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893" r:id="rId2"/>
    <p:sldMasterId id="2147483905" r:id="rId3"/>
    <p:sldMasterId id="2147483917" r:id="rId4"/>
    <p:sldMasterId id="2147483929" r:id="rId5"/>
    <p:sldMasterId id="2147483967" r:id="rId6"/>
  </p:sldMasterIdLst>
  <p:notesMasterIdLst>
    <p:notesMasterId r:id="rId59"/>
  </p:notesMasterIdLst>
  <p:sldIdLst>
    <p:sldId id="771" r:id="rId7"/>
    <p:sldId id="821" r:id="rId8"/>
    <p:sldId id="823" r:id="rId9"/>
    <p:sldId id="824" r:id="rId10"/>
    <p:sldId id="825" r:id="rId11"/>
    <p:sldId id="826" r:id="rId12"/>
    <p:sldId id="827" r:id="rId13"/>
    <p:sldId id="810" r:id="rId14"/>
    <p:sldId id="741" r:id="rId15"/>
    <p:sldId id="743" r:id="rId16"/>
    <p:sldId id="742" r:id="rId17"/>
    <p:sldId id="776" r:id="rId18"/>
    <p:sldId id="788" r:id="rId19"/>
    <p:sldId id="828" r:id="rId20"/>
    <p:sldId id="829" r:id="rId21"/>
    <p:sldId id="849" r:id="rId22"/>
    <p:sldId id="850" r:id="rId23"/>
    <p:sldId id="852" r:id="rId24"/>
    <p:sldId id="853" r:id="rId25"/>
    <p:sldId id="854" r:id="rId26"/>
    <p:sldId id="855" r:id="rId27"/>
    <p:sldId id="834" r:id="rId28"/>
    <p:sldId id="832" r:id="rId29"/>
    <p:sldId id="859" r:id="rId30"/>
    <p:sldId id="861" r:id="rId31"/>
    <p:sldId id="862" r:id="rId32"/>
    <p:sldId id="864" r:id="rId33"/>
    <p:sldId id="863" r:id="rId34"/>
    <p:sldId id="838" r:id="rId35"/>
    <p:sldId id="839" r:id="rId36"/>
    <p:sldId id="840" r:id="rId37"/>
    <p:sldId id="841" r:id="rId38"/>
    <p:sldId id="661" r:id="rId39"/>
    <p:sldId id="856" r:id="rId40"/>
    <p:sldId id="749" r:id="rId41"/>
    <p:sldId id="857" r:id="rId42"/>
    <p:sldId id="751" r:id="rId43"/>
    <p:sldId id="858" r:id="rId44"/>
    <p:sldId id="796" r:id="rId45"/>
    <p:sldId id="801" r:id="rId46"/>
    <p:sldId id="797" r:id="rId47"/>
    <p:sldId id="802" r:id="rId48"/>
    <p:sldId id="803" r:id="rId49"/>
    <p:sldId id="843" r:id="rId50"/>
    <p:sldId id="866" r:id="rId51"/>
    <p:sldId id="865" r:id="rId52"/>
    <p:sldId id="867" r:id="rId53"/>
    <p:sldId id="868" r:id="rId54"/>
    <p:sldId id="819" r:id="rId55"/>
    <p:sldId id="818" r:id="rId56"/>
    <p:sldId id="805" r:id="rId57"/>
    <p:sldId id="820" r:id="rId58"/>
  </p:sldIdLst>
  <p:sldSz cx="12192000" cy="6858000"/>
  <p:notesSz cx="6858000" cy="9144000"/>
  <p:embeddedFontLst>
    <p:embeddedFont>
      <p:font typeface="幼圆" panose="02010509060101010101" pitchFamily="49" charset="-122"/>
      <p:regular r:id="rId60"/>
    </p:embeddedFont>
    <p:embeddedFont>
      <p:font typeface="华文新魏" panose="02010800040101010101" pitchFamily="2" charset="-122"/>
      <p:regular r:id="rId61"/>
    </p:embeddedFont>
    <p:embeddedFont>
      <p:font typeface="Dotum" panose="020B0600000101010101" pitchFamily="34" charset="-127"/>
      <p:regular r:id="rId62"/>
    </p:embeddedFont>
    <p:embeddedFont>
      <p:font typeface="SimSun-ExtB" panose="02010609060101010101" pitchFamily="49" charset="-122"/>
      <p:regular r:id="rId63"/>
    </p:embeddedFont>
    <p:embeddedFont>
      <p:font typeface="楷体" panose="02010609060101010101" pitchFamily="49" charset="-122"/>
      <p:regular r:id="rId64"/>
    </p:embeddedFont>
    <p:embeddedFont>
      <p:font typeface="Batang" panose="02030600000101010101" pitchFamily="18" charset="-127"/>
      <p:regular r:id="rId65"/>
    </p:embeddedFont>
    <p:embeddedFont>
      <p:font typeface="Calibri Light" panose="020F0302020204030204" pitchFamily="34" charset="0"/>
      <p:regular r:id="rId66"/>
      <p:italic r:id="rId67"/>
    </p:embeddedFont>
    <p:embeddedFont>
      <p:font typeface="GB Pinyinok-D" panose="02010601030101010101" pitchFamily="2" charset="-122"/>
      <p:regular r:id="rId68"/>
    </p:embeddedFont>
    <p:embeddedFont>
      <p:font typeface="Bradley Hand ITC" panose="03070402050302030203" pitchFamily="66" charset="0"/>
      <p:regular r:id="rId69"/>
    </p:embeddedFont>
    <p:embeddedFont>
      <p:font typeface="华文楷体" panose="02010600040101010101" pitchFamily="2" charset="-122"/>
      <p:regular r:id="rId70"/>
    </p:embeddedFont>
    <p:embeddedFont>
      <p:font typeface="华文细黑" panose="02010600040101010101" pitchFamily="2" charset="-122"/>
      <p:regular r:id="rId71"/>
    </p:embeddedFont>
    <p:embeddedFont>
      <p:font typeface="方正舒体" panose="02010601030101010101" pitchFamily="2" charset="-122"/>
      <p:regular r:id="rId72"/>
    </p:embeddedFont>
    <p:embeddedFont>
      <p:font typeface="微软雅黑" panose="020B0503020204020204" pitchFamily="34" charset="-122"/>
      <p:regular r:id="rId73"/>
      <p:bold r:id="rId74"/>
    </p:embeddedFont>
    <p:embeddedFont>
      <p:font typeface="Calibri" panose="020F0502020204030204" pitchFamily="34" charset="0"/>
      <p:regular r:id="rId75"/>
      <p:bold r:id="rId76"/>
      <p:italic r:id="rId77"/>
      <p:boldItalic r:id="rId78"/>
    </p:embeddedFont>
  </p:embeddedFontLst>
  <p:custDataLst>
    <p:tags r:id="rId7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0">
          <p15:clr>
            <a:srgbClr val="A4A3A4"/>
          </p15:clr>
        </p15:guide>
        <p15:guide id="2" pos="3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66"/>
    <a:srgbClr val="CCCCFF"/>
    <a:srgbClr val="9900FF"/>
    <a:srgbClr val="9933FF"/>
    <a:srgbClr val="CC00CC"/>
    <a:srgbClr val="FFCCFF"/>
    <a:srgbClr val="CC99FF"/>
    <a:srgbClr val="7030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88309" autoAdjust="0"/>
  </p:normalViewPr>
  <p:slideViewPr>
    <p:cSldViewPr snapToGrid="0" snapToObjects="1">
      <p:cViewPr varScale="1">
        <p:scale>
          <a:sx n="78" d="100"/>
          <a:sy n="78" d="100"/>
        </p:scale>
        <p:origin x="854" y="106"/>
      </p:cViewPr>
      <p:guideLst>
        <p:guide orient="horz" pos="230"/>
        <p:guide pos="34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63" Type="http://schemas.openxmlformats.org/officeDocument/2006/relationships/font" Target="fonts/font4.fntdata"/><Relationship Id="rId68" Type="http://schemas.openxmlformats.org/officeDocument/2006/relationships/font" Target="fonts/font9.fntdata"/><Relationship Id="rId76" Type="http://schemas.openxmlformats.org/officeDocument/2006/relationships/font" Target="fonts/font17.fntdata"/><Relationship Id="rId7" Type="http://schemas.openxmlformats.org/officeDocument/2006/relationships/slide" Target="slides/slide1.xml"/><Relationship Id="rId71" Type="http://schemas.openxmlformats.org/officeDocument/2006/relationships/font" Target="fonts/font12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66" Type="http://schemas.openxmlformats.org/officeDocument/2006/relationships/font" Target="fonts/font7.fntdata"/><Relationship Id="rId74" Type="http://schemas.openxmlformats.org/officeDocument/2006/relationships/font" Target="fonts/font15.fntdata"/><Relationship Id="rId79" Type="http://schemas.openxmlformats.org/officeDocument/2006/relationships/tags" Target="tags/tag1.xml"/><Relationship Id="rId5" Type="http://schemas.openxmlformats.org/officeDocument/2006/relationships/slideMaster" Target="slideMasters/slideMaster5.xml"/><Relationship Id="rId61" Type="http://schemas.openxmlformats.org/officeDocument/2006/relationships/font" Target="fonts/font2.fntdata"/><Relationship Id="rId82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font" Target="fonts/font1.fntdata"/><Relationship Id="rId65" Type="http://schemas.openxmlformats.org/officeDocument/2006/relationships/font" Target="fonts/font6.fntdata"/><Relationship Id="rId73" Type="http://schemas.openxmlformats.org/officeDocument/2006/relationships/font" Target="fonts/font14.fntdata"/><Relationship Id="rId78" Type="http://schemas.openxmlformats.org/officeDocument/2006/relationships/font" Target="fonts/font19.fntdata"/><Relationship Id="rId8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64" Type="http://schemas.openxmlformats.org/officeDocument/2006/relationships/font" Target="fonts/font5.fntdata"/><Relationship Id="rId69" Type="http://schemas.openxmlformats.org/officeDocument/2006/relationships/font" Target="fonts/font10.fntdata"/><Relationship Id="rId77" Type="http://schemas.openxmlformats.org/officeDocument/2006/relationships/font" Target="fonts/font18.fntdata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font" Target="fonts/font13.fntdata"/><Relationship Id="rId80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notesMaster" Target="notesMasters/notesMaster1.xml"/><Relationship Id="rId67" Type="http://schemas.openxmlformats.org/officeDocument/2006/relationships/font" Target="fonts/font8.fntdata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font" Target="fonts/font3.fntdata"/><Relationship Id="rId70" Type="http://schemas.openxmlformats.org/officeDocument/2006/relationships/font" Target="fonts/font11.fntdata"/><Relationship Id="rId75" Type="http://schemas.openxmlformats.org/officeDocument/2006/relationships/font" Target="fonts/font16.fntdata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6F45E440-5ABC-4095-B8C8-E56C86432D70}" type="datetimeFigureOut">
              <a:rPr lang="zh-CN" altLang="en-US"/>
              <a:pPr>
                <a:defRPr/>
              </a:pPr>
              <a:t>2026-03-23</a:t>
            </a:fld>
            <a:endParaRPr lang="en-US" altLang="zh-CN"/>
          </a:p>
        </p:txBody>
      </p:sp>
      <p:sp>
        <p:nvSpPr>
          <p:cNvPr id="104452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676823AE-DEE8-4653-98D8-7C8CA7508F5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652574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547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547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573F79E-9117-4475-B543-9981819642C3}" type="slidenum">
              <a:rPr lang="zh-CN" altLang="en-US" smtClean="0"/>
              <a:pPr/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926717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469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469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595798F-1B13-4AD8-A20E-992CBE8D3B5A}" type="slidenum">
              <a:rPr lang="zh-CN" altLang="en-US" smtClean="0"/>
              <a:pPr/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74095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571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571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88BE91D-FC35-4C78-88B3-98E627B44131}" type="slidenum">
              <a:rPr lang="zh-CN" altLang="en-US" smtClean="0"/>
              <a:pPr/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330794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673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674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8850CE3-AA33-44C2-AA6A-E009A0A9776A}" type="slidenum">
              <a:rPr lang="zh-CN" altLang="en-US" smtClean="0"/>
              <a:pPr/>
              <a:t>13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911544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77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776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34E4422-51BD-4E4C-B057-5668E20FA022}" type="slidenum">
              <a:rPr lang="zh-CN" altLang="en-US" smtClean="0"/>
              <a:pPr/>
              <a:t>14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796121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878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878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F233D57-E343-4AF8-82AC-492C1EE2669F}" type="slidenum">
              <a:rPr lang="zh-CN" altLang="en-US" smtClean="0"/>
              <a:pPr/>
              <a:t>15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278087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981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981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2807568-7CCA-46D0-A3CA-9E532ADF4733}" type="slidenum">
              <a:rPr lang="zh-CN" altLang="en-US" smtClean="0"/>
              <a:pPr/>
              <a:t>16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607581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083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083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3A66433-5041-48A4-B940-50FE21632028}" type="slidenum">
              <a:rPr lang="zh-CN" altLang="en-US" smtClean="0"/>
              <a:pPr/>
              <a:t>17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79060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185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186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A6DA53E-4F25-4E44-89CD-41BC7FD73C8A}" type="slidenum">
              <a:rPr lang="zh-CN" altLang="en-US" smtClean="0"/>
              <a:pPr/>
              <a:t>18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636596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288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288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0F068B2-00E3-4DE8-BE41-90441AA9210F}" type="slidenum">
              <a:rPr lang="zh-CN" altLang="en-US" smtClean="0"/>
              <a:pPr/>
              <a:t>19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807190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390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390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D3E5D5C-5C1A-4496-8C13-C171BD4581C5}" type="slidenum">
              <a:rPr lang="zh-CN" altLang="en-US" smtClean="0"/>
              <a:pPr/>
              <a:t>20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422834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649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650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FEF06DA-1AEA-480C-8C2A-002C4DE14022}" type="slidenum">
              <a:rPr lang="zh-CN" altLang="en-US" smtClean="0"/>
              <a:pPr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3801693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7D17E16-B41E-4668-A9CC-4CFA5929F930}" type="slidenum">
              <a:rPr lang="zh-CN" altLang="en-US" smtClean="0"/>
              <a:pPr/>
              <a:t>21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46949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77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776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55FDC413-FFDE-452C-83E2-9CD253C7C832}" type="slidenum">
              <a:rPr lang="zh-CN" altLang="en-US" smtClean="0"/>
              <a:t>22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670686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415315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8D3A3648-8F7B-6F74-DED3-E2819E2721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="" xmlns:a16="http://schemas.microsoft.com/office/drawing/2014/main" id="{457F5F47-923D-0F18-9924-1CFDDF731A5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="" xmlns:a16="http://schemas.microsoft.com/office/drawing/2014/main" id="{EDB3B8D1-2691-A957-E9B6-B544EE11AB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="" xmlns:a16="http://schemas.microsoft.com/office/drawing/2014/main" id="{5FC34ACF-9AAC-FA08-0C0C-7423DECD9B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545965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AE60DAE3-6703-C352-4395-8575716747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="" xmlns:a16="http://schemas.microsoft.com/office/drawing/2014/main" id="{4FF1DC66-CB81-1EB4-9CA7-6BB4E21DB18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="" xmlns:a16="http://schemas.microsoft.com/office/drawing/2014/main" id="{21C66328-B07C-E271-155C-642FA38AD0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="" xmlns:a16="http://schemas.microsoft.com/office/drawing/2014/main" id="{63E9D04F-346F-931E-E238-774D579C5C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366452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F6738FED-88FF-025C-52E8-B8D206DB34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="" xmlns:a16="http://schemas.microsoft.com/office/drawing/2014/main" id="{EB9E0059-7A7C-1F32-35AB-5668BA91DEB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="" xmlns:a16="http://schemas.microsoft.com/office/drawing/2014/main" id="{5DACFD5E-58B1-DA31-66FF-936BF6D838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="" xmlns:a16="http://schemas.microsoft.com/office/drawing/2014/main" id="{04110285-A973-9B46-426F-B07603BF4A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185612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0849E86A-031D-BD3C-4904-D110F6C6B9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="" xmlns:a16="http://schemas.microsoft.com/office/drawing/2014/main" id="{85B2C4B1-D0F4-54B7-71C5-2DCCB3EE4C1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="" xmlns:a16="http://schemas.microsoft.com/office/drawing/2014/main" id="{553A0A3E-3430-4E8D-031D-77F365354E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="" xmlns:a16="http://schemas.microsoft.com/office/drawing/2014/main" id="{984BF029-A2F8-6DCE-CE01-28D82B6E4F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4056798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6116499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595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595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2DA66BC-A380-42C5-90A3-870E4DBF068C}" type="slidenum">
              <a:rPr lang="zh-CN" altLang="en-US" smtClean="0"/>
              <a:pPr/>
              <a:t>29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924358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697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698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F852FB6-F9E1-4A85-AB4D-BA717A13E21D}" type="slidenum">
              <a:rPr lang="zh-CN" altLang="en-US" smtClean="0"/>
              <a:pPr/>
              <a:t>30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186065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752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752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4DA3133-BD16-424A-B1EA-8A48A1CAEB65}" type="slidenum">
              <a:rPr lang="zh-CN" altLang="en-US" smtClean="0"/>
              <a:pPr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8234358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80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800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9A96F3D-F423-4FDA-879A-675F1E29E990}" type="slidenum">
              <a:rPr lang="zh-CN" altLang="en-US" smtClean="0"/>
              <a:pPr/>
              <a:t>31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7421011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902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902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F7CF7B2-5955-43C6-A901-24D0E87F8FAE}" type="slidenum">
              <a:rPr lang="zh-CN" altLang="en-US" smtClean="0"/>
              <a:pPr/>
              <a:t>32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910894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854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85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57BCA8E-F036-4377-9D29-4E613F42C935}" type="slidenum">
              <a:rPr lang="zh-CN" altLang="en-US" smtClean="0"/>
              <a:pPr/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242929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957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957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78A332C-EED8-485A-BA81-3D79AF908624}" type="slidenum">
              <a:rPr lang="zh-CN" altLang="en-US" smtClean="0"/>
              <a:pPr/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44610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059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059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BDC2C88-8D02-4539-A168-06DA1E5E6A02}" type="slidenum">
              <a:rPr lang="zh-CN" altLang="en-US" smtClean="0"/>
              <a:pPr/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971844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16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162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996B4BF-D36E-4D08-B9A2-EE17250CBEEA}" type="slidenum">
              <a:rPr lang="zh-CN" altLang="en-US" smtClean="0"/>
              <a:pPr/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849796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26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264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D45A62D-21E2-4E75-87A1-25AA930B8C6D}" type="slidenum">
              <a:rPr lang="zh-CN" altLang="en-US" smtClean="0"/>
              <a:pPr/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772563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366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366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B1C232F-2B60-46F8-B057-768171ED9D96}" type="slidenum">
              <a:rPr lang="zh-CN" altLang="en-US" smtClean="0"/>
              <a:pPr/>
              <a:t>10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55780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4104598-0279-4F06-AB45-9815BD7E376E}" type="datetime1">
              <a:rPr lang="zh-CN" altLang="en-US"/>
              <a:pPr>
                <a:defRPr/>
              </a:pPr>
              <a:t>2026-03-23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AC420A8-718D-4CA4-9610-569A70BF54D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2D39940-175B-4A31-A7DB-7BAEE940144C}" type="datetime1">
              <a:rPr lang="zh-CN" altLang="en-US"/>
              <a:pPr>
                <a:defRPr/>
              </a:pPr>
              <a:t>2026-03-23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B683CD4-6097-45F1-B4C3-73983ABA2BA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DF2C920-9DF9-40FC-9FBF-DA253C074394}" type="datetime1">
              <a:rPr lang="zh-CN" altLang="en-US"/>
              <a:pPr>
                <a:defRPr/>
              </a:pPr>
              <a:t>2026-03-23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8D68D3A-558B-47C9-8BD6-B1C5471E645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9FE6C6A-41D5-4972-A07E-852842FA13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2B9BB5A-9BF7-40E7-9DED-DB4FB863E0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AA48FFB-E1F5-486E-9100-90DCD04AC3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BA0E672-AA50-4630-894C-C374159C7D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77EE09E-5CC7-49B1-8052-8697C5EFA7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FD63DFD-76BC-41AF-9AED-A3983FC81A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6CBAAF3-37F2-4D44-8C55-07AB07398E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81AD244-B5B0-49B4-8FDA-A851BF7D09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C75BD90-EE39-4336-96BC-E99EEC4AD470}" type="datetime1">
              <a:rPr lang="zh-CN" altLang="en-US"/>
              <a:pPr>
                <a:defRPr/>
              </a:pPr>
              <a:t>2026-03-23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FBDA05F-A7D5-4274-8F6A-6CB554C8C7F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976DD52-9436-4675-9E9A-6B8AAF2C46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71400F7-119D-487B-AC66-582B536AC6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4ABB2AE-9384-4FBB-AEB9-9A66F5D5B3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4655C51-3B0F-4D9A-9401-D948EDC67D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EFEBFCD-2FF3-48EC-9B0C-58F62B9BDE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95591E7-2D8C-44D7-8A34-E5C4C70C9B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5E18C01-7DCE-4098-BEE0-955D6FBC30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89BF554-8E82-4974-A0AF-95CB07A8EDD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A97DA28-C35D-44F5-8388-18CF44679F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0C69106-0841-4221-923E-33C434B3F0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D213AB8-1CFE-4634-8616-413A1FA63148}" type="datetime1">
              <a:rPr lang="zh-CN" altLang="en-US"/>
              <a:pPr>
                <a:defRPr/>
              </a:pPr>
              <a:t>2026-03-23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170C799-B0D4-47FD-8021-7EC479E1D29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30CA220-4C0D-4F3B-9BBA-EB710E430F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640C378-48F6-471C-AC2B-56120CB1B6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D3FD668-D6D3-46B9-81FD-37DEA5AD85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DDD42DF-E581-4EAF-8592-8B780BFC04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E5D829A-0694-46A1-BFF5-8BE5BF8089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3C25660-8358-4A5C-B979-12A7877FB2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625F501-1DE9-42C6-A571-F65984CF6C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AE32BC1-7D04-4616-9ADB-8091754099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2591EB8-8300-43D7-83F2-25FFEA6275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C252C12-802E-435B-A685-9D96BAA2052E}" type="datetime1">
              <a:rPr lang="zh-CN" altLang="en-US"/>
              <a:pPr>
                <a:defRPr/>
              </a:pPr>
              <a:t>2026-03-23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773C223-DDC2-47EC-B82C-1E1F2D453A4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8CFF82C-8BC4-4AAA-82FE-D0F7815183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32029EE-9B01-4C24-AF3D-62CE52E5EA2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C5C02C4-3E9E-4F8E-BD7A-3F0E26C4E6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99AD93B-A9F0-40E7-B19D-9FF31BEEC7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00F2A91-3CF8-489F-8416-9E27D9BF51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247B1180-749D-4423-806D-D46D5A4EC5DB}" type="datetime1">
              <a:rPr lang="zh-CN" altLang="en-US"/>
              <a:pPr>
                <a:defRPr/>
              </a:pPr>
              <a:t>2026-03-23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09264F95-20F6-4485-9DBE-C28FAB29444B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4958E4B3-0571-4B26-8048-D3E3C6F68856}" type="datetime1">
              <a:rPr lang="zh-CN" altLang="en-US"/>
              <a:pPr>
                <a:defRPr/>
              </a:pPr>
              <a:t>2026-03-23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68194FDA-6B4F-4B42-9CCE-889995655973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E7CCE8E7-0E39-4D2A-B41E-A4ADBBF75D06}" type="datetime1">
              <a:rPr lang="zh-CN" altLang="en-US"/>
              <a:pPr>
                <a:defRPr/>
              </a:pPr>
              <a:t>2026-03-23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BCF22B3F-4535-4D57-ADBA-A2D31C05C397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01860CF9-20E9-4385-A8A1-1ABAF8994553}" type="datetime1">
              <a:rPr lang="zh-CN" altLang="en-US"/>
              <a:pPr>
                <a:defRPr/>
              </a:pPr>
              <a:t>2026-03-23</a:t>
            </a:fld>
            <a:endParaRPr lang="en-US" altLang="zh-CN" sz="180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85321921-01A0-4170-9BF6-DBE58543A260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1258EFCD-6247-4FB0-ADE7-E97424AF5F69}" type="datetime1">
              <a:rPr lang="zh-CN" altLang="en-US"/>
              <a:pPr>
                <a:defRPr/>
              </a:pPr>
              <a:t>2026-03-23</a:t>
            </a:fld>
            <a:endParaRPr lang="en-US" altLang="zh-CN" sz="180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3C45292B-EC74-424B-AE72-76357F069164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18BD9F3-E209-486B-A04F-8D7B3918C1E6}" type="datetime1">
              <a:rPr lang="zh-CN" altLang="en-US"/>
              <a:pPr>
                <a:defRPr/>
              </a:pPr>
              <a:t>2026-03-23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ADE7D58-52FD-4D87-B083-AF62D03674A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C2B39CD4-5B75-462E-AECD-4996CF58A2D4}" type="datetime1">
              <a:rPr lang="zh-CN" altLang="en-US"/>
              <a:pPr>
                <a:defRPr/>
              </a:pPr>
              <a:t>2026-03-23</a:t>
            </a:fld>
            <a:endParaRPr lang="en-US" altLang="zh-CN" sz="180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F53236E2-EFF3-43CB-AF2F-4AA1757C10C1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1D389A74-FAE7-4B91-82B1-5F916DCB9884}" type="datetime1">
              <a:rPr lang="zh-CN" altLang="en-US"/>
              <a:pPr>
                <a:defRPr/>
              </a:pPr>
              <a:t>2026-03-23</a:t>
            </a:fld>
            <a:endParaRPr lang="en-US" altLang="zh-CN" sz="180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0274F595-74C0-41F2-81F7-58D8C9812300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95FECE8D-1AD1-46AF-9221-6CED845E7011}" type="datetime1">
              <a:rPr lang="zh-CN" altLang="en-US"/>
              <a:pPr>
                <a:defRPr/>
              </a:pPr>
              <a:t>2026-03-23</a:t>
            </a:fld>
            <a:endParaRPr lang="en-US" altLang="zh-CN" sz="180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F6A8EBFB-AF91-4BB0-A85B-380780D3F620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Arial" panose="020B060402020202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38D2E3E6-753E-4580-A032-91BD82670644}" type="datetime1">
              <a:rPr lang="zh-CN" altLang="en-US"/>
              <a:pPr>
                <a:defRPr/>
              </a:pPr>
              <a:t>2026-03-23</a:t>
            </a:fld>
            <a:endParaRPr lang="en-US" altLang="zh-CN" sz="180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1EAC8170-7DF8-4D3D-9983-5D391B1E49D9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C6533CB6-90E2-4DE7-B1B1-3E7C812CC53E}" type="datetime1">
              <a:rPr lang="zh-CN" altLang="en-US"/>
              <a:pPr>
                <a:defRPr/>
              </a:pPr>
              <a:t>2026-03-23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D3C22C11-5614-40C8-8DBA-7AD162F45E12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4C717D76-2C51-43F6-8A16-C6947B878E09}" type="datetime1">
              <a:rPr lang="zh-CN" altLang="en-US"/>
              <a:pPr>
                <a:defRPr/>
              </a:pPr>
              <a:t>2026-03-23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FBD14320-950A-482B-A0AC-E85A9783D395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013E2B24-DB44-41E1-9D14-5788DDB43D3B}" type="datetime1">
              <a:rPr lang="zh-CN" altLang="en-US"/>
              <a:pPr>
                <a:defRPr/>
              </a:pPr>
              <a:t>2026-03-23</a:t>
            </a:fld>
            <a:endParaRPr lang="en-US" altLang="zh-CN" sz="180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AFEBA5D1-DF2D-4646-BE20-FF3DF73DD96F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F6601C-7A58-4C4A-BFF9-79D9DD2FF849}" type="datetime1">
              <a:rPr lang="zh-CN" altLang="en-US"/>
              <a:pPr>
                <a:defRPr/>
              </a:pPr>
              <a:t>2026-03-23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9303B-D88E-41B6-AEDC-CA9F94D3BF5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AC163B-124A-410C-A826-0F173518A49B}" type="datetime1">
              <a:rPr lang="zh-CN" altLang="en-US"/>
              <a:pPr>
                <a:defRPr/>
              </a:pPr>
              <a:t>2026-03-23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08D568-3CE2-40DB-AAAE-4E18740055A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855BBF-4E12-4BF8-8040-CFDE93D6B89D}" type="datetime1">
              <a:rPr lang="zh-CN" altLang="en-US"/>
              <a:pPr>
                <a:defRPr/>
              </a:pPr>
              <a:t>2026-03-23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373700-1C77-495A-B427-93D459ABE5F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7E18DB7-18CF-4BFC-B706-FBC99C0705A3}" type="datetime1">
              <a:rPr lang="zh-CN" altLang="en-US"/>
              <a:pPr>
                <a:defRPr/>
              </a:pPr>
              <a:t>2026-03-23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206A6EE-5436-477F-AD8D-E46CDE614D0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683F24-2B79-4629-B827-6DD275B1611D}" type="datetime1">
              <a:rPr lang="zh-CN" altLang="en-US"/>
              <a:pPr>
                <a:defRPr/>
              </a:pPr>
              <a:t>2026-03-23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A262A-41F4-43AC-942A-B8E0F3742AA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CFCC4-0451-4F7E-ABEA-A53B103E18D7}" type="datetime1">
              <a:rPr lang="zh-CN" altLang="en-US"/>
              <a:pPr>
                <a:defRPr/>
              </a:pPr>
              <a:t>2026-03-23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495C8-6981-4AD1-AC55-B1E87CC4D3A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0E837-4632-4613-AB15-967FFB0EB7F5}" type="datetime1">
              <a:rPr lang="zh-CN" altLang="en-US"/>
              <a:pPr>
                <a:defRPr/>
              </a:pPr>
              <a:t>2026-03-23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F1EEC2-C934-4781-A3DD-BBA2751BD1C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2B7D25-661A-4F38-A96E-9271D3149E02}" type="datetime1">
              <a:rPr lang="zh-CN" altLang="en-US"/>
              <a:pPr>
                <a:defRPr/>
              </a:pPr>
              <a:t>2026-03-23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AC59A3-15D8-4425-B728-9B5C1FC83F3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43FA6-21E7-4044-8C20-C5E8FE93F104}" type="datetime1">
              <a:rPr lang="zh-CN" altLang="en-US"/>
              <a:pPr>
                <a:defRPr/>
              </a:pPr>
              <a:t>2026-03-23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558A58-7D98-4687-B01B-98B4F4096C1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3D1497-7184-4B16-B268-949633D5CD8B}" type="datetime1">
              <a:rPr lang="zh-CN" altLang="en-US"/>
              <a:pPr>
                <a:defRPr/>
              </a:pPr>
              <a:t>2026-03-23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0EB0BF-2ECF-42F4-88C0-C054B1FBBC9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49448A-5DF4-4569-AA03-38B7D18B06BB}" type="datetime1">
              <a:rPr lang="zh-CN" altLang="en-US"/>
              <a:pPr>
                <a:defRPr/>
              </a:pPr>
              <a:t>2026-03-23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061ACF-8BED-4B31-944B-7F254B79535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34D94-EC5D-481B-A1B2-E8F2021E2956}" type="datetime1">
              <a:rPr lang="zh-CN" altLang="en-US"/>
              <a:pPr>
                <a:defRPr/>
              </a:pPr>
              <a:t>2026-03-23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3DE5A-6335-4EFC-AD3E-D5D6EE5A204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8964134-E81A-44CD-ACA5-2E71A06E4E38}" type="datetime1">
              <a:rPr lang="zh-CN" altLang="en-US"/>
              <a:pPr>
                <a:defRPr/>
              </a:pPr>
              <a:t>2026-03-23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2511F26-B6B5-4BBE-A10C-9E68DA6DD1D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F5B46DB-D760-43A4-8AC0-2BBC628232EB}" type="datetime1">
              <a:rPr lang="zh-CN" altLang="en-US"/>
              <a:pPr>
                <a:defRPr/>
              </a:pPr>
              <a:t>2026-03-23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DD0346E-F34A-4A5D-8B1A-E50681D229B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7905809-2757-4E1F-9163-8DFF68E5643B}" type="datetime1">
              <a:rPr lang="zh-CN" altLang="en-US"/>
              <a:pPr>
                <a:defRPr/>
              </a:pPr>
              <a:t>2026-03-23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589706B-6CCE-4147-864E-5FC1650D889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18" Type="http://schemas.openxmlformats.org/officeDocument/2006/relationships/image" Target="../media/image6.jpeg"/><Relationship Id="rId26" Type="http://schemas.openxmlformats.org/officeDocument/2006/relationships/image" Target="../media/image14.png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9.png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image" Target="../media/image5.png"/><Relationship Id="rId25" Type="http://schemas.openxmlformats.org/officeDocument/2006/relationships/image" Target="../media/image13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image" Target="../media/image12.png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23" Type="http://schemas.openxmlformats.org/officeDocument/2006/relationships/image" Target="../media/image11.png"/><Relationship Id="rId28" Type="http://schemas.openxmlformats.org/officeDocument/2006/relationships/image" Target="../media/image16.jpeg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Relationship Id="rId22" Type="http://schemas.openxmlformats.org/officeDocument/2006/relationships/image" Target="../media/image10.jpeg"/><Relationship Id="rId27" Type="http://schemas.openxmlformats.org/officeDocument/2006/relationships/image" Target="../media/image15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18" Type="http://schemas.openxmlformats.org/officeDocument/2006/relationships/image" Target="../media/image20.jpeg"/><Relationship Id="rId26" Type="http://schemas.openxmlformats.org/officeDocument/2006/relationships/image" Target="../media/image5.png"/><Relationship Id="rId3" Type="http://schemas.openxmlformats.org/officeDocument/2006/relationships/slideLayout" Target="../slideLayouts/slideLayout25.xml"/><Relationship Id="rId21" Type="http://schemas.openxmlformats.org/officeDocument/2006/relationships/image" Target="../media/image23.png"/><Relationship Id="rId34" Type="http://schemas.openxmlformats.org/officeDocument/2006/relationships/image" Target="../media/image11.png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17" Type="http://schemas.openxmlformats.org/officeDocument/2006/relationships/image" Target="../media/image19.png"/><Relationship Id="rId25" Type="http://schemas.openxmlformats.org/officeDocument/2006/relationships/image" Target="../media/image27.png"/><Relationship Id="rId33" Type="http://schemas.openxmlformats.org/officeDocument/2006/relationships/image" Target="../media/image10.jpeg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29" Type="http://schemas.openxmlformats.org/officeDocument/2006/relationships/image" Target="../media/image14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24" Type="http://schemas.openxmlformats.org/officeDocument/2006/relationships/image" Target="../media/image26.png"/><Relationship Id="rId32" Type="http://schemas.openxmlformats.org/officeDocument/2006/relationships/image" Target="../media/image9.png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28" Type="http://schemas.openxmlformats.org/officeDocument/2006/relationships/image" Target="../media/image15.jpeg"/><Relationship Id="rId36" Type="http://schemas.openxmlformats.org/officeDocument/2006/relationships/image" Target="../media/image13.png"/><Relationship Id="rId10" Type="http://schemas.openxmlformats.org/officeDocument/2006/relationships/slideLayout" Target="../slideLayouts/slideLayout32.xml"/><Relationship Id="rId19" Type="http://schemas.openxmlformats.org/officeDocument/2006/relationships/image" Target="../media/image21.png"/><Relationship Id="rId31" Type="http://schemas.openxmlformats.org/officeDocument/2006/relationships/image" Target="../media/image8.png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Relationship Id="rId22" Type="http://schemas.openxmlformats.org/officeDocument/2006/relationships/image" Target="../media/image24.jpeg"/><Relationship Id="rId27" Type="http://schemas.openxmlformats.org/officeDocument/2006/relationships/image" Target="../media/image6.jpeg"/><Relationship Id="rId30" Type="http://schemas.openxmlformats.org/officeDocument/2006/relationships/image" Target="../media/image7.png"/><Relationship Id="rId35" Type="http://schemas.openxmlformats.org/officeDocument/2006/relationships/image" Target="../media/image1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18" Type="http://schemas.openxmlformats.org/officeDocument/2006/relationships/image" Target="../media/image20.jpeg"/><Relationship Id="rId26" Type="http://schemas.openxmlformats.org/officeDocument/2006/relationships/image" Target="../media/image5.png"/><Relationship Id="rId3" Type="http://schemas.openxmlformats.org/officeDocument/2006/relationships/slideLayout" Target="../slideLayouts/slideLayout36.xml"/><Relationship Id="rId21" Type="http://schemas.openxmlformats.org/officeDocument/2006/relationships/image" Target="../media/image23.png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17" Type="http://schemas.openxmlformats.org/officeDocument/2006/relationships/image" Target="../media/image19.png"/><Relationship Id="rId25" Type="http://schemas.openxmlformats.org/officeDocument/2006/relationships/image" Target="../media/image27.png"/><Relationship Id="rId2" Type="http://schemas.openxmlformats.org/officeDocument/2006/relationships/slideLayout" Target="../slideLayouts/slideLayout35.xml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29" Type="http://schemas.openxmlformats.org/officeDocument/2006/relationships/image" Target="../media/image11.png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24" Type="http://schemas.openxmlformats.org/officeDocument/2006/relationships/image" Target="../media/image26.png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28" Type="http://schemas.openxmlformats.org/officeDocument/2006/relationships/image" Target="../media/image9.png"/><Relationship Id="rId10" Type="http://schemas.openxmlformats.org/officeDocument/2006/relationships/slideLayout" Target="../slideLayouts/slideLayout43.xml"/><Relationship Id="rId19" Type="http://schemas.openxmlformats.org/officeDocument/2006/relationships/image" Target="../media/image21.png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2.png"/><Relationship Id="rId22" Type="http://schemas.openxmlformats.org/officeDocument/2006/relationships/image" Target="../media/image24.jpeg"/><Relationship Id="rId27" Type="http://schemas.openxmlformats.org/officeDocument/2006/relationships/image" Target="../media/image8.png"/><Relationship Id="rId30" Type="http://schemas.openxmlformats.org/officeDocument/2006/relationships/image" Target="../media/image13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组合 1"/>
          <p:cNvGrpSpPr>
            <a:grpSpLocks/>
          </p:cNvGrpSpPr>
          <p:nvPr/>
        </p:nvGrpSpPr>
        <p:grpSpPr bwMode="auto">
          <a:xfrm>
            <a:off x="-4763" y="-19050"/>
            <a:ext cx="12249151" cy="7042150"/>
            <a:chOff x="-4763" y="-19050"/>
            <a:chExt cx="9185276" cy="6877050"/>
          </a:xfrm>
        </p:grpSpPr>
        <p:sp>
          <p:nvSpPr>
            <p:cNvPr id="7" name="矩形 6"/>
            <p:cNvSpPr>
              <a:spLocks noChangeArrowheads="1"/>
            </p:cNvSpPr>
            <p:nvPr userDrawn="1"/>
          </p:nvSpPr>
          <p:spPr bwMode="auto">
            <a:xfrm>
              <a:off x="-4763" y="-19050"/>
              <a:ext cx="9143611" cy="6877050"/>
            </a:xfrm>
            <a:prstGeom prst="rect">
              <a:avLst/>
            </a:prstGeom>
            <a:solidFill>
              <a:srgbClr val="F2F2F2">
                <a:alpha val="89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矩形 7"/>
            <p:cNvSpPr>
              <a:spLocks noChangeArrowheads="1"/>
            </p:cNvSpPr>
            <p:nvPr userDrawn="1"/>
          </p:nvSpPr>
          <p:spPr bwMode="auto">
            <a:xfrm>
              <a:off x="-1" y="621217"/>
              <a:ext cx="9180514" cy="5039966"/>
            </a:xfrm>
            <a:prstGeom prst="rect">
              <a:avLst/>
            </a:prstGeom>
            <a:solidFill>
              <a:srgbClr val="D8D8D8">
                <a:alpha val="14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矩形 3"/>
            <p:cNvSpPr>
              <a:spLocks noChangeArrowheads="1"/>
            </p:cNvSpPr>
            <p:nvPr userDrawn="1"/>
          </p:nvSpPr>
          <p:spPr bwMode="auto">
            <a:xfrm>
              <a:off x="-1" y="6168125"/>
              <a:ext cx="2327269" cy="178282"/>
            </a:xfrm>
            <a:prstGeom prst="rect">
              <a:avLst/>
            </a:prstGeom>
            <a:solidFill>
              <a:srgbClr val="F79646">
                <a:alpha val="95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矩形 8"/>
            <p:cNvSpPr>
              <a:spLocks noChangeArrowheads="1"/>
            </p:cNvSpPr>
            <p:nvPr userDrawn="1"/>
          </p:nvSpPr>
          <p:spPr bwMode="auto">
            <a:xfrm>
              <a:off x="2327269" y="6168125"/>
              <a:ext cx="2260607" cy="178282"/>
            </a:xfrm>
            <a:prstGeom prst="rect">
              <a:avLst/>
            </a:prstGeom>
            <a:solidFill>
              <a:srgbClr val="4BACC6">
                <a:alpha val="89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1" name="矩形 9"/>
            <p:cNvSpPr>
              <a:spLocks noChangeArrowheads="1"/>
            </p:cNvSpPr>
            <p:nvPr userDrawn="1"/>
          </p:nvSpPr>
          <p:spPr bwMode="auto">
            <a:xfrm>
              <a:off x="4587875" y="6168125"/>
              <a:ext cx="2260606" cy="178282"/>
            </a:xfrm>
            <a:prstGeom prst="rect">
              <a:avLst/>
            </a:prstGeom>
            <a:solidFill>
              <a:srgbClr val="C0504D">
                <a:alpha val="93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矩形 10"/>
            <p:cNvSpPr>
              <a:spLocks noChangeArrowheads="1"/>
            </p:cNvSpPr>
            <p:nvPr userDrawn="1"/>
          </p:nvSpPr>
          <p:spPr bwMode="auto">
            <a:xfrm>
              <a:off x="6848481" y="6168125"/>
              <a:ext cx="2295128" cy="178282"/>
            </a:xfrm>
            <a:prstGeom prst="rect">
              <a:avLst/>
            </a:prstGeom>
            <a:solidFill>
              <a:srgbClr val="000000">
                <a:alpha val="34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3" name="矩形 6"/>
            <p:cNvSpPr>
              <a:spLocks noChangeArrowheads="1"/>
            </p:cNvSpPr>
            <p:nvPr userDrawn="1"/>
          </p:nvSpPr>
          <p:spPr bwMode="auto">
            <a:xfrm>
              <a:off x="-1" y="247598"/>
              <a:ext cx="2260606" cy="71313"/>
            </a:xfrm>
            <a:prstGeom prst="rect">
              <a:avLst/>
            </a:prstGeom>
            <a:solidFill>
              <a:srgbClr val="F79646">
                <a:alpha val="95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矩形 7"/>
            <p:cNvSpPr>
              <a:spLocks noChangeArrowheads="1"/>
            </p:cNvSpPr>
            <p:nvPr userDrawn="1"/>
          </p:nvSpPr>
          <p:spPr bwMode="auto">
            <a:xfrm>
              <a:off x="2260605" y="247598"/>
              <a:ext cx="2260607" cy="71313"/>
            </a:xfrm>
            <a:prstGeom prst="rect">
              <a:avLst/>
            </a:prstGeom>
            <a:solidFill>
              <a:srgbClr val="4BACC6">
                <a:alpha val="89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5" name="矩形 12"/>
            <p:cNvSpPr>
              <a:spLocks noChangeArrowheads="1"/>
            </p:cNvSpPr>
            <p:nvPr userDrawn="1"/>
          </p:nvSpPr>
          <p:spPr bwMode="auto">
            <a:xfrm>
              <a:off x="4521212" y="247598"/>
              <a:ext cx="2260606" cy="71313"/>
            </a:xfrm>
            <a:prstGeom prst="rect">
              <a:avLst/>
            </a:prstGeom>
            <a:solidFill>
              <a:srgbClr val="C0504D">
                <a:alpha val="93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6" name="矩形 13"/>
            <p:cNvSpPr>
              <a:spLocks noChangeArrowheads="1"/>
            </p:cNvSpPr>
            <p:nvPr userDrawn="1"/>
          </p:nvSpPr>
          <p:spPr bwMode="auto">
            <a:xfrm>
              <a:off x="6781818" y="247598"/>
              <a:ext cx="2361792" cy="71313"/>
            </a:xfrm>
            <a:prstGeom prst="rect">
              <a:avLst/>
            </a:prstGeom>
            <a:solidFill>
              <a:srgbClr val="000000">
                <a:alpha val="34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64" r:id="rId1"/>
    <p:sldLayoutId id="2147486365" r:id="rId2"/>
    <p:sldLayoutId id="2147486366" r:id="rId3"/>
    <p:sldLayoutId id="2147486367" r:id="rId4"/>
    <p:sldLayoutId id="2147486368" r:id="rId5"/>
    <p:sldLayoutId id="2147486369" r:id="rId6"/>
    <p:sldLayoutId id="2147486370" r:id="rId7"/>
    <p:sldLayoutId id="2147486371" r:id="rId8"/>
    <p:sldLayoutId id="2147486372" r:id="rId9"/>
    <p:sldLayoutId id="2147486373" r:id="rId10"/>
    <p:sldLayoutId id="2147486374" r:id="rId11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6"/>
          <p:cNvGrpSpPr>
            <a:grpSpLocks/>
          </p:cNvGrpSpPr>
          <p:nvPr/>
        </p:nvGrpSpPr>
        <p:grpSpPr bwMode="auto">
          <a:xfrm>
            <a:off x="-212725" y="-28575"/>
            <a:ext cx="12501563" cy="6964363"/>
            <a:chOff x="-232232" y="-159654"/>
            <a:chExt cx="9376230" cy="6964589"/>
          </a:xfrm>
        </p:grpSpPr>
        <p:pic>
          <p:nvPicPr>
            <p:cNvPr id="2072" name="图片 7"/>
            <p:cNvPicPr>
              <a:picLocks noChangeAspect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-232232" y="-159654"/>
              <a:ext cx="9376229" cy="69645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73" name="图片 8"/>
            <p:cNvPicPr>
              <a:picLocks noChangeAspect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4574951" y="-116113"/>
              <a:ext cx="4569047" cy="5076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74" name="图片 9"/>
            <p:cNvPicPr>
              <a:picLocks noChangeAspect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-138008" y="16916"/>
              <a:ext cx="415238" cy="1586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1" name="图片 5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39713" y="1876425"/>
            <a:ext cx="7302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图片 10"/>
          <p:cNvPicPr>
            <a:picLocks noChangeAspect="1"/>
          </p:cNvPicPr>
          <p:nvPr/>
        </p:nvPicPr>
        <p:blipFill>
          <a:blip r:embed="rId16" cstate="print"/>
          <a:srcRect t="12482"/>
          <a:stretch>
            <a:fillRect/>
          </a:stretch>
        </p:blipFill>
        <p:spPr bwMode="auto">
          <a:xfrm>
            <a:off x="7561263" y="4037013"/>
            <a:ext cx="1327150" cy="79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6" cstate="print"/>
          <a:srcRect t="12482"/>
          <a:stretch/>
        </p:blipFill>
        <p:spPr>
          <a:xfrm>
            <a:off x="7652903" y="4037185"/>
            <a:ext cx="1325995" cy="794797"/>
          </a:xfrm>
          <a:prstGeom prst="ellipse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7575355" y="3966231"/>
            <a:ext cx="1282700" cy="790575"/>
          </a:xfrm>
          <a:prstGeom prst="ellipse">
            <a:avLst/>
          </a:prstGeom>
        </p:spPr>
      </p:pic>
      <p:pic>
        <p:nvPicPr>
          <p:cNvPr id="2055" name="图片 16"/>
          <p:cNvPicPr>
            <a:picLocks noChangeAspect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 rot="-167860">
            <a:off x="2855913" y="3957638"/>
            <a:ext cx="52451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4" descr="画儿"/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15" t="6876" r="6429" b="5901"/>
          <a:stretch>
            <a:fillRect/>
          </a:stretch>
        </p:blipFill>
        <p:spPr bwMode="auto">
          <a:xfrm rot="4001914">
            <a:off x="3832225" y="2027238"/>
            <a:ext cx="498475" cy="9747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2057" name="图片 14"/>
          <p:cNvPicPr>
            <a:picLocks noChangeAspect="1"/>
          </p:cNvPicPr>
          <p:nvPr/>
        </p:nvPicPr>
        <p:blipFill>
          <a:blip r:embed="rId19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83088" y="3751263"/>
            <a:ext cx="1030287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图片 5"/>
          <p:cNvPicPr>
            <a:picLocks noChangeAspect="1"/>
          </p:cNvPicPr>
          <p:nvPr/>
        </p:nvPicPr>
        <p:blipFill>
          <a:blip r:embed="rId20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64175" y="2141538"/>
            <a:ext cx="10064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图片 1"/>
          <p:cNvPicPr>
            <a:picLocks noChangeAspect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10218738" y="2486025"/>
            <a:ext cx="1841500" cy="262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0" name="Picture 5" descr="书"/>
          <p:cNvPicPr>
            <a:picLocks noChangeAspect="1" noChangeArrowheads="1"/>
          </p:cNvPicPr>
          <p:nvPr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60000">
            <a:off x="9293225" y="3551238"/>
            <a:ext cx="62071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1" name="图片 11"/>
          <p:cNvPicPr>
            <a:picLocks noChangeAspect="1"/>
          </p:cNvPicPr>
          <p:nvPr/>
        </p:nvPicPr>
        <p:blipFill>
          <a:blip r:embed="rId23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3766">
            <a:off x="8647113" y="4306888"/>
            <a:ext cx="248920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4"/>
          <p:cNvPicPr>
            <a:picLocks noChangeAspect="1"/>
          </p:cNvPicPr>
          <p:nvPr/>
        </p:nvPicPr>
        <p:blipFill>
          <a:blip r:embed="rId24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87800" y="1876425"/>
            <a:ext cx="1689100" cy="122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3" name="图片 21"/>
          <p:cNvPicPr>
            <a:picLocks noChangeAspect="1"/>
          </p:cNvPicPr>
          <p:nvPr/>
        </p:nvPicPr>
        <p:blipFill>
          <a:blip r:embed="rId25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088" y="1622425"/>
            <a:ext cx="2568575" cy="242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4" name="图片 22"/>
          <p:cNvPicPr>
            <a:picLocks noChangeAspect="1"/>
          </p:cNvPicPr>
          <p:nvPr/>
        </p:nvPicPr>
        <p:blipFill>
          <a:blip r:embed="rId16" cstate="print"/>
          <a:srcRect t="-5524"/>
          <a:stretch>
            <a:fillRect/>
          </a:stretch>
        </p:blipFill>
        <p:spPr bwMode="auto">
          <a:xfrm>
            <a:off x="2819400" y="3016250"/>
            <a:ext cx="1417638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5" name="图片 23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044950" y="3062288"/>
            <a:ext cx="136207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6" name="图片 24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300663" y="3503613"/>
            <a:ext cx="12525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7" name="图片 25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442075" y="3919538"/>
            <a:ext cx="1338263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8" name="图片 1"/>
          <p:cNvPicPr>
            <a:picLocks noChangeAspect="1" noChangeArrowheads="1"/>
          </p:cNvPicPr>
          <p:nvPr/>
        </p:nvPicPr>
        <p:blipFill>
          <a:blip r:embed="rId26" cstate="print">
            <a:clrChange>
              <a:clrFrom>
                <a:srgbClr val="FFF9F2"/>
              </a:clrFrom>
              <a:clrTo>
                <a:srgbClr val="FFF9F2">
                  <a:alpha val="0"/>
                </a:srgbClr>
              </a:clrTo>
            </a:clrChange>
          </a:blip>
          <a:srcRect l="3503" t="8031" r="7834" b="28464"/>
          <a:stretch>
            <a:fillRect/>
          </a:stretch>
        </p:blipFill>
        <p:spPr bwMode="auto">
          <a:xfrm>
            <a:off x="6534150" y="4602163"/>
            <a:ext cx="796925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9" name="Picture 8" descr="纸箱子"/>
          <p:cNvPicPr>
            <a:picLocks noChangeAspect="1" noChangeArrowheads="1"/>
          </p:cNvPicPr>
          <p:nvPr/>
        </p:nvPicPr>
        <p:blipFill>
          <a:blip r:embed="rId27" cstate="print">
            <a:clrChange>
              <a:clrFrom>
                <a:srgbClr val="FFFDFA"/>
              </a:clrFrom>
              <a:clrTo>
                <a:srgbClr val="FFFDFA">
                  <a:alpha val="0"/>
                </a:srgbClr>
              </a:clrTo>
            </a:clrChange>
          </a:blip>
          <a:srcRect l="67061" t="3459" r="1027" b="68901"/>
          <a:stretch>
            <a:fillRect/>
          </a:stretch>
        </p:blipFill>
        <p:spPr bwMode="auto">
          <a:xfrm>
            <a:off x="7123113" y="3708400"/>
            <a:ext cx="2538412" cy="130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0" name="图片 28"/>
          <p:cNvPicPr>
            <a:picLocks noChangeAspect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9859963" y="3152775"/>
            <a:ext cx="458787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梯形 29"/>
          <p:cNvSpPr/>
          <p:nvPr/>
        </p:nvSpPr>
        <p:spPr>
          <a:xfrm rot="12584178">
            <a:off x="2149475" y="2768600"/>
            <a:ext cx="852488" cy="144463"/>
          </a:xfrm>
          <a:prstGeom prst="trapezoid">
            <a:avLst>
              <a:gd name="adj" fmla="val 64630"/>
            </a:avLst>
          </a:prstGeom>
          <a:solidFill>
            <a:srgbClr val="38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5" r:id="rId1"/>
    <p:sldLayoutId id="2147486376" r:id="rId2"/>
    <p:sldLayoutId id="2147486377" r:id="rId3"/>
    <p:sldLayoutId id="2147486378" r:id="rId4"/>
    <p:sldLayoutId id="2147486379" r:id="rId5"/>
    <p:sldLayoutId id="2147486380" r:id="rId6"/>
    <p:sldLayoutId id="2147486381" r:id="rId7"/>
    <p:sldLayoutId id="2147486382" r:id="rId8"/>
    <p:sldLayoutId id="2147486383" r:id="rId9"/>
    <p:sldLayoutId id="2147486384" r:id="rId10"/>
    <p:sldLayoutId id="2147486385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22222E-6 L 0.17448 0.225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46" y="1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55"/>
          <p:cNvGrpSpPr>
            <a:grpSpLocks/>
          </p:cNvGrpSpPr>
          <p:nvPr/>
        </p:nvGrpSpPr>
        <p:grpSpPr bwMode="auto">
          <a:xfrm rot="9684734">
            <a:off x="33338" y="-1398588"/>
            <a:ext cx="11934825" cy="9375776"/>
            <a:chOff x="710400" y="-2376019"/>
            <a:chExt cx="8950249" cy="9376229"/>
          </a:xfrm>
        </p:grpSpPr>
        <p:grpSp>
          <p:nvGrpSpPr>
            <p:cNvPr id="3086" name="组合 53"/>
            <p:cNvGrpSpPr>
              <a:grpSpLocks/>
            </p:cNvGrpSpPr>
            <p:nvPr userDrawn="1"/>
          </p:nvGrpSpPr>
          <p:grpSpPr bwMode="auto">
            <a:xfrm rot="-2136584">
              <a:off x="1726934" y="-2376019"/>
              <a:ext cx="7933715" cy="9376229"/>
              <a:chOff x="82930" y="-1121773"/>
              <a:chExt cx="7933715" cy="9376229"/>
            </a:xfrm>
          </p:grpSpPr>
          <p:grpSp>
            <p:nvGrpSpPr>
              <p:cNvPr id="3088" name="组合 51"/>
              <p:cNvGrpSpPr>
                <a:grpSpLocks/>
              </p:cNvGrpSpPr>
              <p:nvPr userDrawn="1"/>
            </p:nvGrpSpPr>
            <p:grpSpPr bwMode="auto">
              <a:xfrm rot="-479667">
                <a:off x="82930" y="-1121773"/>
                <a:ext cx="7933715" cy="9376229"/>
                <a:chOff x="92167" y="-1149482"/>
                <a:chExt cx="7933715" cy="9376229"/>
              </a:xfrm>
            </p:grpSpPr>
            <p:grpSp>
              <p:nvGrpSpPr>
                <p:cNvPr id="3090" name="组合 43"/>
                <p:cNvGrpSpPr>
                  <a:grpSpLocks/>
                </p:cNvGrpSpPr>
                <p:nvPr userDrawn="1"/>
              </p:nvGrpSpPr>
              <p:grpSpPr bwMode="auto">
                <a:xfrm rot="-3317749">
                  <a:off x="-629090" y="-428225"/>
                  <a:ext cx="9376229" cy="7933715"/>
                  <a:chOff x="-629090" y="-428225"/>
                  <a:chExt cx="9376229" cy="7933715"/>
                </a:xfrm>
              </p:grpSpPr>
              <p:grpSp>
                <p:nvGrpSpPr>
                  <p:cNvPr id="3094" name="组合 41"/>
                  <p:cNvGrpSpPr>
                    <a:grpSpLocks/>
                  </p:cNvGrpSpPr>
                  <p:nvPr userDrawn="1"/>
                </p:nvGrpSpPr>
                <p:grpSpPr bwMode="auto">
                  <a:xfrm rot="1051382">
                    <a:off x="-629090" y="-428225"/>
                    <a:ext cx="9376229" cy="7933715"/>
                    <a:chOff x="-629090" y="-428225"/>
                    <a:chExt cx="9376229" cy="7933715"/>
                  </a:xfrm>
                </p:grpSpPr>
                <p:grpSp>
                  <p:nvGrpSpPr>
                    <p:cNvPr id="3096" name="组合 39"/>
                    <p:cNvGrpSpPr>
                      <a:grpSpLocks/>
                    </p:cNvGrpSpPr>
                    <p:nvPr userDrawn="1"/>
                  </p:nvGrpSpPr>
                  <p:grpSpPr bwMode="auto">
                    <a:xfrm rot="601921">
                      <a:off x="-629090" y="-428225"/>
                      <a:ext cx="9376229" cy="7933715"/>
                      <a:chOff x="-675270" y="-397912"/>
                      <a:chExt cx="9376229" cy="7933715"/>
                    </a:xfrm>
                  </p:grpSpPr>
                  <p:grpSp>
                    <p:nvGrpSpPr>
                      <p:cNvPr id="3098" name="组合 37"/>
                      <p:cNvGrpSpPr>
                        <a:grpSpLocks/>
                      </p:cNvGrpSpPr>
                      <p:nvPr userDrawn="1"/>
                    </p:nvGrpSpPr>
                    <p:grpSpPr bwMode="auto">
                      <a:xfrm rot="-5400000">
                        <a:off x="45987" y="-1119169"/>
                        <a:ext cx="7933715" cy="9376229"/>
                        <a:chOff x="36751" y="-1116788"/>
                        <a:chExt cx="7933715" cy="9376229"/>
                      </a:xfrm>
                    </p:grpSpPr>
                    <p:grpSp>
                      <p:nvGrpSpPr>
                        <p:cNvPr id="3100" name="组合 31"/>
                        <p:cNvGrpSpPr>
                          <a:grpSpLocks/>
                        </p:cNvGrpSpPr>
                        <p:nvPr userDrawn="1"/>
                      </p:nvGrpSpPr>
                      <p:grpSpPr bwMode="auto">
                        <a:xfrm rot="3973089">
                          <a:off x="-199943" y="89032"/>
                          <a:ext cx="9376229" cy="6964589"/>
                          <a:chOff x="-1018649" y="-29029"/>
                          <a:chExt cx="9376229" cy="6964589"/>
                        </a:xfrm>
                      </p:grpSpPr>
                      <p:grpSp>
                        <p:nvGrpSpPr>
                          <p:cNvPr id="3102" name="组合 2"/>
                          <p:cNvGrpSpPr>
                            <a:grpSpLocks/>
                          </p:cNvGrpSpPr>
                          <p:nvPr userDrawn="1"/>
                        </p:nvGrpSpPr>
                        <p:grpSpPr bwMode="auto">
                          <a:xfrm rot="-7754967">
                            <a:off x="187171" y="-1234849"/>
                            <a:ext cx="6964589" cy="9376229"/>
                            <a:chOff x="187173" y="-1234849"/>
                            <a:chExt cx="6964589" cy="9376229"/>
                          </a:xfrm>
                        </p:grpSpPr>
                        <p:grpSp>
                          <p:nvGrpSpPr>
                            <p:cNvPr id="3105" name="组合 6"/>
                            <p:cNvGrpSpPr>
                              <a:grpSpLocks/>
                            </p:cNvGrpSpPr>
                            <p:nvPr userDrawn="1"/>
                          </p:nvGrpSpPr>
                          <p:grpSpPr bwMode="auto">
                            <a:xfrm rot="3780253">
                              <a:off x="-1018647" y="-29029"/>
                              <a:ext cx="9376229" cy="6964589"/>
                              <a:chOff x="-232231" y="-159654"/>
                              <a:chExt cx="9376229" cy="6964589"/>
                            </a:xfrm>
                          </p:grpSpPr>
                          <p:pic>
                            <p:nvPicPr>
                              <p:cNvPr id="3107" name="图片 7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3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232231" y="-159654"/>
                                <a:ext cx="9376229" cy="696458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3108" name="图片 8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4574951" y="-116113"/>
                                <a:ext cx="4569047" cy="507633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3109" name="图片 9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138008" y="16916"/>
                                <a:ext cx="415238" cy="158663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</p:grpSp>
                        <p:pic>
                          <p:nvPicPr>
                            <p:cNvPr id="3106" name="图片 1"/>
                            <p:cNvPicPr>
                              <a:picLocks noChangeAspect="1"/>
                            </p:cNvPicPr>
                            <p:nvPr userDrawn="1"/>
                          </p:nvPicPr>
                          <p:blipFill>
                            <a:blip r:embed="rId15" cstate="print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885771" y="1247054"/>
                              <a:ext cx="257175" cy="4017674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</p:spPr>
                        </p:pic>
                      </p:grpSp>
                      <p:pic>
                        <p:nvPicPr>
                          <p:cNvPr id="3103" name="图片 3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6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921275" y="1802062"/>
                            <a:ext cx="333375" cy="151447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  <p:pic>
                        <p:nvPicPr>
                          <p:cNvPr id="3104" name="图片 30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7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506914" y="2559300"/>
                            <a:ext cx="1061190" cy="168592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</p:grpSp>
                    <p:pic>
                      <p:nvPicPr>
                        <p:cNvPr id="3101" name="图片 36"/>
                        <p:cNvPicPr>
                          <a:picLocks noChangeAspect="1"/>
                        </p:cNvPicPr>
                        <p:nvPr userDrawn="1"/>
                      </p:nvPicPr>
                      <p:blipFill>
                        <a:blip r:embed="rId18" cstate="print"/>
                        <a:srcRect/>
                        <a:stretch>
                          <a:fillRect/>
                        </a:stretch>
                      </p:blipFill>
                      <p:spPr bwMode="auto">
                        <a:xfrm rot="1627250">
                          <a:off x="36751" y="2322588"/>
                          <a:ext cx="1609725" cy="1524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grpSp>
                  <p:pic>
                    <p:nvPicPr>
                      <p:cNvPr id="3099" name="图片 38"/>
                      <p:cNvPicPr>
                        <a:picLocks noChangeAspect="1"/>
                      </p:cNvPicPr>
                      <p:nvPr userDrawn="1"/>
                    </p:nvPicPr>
                    <p:blipFill>
                      <a:blip r:embed="rId19" cstate="print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31" y="5616468"/>
                        <a:ext cx="1000270" cy="381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grpSp>
                <p:pic>
                  <p:nvPicPr>
                    <p:cNvPr id="3097" name="图片 40"/>
                    <p:cNvPicPr>
                      <a:picLocks noChangeAspect="1"/>
                    </p:cNvPicPr>
                    <p:nvPr userDrawn="1"/>
                  </p:nvPicPr>
                  <p:blipFill>
                    <a:blip r:embed="rId20" cstate="print"/>
                    <a:srcRect/>
                    <a:stretch>
                      <a:fillRect/>
                    </a:stretch>
                  </p:blipFill>
                  <p:spPr bwMode="auto">
                    <a:xfrm rot="1072378" flipH="1">
                      <a:off x="2945750" y="5276159"/>
                      <a:ext cx="352336" cy="224677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</p:grpSp>
              <p:pic>
                <p:nvPicPr>
                  <p:cNvPr id="3095" name="图片 42"/>
                  <p:cNvPicPr>
                    <a:picLocks noChangeAspect="1"/>
                  </p:cNvPicPr>
                  <p:nvPr userDrawn="1"/>
                </p:nvPicPr>
                <p:blipFill>
                  <a:blip r:embed="rId21" cstate="print"/>
                  <a:srcRect/>
                  <a:stretch>
                    <a:fillRect/>
                  </a:stretch>
                </p:blipFill>
                <p:spPr bwMode="auto">
                  <a:xfrm rot="-297708">
                    <a:off x="2759164" y="4828529"/>
                    <a:ext cx="285750" cy="33225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  <p:pic>
              <p:nvPicPr>
                <p:cNvPr id="3091" name="图片 44"/>
                <p:cNvPicPr>
                  <a:picLocks noChangeAspect="1"/>
                </p:cNvPicPr>
                <p:nvPr userDrawn="1"/>
              </p:nvPicPr>
              <p:blipFill>
                <a:blip r:embed="rId22" cstate="print"/>
                <a:srcRect/>
                <a:stretch>
                  <a:fillRect/>
                </a:stretch>
              </p:blipFill>
              <p:spPr bwMode="auto">
                <a:xfrm>
                  <a:off x="3303098" y="473793"/>
                  <a:ext cx="209550" cy="9429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092" name="图片 49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rcRect/>
                <a:stretch>
                  <a:fillRect/>
                </a:stretch>
              </p:blipFill>
              <p:spPr bwMode="auto">
                <a:xfrm rot="-192092">
                  <a:off x="3070145" y="637317"/>
                  <a:ext cx="227667" cy="1229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" name="图片 50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tretch>
                  <a:fillRect/>
                </a:stretch>
              </p:blipFill>
              <p:spPr>
                <a:xfrm rot="13322952" flipV="1">
                  <a:off x="3070405" y="710668"/>
                  <a:ext cx="312621" cy="118251"/>
                </a:xfrm>
                <a:prstGeom prst="trapezoid">
                  <a:avLst>
                    <a:gd name="adj" fmla="val 76515"/>
                  </a:avLst>
                </a:prstGeom>
              </p:spPr>
            </p:pic>
          </p:grpSp>
          <p:pic>
            <p:nvPicPr>
              <p:cNvPr id="3089" name="图片 52"/>
              <p:cNvPicPr>
                <a:picLocks noChangeAspect="1"/>
              </p:cNvPicPr>
              <p:nvPr userDrawn="1"/>
            </p:nvPicPr>
            <p:blipFill>
              <a:blip r:embed="rId24" cstate="print"/>
              <a:srcRect/>
              <a:stretch>
                <a:fillRect/>
              </a:stretch>
            </p:blipFill>
            <p:spPr bwMode="auto">
              <a:xfrm>
                <a:off x="2344123" y="657147"/>
                <a:ext cx="320561" cy="2724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55" name="图片 54"/>
            <p:cNvPicPr>
              <a:picLocks noChangeAspect="1"/>
            </p:cNvPicPr>
            <p:nvPr userDrawn="1"/>
          </p:nvPicPr>
          <p:blipFill>
            <a:blip r:embed="rId25" cstate="print"/>
            <a:stretch>
              <a:fillRect/>
            </a:stretch>
          </p:blipFill>
          <p:spPr>
            <a:xfrm rot="21094279">
              <a:off x="710400" y="1070305"/>
              <a:ext cx="1938935" cy="132200"/>
            </a:xfrm>
            <a:prstGeom prst="trapezoid">
              <a:avLst/>
            </a:prstGeom>
          </p:spPr>
        </p:pic>
      </p:grpSp>
      <p:pic>
        <p:nvPicPr>
          <p:cNvPr id="3075" name="图片 56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 rot="-167860">
            <a:off x="2828925" y="3937000"/>
            <a:ext cx="52451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画儿"/>
          <p:cNvPicPr>
            <a:picLocks noChangeAspect="1" noChangeArrowheads="1"/>
          </p:cNvPicPr>
          <p:nvPr/>
        </p:nvPicPr>
        <p:blipFill>
          <a:blip r:embed="rId2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15" t="6876" r="6429" b="5901"/>
          <a:stretch>
            <a:fillRect/>
          </a:stretch>
        </p:blipFill>
        <p:spPr bwMode="auto">
          <a:xfrm rot="4001915">
            <a:off x="3853656" y="2093119"/>
            <a:ext cx="498475" cy="9731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3077" name="Picture 8" descr="纸箱子"/>
          <p:cNvPicPr>
            <a:picLocks noChangeAspect="1" noChangeArrowheads="1"/>
          </p:cNvPicPr>
          <p:nvPr/>
        </p:nvPicPr>
        <p:blipFill>
          <a:blip r:embed="rId28" cstate="print">
            <a:clrChange>
              <a:clrFrom>
                <a:srgbClr val="FFFDFA"/>
              </a:clrFrom>
              <a:clrTo>
                <a:srgbClr val="FFFDFA">
                  <a:alpha val="0"/>
                </a:srgbClr>
              </a:clrTo>
            </a:clrChange>
          </a:blip>
          <a:srcRect l="67061" t="3458" r="1027" b="68900"/>
          <a:stretch>
            <a:fillRect/>
          </a:stretch>
        </p:blipFill>
        <p:spPr bwMode="auto">
          <a:xfrm>
            <a:off x="6492875" y="5181600"/>
            <a:ext cx="2536825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图片 59"/>
          <p:cNvPicPr>
            <a:picLocks noChangeAspect="1" noChangeArrowheads="1"/>
          </p:cNvPicPr>
          <p:nvPr/>
        </p:nvPicPr>
        <p:blipFill>
          <a:blip r:embed="rId29" cstate="print">
            <a:clrChange>
              <a:clrFrom>
                <a:srgbClr val="FFF9F2"/>
              </a:clrFrom>
              <a:clrTo>
                <a:srgbClr val="FFF9F2">
                  <a:alpha val="0"/>
                </a:srgbClr>
              </a:clrTo>
            </a:clrChange>
          </a:blip>
          <a:srcRect l="3502" t="8031" r="7834" b="28464"/>
          <a:stretch>
            <a:fillRect/>
          </a:stretch>
        </p:blipFill>
        <p:spPr bwMode="auto">
          <a:xfrm>
            <a:off x="6492875" y="4748213"/>
            <a:ext cx="795338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图片 60"/>
          <p:cNvPicPr>
            <a:picLocks noChangeAspect="1" noChangeArrowheads="1"/>
          </p:cNvPicPr>
          <p:nvPr/>
        </p:nvPicPr>
        <p:blipFill>
          <a:blip r:embed="rId30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03725" y="3817938"/>
            <a:ext cx="1031875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图片 61"/>
          <p:cNvPicPr>
            <a:picLocks noChangeAspect="1" noChangeArrowheads="1"/>
          </p:cNvPicPr>
          <p:nvPr/>
        </p:nvPicPr>
        <p:blipFill>
          <a:blip r:embed="rId31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86400" y="2208213"/>
            <a:ext cx="10064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图片 62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10240963" y="2327275"/>
            <a:ext cx="18415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5" descr="书"/>
          <p:cNvPicPr>
            <a:picLocks noChangeAspect="1" noChangeArrowheads="1"/>
          </p:cNvPicPr>
          <p:nvPr/>
        </p:nvPicPr>
        <p:blipFill>
          <a:blip r:embed="rId3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60000">
            <a:off x="8562975" y="3248025"/>
            <a:ext cx="619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图片 64"/>
          <p:cNvPicPr>
            <a:picLocks noChangeAspect="1" noChangeArrowheads="1"/>
          </p:cNvPicPr>
          <p:nvPr/>
        </p:nvPicPr>
        <p:blipFill>
          <a:blip r:embed="rId34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3766">
            <a:off x="8759825" y="4362450"/>
            <a:ext cx="248920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图片 65"/>
          <p:cNvPicPr>
            <a:picLocks noChangeAspect="1" noChangeArrowheads="1"/>
          </p:cNvPicPr>
          <p:nvPr/>
        </p:nvPicPr>
        <p:blipFill>
          <a:blip r:embed="rId35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02100" y="1936750"/>
            <a:ext cx="16891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5" name="图片 66"/>
          <p:cNvPicPr>
            <a:picLocks noChangeAspect="1" noChangeArrowheads="1"/>
          </p:cNvPicPr>
          <p:nvPr/>
        </p:nvPicPr>
        <p:blipFill>
          <a:blip r:embed="rId36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57150" y="1787525"/>
            <a:ext cx="2474913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55"/>
          <p:cNvGrpSpPr>
            <a:grpSpLocks/>
          </p:cNvGrpSpPr>
          <p:nvPr/>
        </p:nvGrpSpPr>
        <p:grpSpPr bwMode="auto">
          <a:xfrm rot="9684734">
            <a:off x="33338" y="-1398588"/>
            <a:ext cx="11934825" cy="9375776"/>
            <a:chOff x="710400" y="-2376019"/>
            <a:chExt cx="8950249" cy="9376229"/>
          </a:xfrm>
        </p:grpSpPr>
        <p:grpSp>
          <p:nvGrpSpPr>
            <p:cNvPr id="4104" name="组合 53"/>
            <p:cNvGrpSpPr>
              <a:grpSpLocks/>
            </p:cNvGrpSpPr>
            <p:nvPr userDrawn="1"/>
          </p:nvGrpSpPr>
          <p:grpSpPr bwMode="auto">
            <a:xfrm rot="-2136584">
              <a:off x="1726934" y="-2376019"/>
              <a:ext cx="7933715" cy="9376229"/>
              <a:chOff x="82930" y="-1121773"/>
              <a:chExt cx="7933715" cy="9376229"/>
            </a:xfrm>
          </p:grpSpPr>
          <p:grpSp>
            <p:nvGrpSpPr>
              <p:cNvPr id="4106" name="组合 51"/>
              <p:cNvGrpSpPr>
                <a:grpSpLocks/>
              </p:cNvGrpSpPr>
              <p:nvPr userDrawn="1"/>
            </p:nvGrpSpPr>
            <p:grpSpPr bwMode="auto">
              <a:xfrm rot="-479667">
                <a:off x="82930" y="-1121773"/>
                <a:ext cx="7933715" cy="9376229"/>
                <a:chOff x="92167" y="-1149482"/>
                <a:chExt cx="7933715" cy="9376229"/>
              </a:xfrm>
            </p:grpSpPr>
            <p:grpSp>
              <p:nvGrpSpPr>
                <p:cNvPr id="4108" name="组合 43"/>
                <p:cNvGrpSpPr>
                  <a:grpSpLocks/>
                </p:cNvGrpSpPr>
                <p:nvPr userDrawn="1"/>
              </p:nvGrpSpPr>
              <p:grpSpPr bwMode="auto">
                <a:xfrm rot="-3317749">
                  <a:off x="-629090" y="-428225"/>
                  <a:ext cx="9376229" cy="7933715"/>
                  <a:chOff x="-629090" y="-428225"/>
                  <a:chExt cx="9376229" cy="7933715"/>
                </a:xfrm>
              </p:grpSpPr>
              <p:grpSp>
                <p:nvGrpSpPr>
                  <p:cNvPr id="4112" name="组合 41"/>
                  <p:cNvGrpSpPr>
                    <a:grpSpLocks/>
                  </p:cNvGrpSpPr>
                  <p:nvPr userDrawn="1"/>
                </p:nvGrpSpPr>
                <p:grpSpPr bwMode="auto">
                  <a:xfrm rot="1051382">
                    <a:off x="-629090" y="-428225"/>
                    <a:ext cx="9376229" cy="7933715"/>
                    <a:chOff x="-629090" y="-428225"/>
                    <a:chExt cx="9376229" cy="7933715"/>
                  </a:xfrm>
                </p:grpSpPr>
                <p:grpSp>
                  <p:nvGrpSpPr>
                    <p:cNvPr id="4114" name="组合 39"/>
                    <p:cNvGrpSpPr>
                      <a:grpSpLocks/>
                    </p:cNvGrpSpPr>
                    <p:nvPr userDrawn="1"/>
                  </p:nvGrpSpPr>
                  <p:grpSpPr bwMode="auto">
                    <a:xfrm rot="601921">
                      <a:off x="-629090" y="-428225"/>
                      <a:ext cx="9376229" cy="7933715"/>
                      <a:chOff x="-675270" y="-397912"/>
                      <a:chExt cx="9376229" cy="7933715"/>
                    </a:xfrm>
                  </p:grpSpPr>
                  <p:grpSp>
                    <p:nvGrpSpPr>
                      <p:cNvPr id="4116" name="组合 37"/>
                      <p:cNvGrpSpPr>
                        <a:grpSpLocks/>
                      </p:cNvGrpSpPr>
                      <p:nvPr userDrawn="1"/>
                    </p:nvGrpSpPr>
                    <p:grpSpPr bwMode="auto">
                      <a:xfrm rot="-5400000">
                        <a:off x="45987" y="-1119169"/>
                        <a:ext cx="7933715" cy="9376229"/>
                        <a:chOff x="36751" y="-1116788"/>
                        <a:chExt cx="7933715" cy="9376229"/>
                      </a:xfrm>
                    </p:grpSpPr>
                    <p:grpSp>
                      <p:nvGrpSpPr>
                        <p:cNvPr id="4118" name="组合 31"/>
                        <p:cNvGrpSpPr>
                          <a:grpSpLocks/>
                        </p:cNvGrpSpPr>
                        <p:nvPr userDrawn="1"/>
                      </p:nvGrpSpPr>
                      <p:grpSpPr bwMode="auto">
                        <a:xfrm rot="3973089">
                          <a:off x="-199943" y="89032"/>
                          <a:ext cx="9376229" cy="6964589"/>
                          <a:chOff x="-1018649" y="-29029"/>
                          <a:chExt cx="9376229" cy="6964589"/>
                        </a:xfrm>
                      </p:grpSpPr>
                      <p:grpSp>
                        <p:nvGrpSpPr>
                          <p:cNvPr id="4120" name="组合 2"/>
                          <p:cNvGrpSpPr>
                            <a:grpSpLocks/>
                          </p:cNvGrpSpPr>
                          <p:nvPr userDrawn="1"/>
                        </p:nvGrpSpPr>
                        <p:grpSpPr bwMode="auto">
                          <a:xfrm rot="-7754967">
                            <a:off x="187171" y="-1234849"/>
                            <a:ext cx="6964589" cy="9376229"/>
                            <a:chOff x="187173" y="-1234849"/>
                            <a:chExt cx="6964589" cy="9376229"/>
                          </a:xfrm>
                        </p:grpSpPr>
                        <p:grpSp>
                          <p:nvGrpSpPr>
                            <p:cNvPr id="4123" name="组合 6"/>
                            <p:cNvGrpSpPr>
                              <a:grpSpLocks/>
                            </p:cNvGrpSpPr>
                            <p:nvPr userDrawn="1"/>
                          </p:nvGrpSpPr>
                          <p:grpSpPr bwMode="auto">
                            <a:xfrm rot="3780253">
                              <a:off x="-1018647" y="-29029"/>
                              <a:ext cx="9376229" cy="6964589"/>
                              <a:chOff x="-232231" y="-159654"/>
                              <a:chExt cx="9376229" cy="6964589"/>
                            </a:xfrm>
                          </p:grpSpPr>
                          <p:pic>
                            <p:nvPicPr>
                              <p:cNvPr id="4125" name="图片 7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3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232231" y="-159654"/>
                                <a:ext cx="9376229" cy="696458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4126" name="图片 8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4574951" y="-116113"/>
                                <a:ext cx="4569047" cy="507633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4127" name="图片 9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138008" y="16916"/>
                                <a:ext cx="415238" cy="158663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</p:grpSp>
                        <p:pic>
                          <p:nvPicPr>
                            <p:cNvPr id="4124" name="图片 1"/>
                            <p:cNvPicPr>
                              <a:picLocks noChangeAspect="1"/>
                            </p:cNvPicPr>
                            <p:nvPr userDrawn="1"/>
                          </p:nvPicPr>
                          <p:blipFill>
                            <a:blip r:embed="rId15" cstate="print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885771" y="1247054"/>
                              <a:ext cx="257175" cy="4017674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</p:spPr>
                        </p:pic>
                      </p:grpSp>
                      <p:pic>
                        <p:nvPicPr>
                          <p:cNvPr id="4121" name="图片 3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6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921275" y="1802062"/>
                            <a:ext cx="333375" cy="151447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  <p:pic>
                        <p:nvPicPr>
                          <p:cNvPr id="4122" name="图片 30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7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506914" y="2559300"/>
                            <a:ext cx="1061190" cy="168592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</p:grpSp>
                    <p:pic>
                      <p:nvPicPr>
                        <p:cNvPr id="4119" name="图片 36"/>
                        <p:cNvPicPr>
                          <a:picLocks noChangeAspect="1"/>
                        </p:cNvPicPr>
                        <p:nvPr userDrawn="1"/>
                      </p:nvPicPr>
                      <p:blipFill>
                        <a:blip r:embed="rId18" cstate="print"/>
                        <a:srcRect/>
                        <a:stretch>
                          <a:fillRect/>
                        </a:stretch>
                      </p:blipFill>
                      <p:spPr bwMode="auto">
                        <a:xfrm rot="1627250">
                          <a:off x="36751" y="2322588"/>
                          <a:ext cx="1609725" cy="1524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grpSp>
                  <p:pic>
                    <p:nvPicPr>
                      <p:cNvPr id="4117" name="图片 38"/>
                      <p:cNvPicPr>
                        <a:picLocks noChangeAspect="1"/>
                      </p:cNvPicPr>
                      <p:nvPr userDrawn="1"/>
                    </p:nvPicPr>
                    <p:blipFill>
                      <a:blip r:embed="rId19" cstate="print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31" y="5616468"/>
                        <a:ext cx="1000270" cy="381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grpSp>
                <p:pic>
                  <p:nvPicPr>
                    <p:cNvPr id="4115" name="图片 40"/>
                    <p:cNvPicPr>
                      <a:picLocks noChangeAspect="1"/>
                    </p:cNvPicPr>
                    <p:nvPr userDrawn="1"/>
                  </p:nvPicPr>
                  <p:blipFill>
                    <a:blip r:embed="rId20" cstate="print"/>
                    <a:srcRect/>
                    <a:stretch>
                      <a:fillRect/>
                    </a:stretch>
                  </p:blipFill>
                  <p:spPr bwMode="auto">
                    <a:xfrm rot="1072378" flipH="1">
                      <a:off x="2945750" y="5276159"/>
                      <a:ext cx="352336" cy="224677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</p:grpSp>
              <p:pic>
                <p:nvPicPr>
                  <p:cNvPr id="4113" name="图片 42"/>
                  <p:cNvPicPr>
                    <a:picLocks noChangeAspect="1"/>
                  </p:cNvPicPr>
                  <p:nvPr userDrawn="1"/>
                </p:nvPicPr>
                <p:blipFill>
                  <a:blip r:embed="rId21" cstate="print"/>
                  <a:srcRect/>
                  <a:stretch>
                    <a:fillRect/>
                  </a:stretch>
                </p:blipFill>
                <p:spPr bwMode="auto">
                  <a:xfrm rot="-297708">
                    <a:off x="2759164" y="4828529"/>
                    <a:ext cx="285750" cy="33225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  <p:pic>
              <p:nvPicPr>
                <p:cNvPr id="4109" name="图片 44"/>
                <p:cNvPicPr>
                  <a:picLocks noChangeAspect="1"/>
                </p:cNvPicPr>
                <p:nvPr userDrawn="1"/>
              </p:nvPicPr>
              <p:blipFill>
                <a:blip r:embed="rId22" cstate="print"/>
                <a:srcRect/>
                <a:stretch>
                  <a:fillRect/>
                </a:stretch>
              </p:blipFill>
              <p:spPr bwMode="auto">
                <a:xfrm>
                  <a:off x="3303098" y="473793"/>
                  <a:ext cx="209550" cy="9429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110" name="图片 49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rcRect/>
                <a:stretch>
                  <a:fillRect/>
                </a:stretch>
              </p:blipFill>
              <p:spPr bwMode="auto">
                <a:xfrm rot="-192092">
                  <a:off x="3070145" y="637317"/>
                  <a:ext cx="227667" cy="1229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" name="图片 50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tretch>
                  <a:fillRect/>
                </a:stretch>
              </p:blipFill>
              <p:spPr>
                <a:xfrm rot="13322952" flipV="1">
                  <a:off x="3070405" y="710668"/>
                  <a:ext cx="312621" cy="118251"/>
                </a:xfrm>
                <a:prstGeom prst="trapezoid">
                  <a:avLst>
                    <a:gd name="adj" fmla="val 76515"/>
                  </a:avLst>
                </a:prstGeom>
              </p:spPr>
            </p:pic>
          </p:grpSp>
          <p:pic>
            <p:nvPicPr>
              <p:cNvPr id="4107" name="图片 52"/>
              <p:cNvPicPr>
                <a:picLocks noChangeAspect="1"/>
              </p:cNvPicPr>
              <p:nvPr userDrawn="1"/>
            </p:nvPicPr>
            <p:blipFill>
              <a:blip r:embed="rId24" cstate="print"/>
              <a:srcRect/>
              <a:stretch>
                <a:fillRect/>
              </a:stretch>
            </p:blipFill>
            <p:spPr bwMode="auto">
              <a:xfrm>
                <a:off x="2344123" y="657147"/>
                <a:ext cx="320561" cy="2724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55" name="图片 54"/>
            <p:cNvPicPr>
              <a:picLocks noChangeAspect="1"/>
            </p:cNvPicPr>
            <p:nvPr userDrawn="1"/>
          </p:nvPicPr>
          <p:blipFill>
            <a:blip r:embed="rId25" cstate="print"/>
            <a:stretch>
              <a:fillRect/>
            </a:stretch>
          </p:blipFill>
          <p:spPr>
            <a:xfrm rot="21094279">
              <a:off x="710400" y="1070305"/>
              <a:ext cx="1938935" cy="132200"/>
            </a:xfrm>
            <a:prstGeom prst="trapezoid">
              <a:avLst/>
            </a:prstGeom>
          </p:spPr>
        </p:pic>
      </p:grpSp>
      <p:pic>
        <p:nvPicPr>
          <p:cNvPr id="4099" name="图片 56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 rot="-167860">
            <a:off x="2828925" y="3937000"/>
            <a:ext cx="52451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图片 61"/>
          <p:cNvPicPr>
            <a:picLocks noChangeAspect="1" noChangeArrowheads="1"/>
          </p:cNvPicPr>
          <p:nvPr/>
        </p:nvPicPr>
        <p:blipFill>
          <a:blip r:embed="rId27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86400" y="2208213"/>
            <a:ext cx="10064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图片 62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10240963" y="2327275"/>
            <a:ext cx="18415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图片 64"/>
          <p:cNvPicPr>
            <a:picLocks noChangeAspect="1" noChangeArrowheads="1"/>
          </p:cNvPicPr>
          <p:nvPr/>
        </p:nvPicPr>
        <p:blipFill>
          <a:blip r:embed="rId29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3766">
            <a:off x="8759825" y="4362450"/>
            <a:ext cx="248920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图片 66"/>
          <p:cNvPicPr>
            <a:picLocks noChangeAspect="1" noChangeArrowheads="1"/>
          </p:cNvPicPr>
          <p:nvPr/>
        </p:nvPicPr>
        <p:blipFill>
          <a:blip r:embed="rId30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57150" y="1787525"/>
            <a:ext cx="2474913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352" r:id="rId1"/>
    <p:sldLayoutId id="2147486397" r:id="rId2"/>
    <p:sldLayoutId id="2147486398" r:id="rId3"/>
    <p:sldLayoutId id="2147486399" r:id="rId4"/>
    <p:sldLayoutId id="2147486400" r:id="rId5"/>
    <p:sldLayoutId id="2147486401" r:id="rId6"/>
    <p:sldLayoutId id="2147486402" r:id="rId7"/>
    <p:sldLayoutId id="2147486403" r:id="rId8"/>
    <p:sldLayoutId id="2147486404" r:id="rId9"/>
    <p:sldLayoutId id="2147486405" r:id="rId10"/>
    <p:sldLayoutId id="214748640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Arial" pitchFamily="34" charset="0"/>
              </a:rPr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Arial" pitchFamily="34" charset="0"/>
              </a:rPr>
              <a:t>单击此处编辑母版文本样式</a:t>
            </a:r>
          </a:p>
          <a:p>
            <a:pPr lvl="1"/>
            <a:r>
              <a:rPr lang="zh-CN" altLang="zh-CN">
                <a:sym typeface="Arial" pitchFamily="34" charset="0"/>
              </a:rPr>
              <a:t>第二级</a:t>
            </a:r>
          </a:p>
          <a:p>
            <a:pPr lvl="2"/>
            <a:r>
              <a:rPr lang="zh-CN" altLang="zh-CN">
                <a:sym typeface="Arial" pitchFamily="34" charset="0"/>
              </a:rPr>
              <a:t>第三级</a:t>
            </a:r>
          </a:p>
          <a:p>
            <a:pPr lvl="3"/>
            <a:r>
              <a:rPr lang="zh-CN" altLang="zh-CN">
                <a:sym typeface="Arial" pitchFamily="34" charset="0"/>
              </a:rPr>
              <a:t>第四级</a:t>
            </a:r>
          </a:p>
          <a:p>
            <a:pPr lvl="4"/>
            <a:r>
              <a:rPr lang="zh-CN" altLang="zh-CN">
                <a:sym typeface="Arial" pitchFamily="34" charset="0"/>
              </a:rPr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FCC95864-94C6-4930-9343-836FA18EE2E6}" type="datetime1">
              <a:rPr lang="zh-CN" altLang="en-US"/>
              <a:pPr>
                <a:defRPr/>
              </a:pPr>
              <a:t>2026-03-23</a:t>
            </a:fld>
            <a:endParaRPr lang="en-US" altLang="zh-CN" sz="180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F77C16E4-3404-4242-AD1D-E63376D8EF3C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407" r:id="rId1"/>
    <p:sldLayoutId id="2147486408" r:id="rId2"/>
    <p:sldLayoutId id="2147486409" r:id="rId3"/>
    <p:sldLayoutId id="2147486410" r:id="rId4"/>
    <p:sldLayoutId id="2147486411" r:id="rId5"/>
    <p:sldLayoutId id="2147486412" r:id="rId6"/>
    <p:sldLayoutId id="2147486413" r:id="rId7"/>
    <p:sldLayoutId id="2147486414" r:id="rId8"/>
    <p:sldLayoutId id="2147486415" r:id="rId9"/>
    <p:sldLayoutId id="2147486416" r:id="rId10"/>
    <p:sldLayoutId id="2147486417" r:id="rId11"/>
    <p:sldLayoutId id="2147486418" r:id="rId12"/>
  </p:sldLayoutIdLst>
  <p:transition spd="slow"/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  <a:sym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9pPr>
    </p:titleStyle>
    <p:bodyStyle>
      <a:lvl1pPr marL="342900" indent="-342900" algn="l" defTabSz="0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1pPr>
      <a:lvl2pPr marL="742950" indent="-285750" algn="l" defTabSz="0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2pPr>
      <a:lvl3pPr marL="1143000" indent="-228600" algn="l" defTabSz="0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3pPr>
      <a:lvl4pPr marL="1600200" indent="-228600" algn="l" defTabSz="0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4pPr>
      <a:lvl5pPr marL="2057400" indent="-228600" algn="l" defTabSz="0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614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5A21BFF-9C9D-42DE-9F03-C062EB3CB8C8}" type="datetime1">
              <a:rPr lang="zh-CN" altLang="en-US"/>
              <a:pPr>
                <a:defRPr/>
              </a:pPr>
              <a:t>2026-03-23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3AA598-E390-4F62-AE87-A1306C2E2CB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53" r:id="rId1"/>
    <p:sldLayoutId id="2147486354" r:id="rId2"/>
    <p:sldLayoutId id="2147486355" r:id="rId3"/>
    <p:sldLayoutId id="2147486356" r:id="rId4"/>
    <p:sldLayoutId id="2147486357" r:id="rId5"/>
    <p:sldLayoutId id="2147486358" r:id="rId6"/>
    <p:sldLayoutId id="2147486359" r:id="rId7"/>
    <p:sldLayoutId id="2147486360" r:id="rId8"/>
    <p:sldLayoutId id="2147486361" r:id="rId9"/>
    <p:sldLayoutId id="2147486362" r:id="rId10"/>
    <p:sldLayoutId id="214748636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3" Type="http://schemas.openxmlformats.org/officeDocument/2006/relationships/tags" Target="../tags/tag4.xml"/><Relationship Id="rId21" Type="http://schemas.openxmlformats.org/officeDocument/2006/relationships/slideLayout" Target="../slideLayouts/slideLayout63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tags" Target="../tags/tag21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notesSlide" Target="../notesSlides/notesSlide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Layout" Target="../slideLayouts/slideLayout63.xml"/><Relationship Id="rId1" Type="http://schemas.openxmlformats.org/officeDocument/2006/relationships/themeOverride" Target="../theme/themeOverride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60488" y="447675"/>
            <a:ext cx="9144000" cy="2387600"/>
          </a:xfrm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zh-CN" altLang="en-US" sz="40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</a:t>
            </a:r>
            <a:r>
              <a:rPr lang="en-US" altLang="zh-CN" sz="40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5 </a:t>
            </a:r>
            <a:r>
              <a:rPr lang="zh-CN" altLang="en-US" sz="40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71613" y="3330575"/>
            <a:ext cx="9144000" cy="1655763"/>
          </a:xfrm>
        </p:spPr>
        <p:txBody>
          <a:bodyPr/>
          <a:lstStyle/>
          <a:p>
            <a:pPr eaLnBrk="1" hangingPunct="1">
              <a:lnSpc>
                <a:spcPct val="70000"/>
              </a:lnSpc>
            </a:pPr>
            <a:r>
              <a:rPr lang="zh-CN" altLang="en-US" sz="5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她女儿今年二十岁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815975" y="1030288"/>
            <a:ext cx="3489325" cy="4619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《HSK标准教程》第</a:t>
            </a:r>
            <a:r>
              <a:rPr lang="en-US" altLang="zh-CN" sz="24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</a:t>
            </a:r>
            <a:r>
              <a:rPr lang="zh-CN" altLang="en-US" sz="24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册</a:t>
            </a:r>
          </a:p>
        </p:txBody>
      </p:sp>
      <p:pic>
        <p:nvPicPr>
          <p:cNvPr id="63493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3375" y="708025"/>
            <a:ext cx="754063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00413" y="1911350"/>
            <a:ext cx="1900237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" name="Freeform 48"/>
          <p:cNvSpPr>
            <a:spLocks/>
          </p:cNvSpPr>
          <p:nvPr/>
        </p:nvSpPr>
        <p:spPr bwMode="auto">
          <a:xfrm>
            <a:off x="4167188" y="2279650"/>
            <a:ext cx="117475" cy="1200150"/>
          </a:xfrm>
          <a:custGeom>
            <a:avLst/>
            <a:gdLst/>
            <a:ahLst/>
            <a:cxnLst/>
            <a:rect l="0" t="0" r="r" b="b"/>
            <a:pathLst>
              <a:path w="10000" h="10000">
                <a:moveTo>
                  <a:pt x="1540" y="8214"/>
                </a:moveTo>
                <a:lnTo>
                  <a:pt x="1540" y="8108"/>
                </a:lnTo>
                <a:lnTo>
                  <a:pt x="2305" y="7897"/>
                </a:lnTo>
                <a:lnTo>
                  <a:pt x="2305" y="7791"/>
                </a:lnTo>
                <a:lnTo>
                  <a:pt x="2305" y="7474"/>
                </a:lnTo>
                <a:lnTo>
                  <a:pt x="2305" y="7262"/>
                </a:lnTo>
                <a:lnTo>
                  <a:pt x="2305" y="6944"/>
                </a:lnTo>
                <a:lnTo>
                  <a:pt x="3077" y="6521"/>
                </a:lnTo>
                <a:lnTo>
                  <a:pt x="3077" y="4947"/>
                </a:lnTo>
                <a:lnTo>
                  <a:pt x="3077" y="3373"/>
                </a:lnTo>
                <a:lnTo>
                  <a:pt x="3077" y="2738"/>
                </a:lnTo>
                <a:lnTo>
                  <a:pt x="3077" y="2421"/>
                </a:lnTo>
                <a:lnTo>
                  <a:pt x="3077" y="2103"/>
                </a:lnTo>
                <a:lnTo>
                  <a:pt x="3077" y="1786"/>
                </a:lnTo>
                <a:lnTo>
                  <a:pt x="2305" y="1574"/>
                </a:lnTo>
                <a:lnTo>
                  <a:pt x="2305" y="1362"/>
                </a:lnTo>
                <a:lnTo>
                  <a:pt x="2305" y="1164"/>
                </a:lnTo>
                <a:lnTo>
                  <a:pt x="2305" y="847"/>
                </a:lnTo>
                <a:lnTo>
                  <a:pt x="1540" y="635"/>
                </a:lnTo>
                <a:lnTo>
                  <a:pt x="1540" y="423"/>
                </a:lnTo>
                <a:lnTo>
                  <a:pt x="768" y="317"/>
                </a:lnTo>
                <a:lnTo>
                  <a:pt x="0" y="212"/>
                </a:lnTo>
                <a:lnTo>
                  <a:pt x="0" y="106"/>
                </a:lnTo>
                <a:lnTo>
                  <a:pt x="0" y="0"/>
                </a:lnTo>
                <a:lnTo>
                  <a:pt x="768" y="0"/>
                </a:lnTo>
                <a:lnTo>
                  <a:pt x="2305" y="0"/>
                </a:lnTo>
                <a:lnTo>
                  <a:pt x="3847" y="0"/>
                </a:lnTo>
                <a:lnTo>
                  <a:pt x="6154" y="106"/>
                </a:lnTo>
                <a:lnTo>
                  <a:pt x="7693" y="212"/>
                </a:lnTo>
                <a:lnTo>
                  <a:pt x="9230" y="317"/>
                </a:lnTo>
                <a:lnTo>
                  <a:pt x="10000" y="423"/>
                </a:lnTo>
                <a:lnTo>
                  <a:pt x="10000" y="529"/>
                </a:lnTo>
                <a:lnTo>
                  <a:pt x="10000" y="635"/>
                </a:lnTo>
                <a:lnTo>
                  <a:pt x="10000" y="847"/>
                </a:lnTo>
                <a:lnTo>
                  <a:pt x="9230" y="1058"/>
                </a:lnTo>
                <a:lnTo>
                  <a:pt x="9230" y="1164"/>
                </a:lnTo>
                <a:lnTo>
                  <a:pt x="9230" y="1362"/>
                </a:lnTo>
                <a:lnTo>
                  <a:pt x="8463" y="1574"/>
                </a:lnTo>
                <a:lnTo>
                  <a:pt x="8463" y="1680"/>
                </a:lnTo>
                <a:lnTo>
                  <a:pt x="8463" y="1997"/>
                </a:lnTo>
                <a:lnTo>
                  <a:pt x="8463" y="2315"/>
                </a:lnTo>
                <a:lnTo>
                  <a:pt x="8463" y="2632"/>
                </a:lnTo>
                <a:lnTo>
                  <a:pt x="8463" y="3056"/>
                </a:lnTo>
                <a:lnTo>
                  <a:pt x="8463" y="3585"/>
                </a:lnTo>
                <a:lnTo>
                  <a:pt x="8463" y="4101"/>
                </a:lnTo>
                <a:lnTo>
                  <a:pt x="8463" y="4630"/>
                </a:lnTo>
                <a:lnTo>
                  <a:pt x="8463" y="5159"/>
                </a:lnTo>
                <a:lnTo>
                  <a:pt x="8463" y="5582"/>
                </a:lnTo>
                <a:lnTo>
                  <a:pt x="8463" y="6005"/>
                </a:lnTo>
                <a:lnTo>
                  <a:pt x="8463" y="6415"/>
                </a:lnTo>
                <a:lnTo>
                  <a:pt x="8463" y="6733"/>
                </a:lnTo>
                <a:lnTo>
                  <a:pt x="8463" y="7050"/>
                </a:lnTo>
                <a:lnTo>
                  <a:pt x="9230" y="7262"/>
                </a:lnTo>
                <a:lnTo>
                  <a:pt x="9230" y="7685"/>
                </a:lnTo>
                <a:lnTo>
                  <a:pt x="9230" y="8108"/>
                </a:lnTo>
                <a:lnTo>
                  <a:pt x="8463" y="8426"/>
                </a:lnTo>
                <a:lnTo>
                  <a:pt x="8463" y="8836"/>
                </a:lnTo>
                <a:lnTo>
                  <a:pt x="7693" y="9153"/>
                </a:lnTo>
                <a:lnTo>
                  <a:pt x="6921" y="9365"/>
                </a:lnTo>
                <a:lnTo>
                  <a:pt x="6154" y="9577"/>
                </a:lnTo>
                <a:lnTo>
                  <a:pt x="5383" y="9788"/>
                </a:lnTo>
                <a:lnTo>
                  <a:pt x="3847" y="9894"/>
                </a:lnTo>
                <a:lnTo>
                  <a:pt x="3077" y="9894"/>
                </a:lnTo>
                <a:lnTo>
                  <a:pt x="2305" y="10000"/>
                </a:lnTo>
                <a:lnTo>
                  <a:pt x="1540" y="10000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9" name="Freeform 48"/>
          <p:cNvSpPr>
            <a:spLocks/>
          </p:cNvSpPr>
          <p:nvPr/>
        </p:nvSpPr>
        <p:spPr bwMode="auto">
          <a:xfrm>
            <a:off x="4051300" y="3227388"/>
            <a:ext cx="142875" cy="252412"/>
          </a:xfrm>
          <a:custGeom>
            <a:avLst/>
            <a:gdLst>
              <a:gd name="T0" fmla="*/ 163552 w 10000"/>
              <a:gd name="T1" fmla="*/ 201463 h 10000"/>
              <a:gd name="T2" fmla="*/ 150771 w 10000"/>
              <a:gd name="T3" fmla="*/ 176441 h 10000"/>
              <a:gd name="T4" fmla="*/ 138111 w 10000"/>
              <a:gd name="T5" fmla="*/ 150813 h 10000"/>
              <a:gd name="T6" fmla="*/ 114323 w 10000"/>
              <a:gd name="T7" fmla="*/ 112864 h 10000"/>
              <a:gd name="T8" fmla="*/ 76202 w 10000"/>
              <a:gd name="T9" fmla="*/ 76379 h 10000"/>
              <a:gd name="T10" fmla="*/ 38121 w 10000"/>
              <a:gd name="T11" fmla="*/ 50877 h 10000"/>
              <a:gd name="T12" fmla="*/ 12660 w 10000"/>
              <a:gd name="T13" fmla="*/ 25325 h 10000"/>
              <a:gd name="T14" fmla="*/ 0 w 10000"/>
              <a:gd name="T15" fmla="*/ 12978 h 10000"/>
              <a:gd name="T16" fmla="*/ 0 w 10000"/>
              <a:gd name="T17" fmla="*/ 0 h 10000"/>
              <a:gd name="T18" fmla="*/ 12660 w 10000"/>
              <a:gd name="T19" fmla="*/ 0 h 10000"/>
              <a:gd name="T20" fmla="*/ 25401 w 10000"/>
              <a:gd name="T21" fmla="*/ 0 h 10000"/>
              <a:gd name="T22" fmla="*/ 50821 w 10000"/>
              <a:gd name="T23" fmla="*/ 12978 h 10000"/>
              <a:gd name="T24" fmla="*/ 88882 w 10000"/>
              <a:gd name="T25" fmla="*/ 12978 h 10000"/>
              <a:gd name="T26" fmla="*/ 127003 w 10000"/>
              <a:gd name="T27" fmla="*/ 25325 h 10000"/>
              <a:gd name="T28" fmla="*/ 150771 w 10000"/>
              <a:gd name="T29" fmla="*/ 37849 h 10000"/>
              <a:gd name="T30" fmla="*/ 176212 w 10000"/>
              <a:gd name="T31" fmla="*/ 37849 h 10000"/>
              <a:gd name="T32" fmla="*/ 188932 w 10000"/>
              <a:gd name="T33" fmla="*/ 37849 h 10000"/>
              <a:gd name="T34" fmla="*/ 188932 w 10000"/>
              <a:gd name="T35" fmla="*/ 25325 h 10000"/>
              <a:gd name="T36" fmla="*/ 188932 w 10000"/>
              <a:gd name="T37" fmla="*/ 25325 h 10000"/>
              <a:gd name="T38" fmla="*/ 201592 w 10000"/>
              <a:gd name="T39" fmla="*/ 252492 h 10000"/>
              <a:gd name="T40" fmla="*/ 201592 w 10000"/>
              <a:gd name="T41" fmla="*/ 252492 h 10000"/>
              <a:gd name="T42" fmla="*/ 176212 w 10000"/>
              <a:gd name="T43" fmla="*/ 239968 h 10000"/>
              <a:gd name="T44" fmla="*/ 176212 w 10000"/>
              <a:gd name="T45" fmla="*/ 227192 h 10000"/>
              <a:gd name="T46" fmla="*/ 163552 w 10000"/>
              <a:gd name="T47" fmla="*/ 201463 h 10000"/>
              <a:gd name="T48" fmla="*/ 163552 w 10000"/>
              <a:gd name="T49" fmla="*/ 201463 h 1000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10000" h="10000">
                <a:moveTo>
                  <a:pt x="8113" y="7979"/>
                </a:moveTo>
                <a:lnTo>
                  <a:pt x="7479" y="6988"/>
                </a:lnTo>
                <a:lnTo>
                  <a:pt x="6851" y="5973"/>
                </a:lnTo>
                <a:lnTo>
                  <a:pt x="5671" y="4470"/>
                </a:lnTo>
                <a:lnTo>
                  <a:pt x="3780" y="3025"/>
                </a:lnTo>
                <a:lnTo>
                  <a:pt x="1891" y="2015"/>
                </a:lnTo>
                <a:lnTo>
                  <a:pt x="628" y="1003"/>
                </a:lnTo>
                <a:lnTo>
                  <a:pt x="0" y="514"/>
                </a:lnTo>
                <a:lnTo>
                  <a:pt x="0" y="0"/>
                </a:lnTo>
                <a:lnTo>
                  <a:pt x="628" y="0"/>
                </a:lnTo>
                <a:lnTo>
                  <a:pt x="1260" y="0"/>
                </a:lnTo>
                <a:lnTo>
                  <a:pt x="2521" y="514"/>
                </a:lnTo>
                <a:lnTo>
                  <a:pt x="4409" y="514"/>
                </a:lnTo>
                <a:lnTo>
                  <a:pt x="6300" y="1003"/>
                </a:lnTo>
                <a:lnTo>
                  <a:pt x="7479" y="1499"/>
                </a:lnTo>
                <a:lnTo>
                  <a:pt x="8741" y="1499"/>
                </a:lnTo>
                <a:lnTo>
                  <a:pt x="9372" y="1499"/>
                </a:lnTo>
                <a:lnTo>
                  <a:pt x="9372" y="1003"/>
                </a:lnTo>
                <a:cubicBezTo>
                  <a:pt x="9581" y="4002"/>
                  <a:pt x="9791" y="7001"/>
                  <a:pt x="10000" y="10000"/>
                </a:cubicBezTo>
                <a:lnTo>
                  <a:pt x="8741" y="9504"/>
                </a:lnTo>
                <a:lnTo>
                  <a:pt x="8741" y="8998"/>
                </a:lnTo>
                <a:lnTo>
                  <a:pt x="8113" y="7979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pic>
        <p:nvPicPr>
          <p:cNvPr id="72709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4538" y="4557713"/>
            <a:ext cx="1900237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2710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72711" name="组合 8"/>
          <p:cNvGrpSpPr>
            <a:grpSpLocks/>
          </p:cNvGrpSpPr>
          <p:nvPr/>
        </p:nvGrpSpPr>
        <p:grpSpPr bwMode="auto">
          <a:xfrm>
            <a:off x="307975" y="6350"/>
            <a:ext cx="3589338" cy="646113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1" y="6819"/>
              <a:ext cx="356774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/>
              <a:t>2. </a:t>
            </a:r>
            <a:r>
              <a:rPr lang="zh-CN" altLang="en-US" sz="2800" b="1" dirty="0"/>
              <a:t>认识独体字（笔画） </a:t>
            </a:r>
            <a:r>
              <a:rPr lang="en-US" altLang="zh-CN" dirty="0">
                <a:latin typeface="+mn-ea"/>
                <a:ea typeface="+mn-ea"/>
              </a:rPr>
              <a:t>Single-Component Characters</a:t>
            </a:r>
            <a:r>
              <a:rPr lang="zh-CN" altLang="en-US" dirty="0">
                <a:latin typeface="+mn-ea"/>
                <a:ea typeface="+mn-ea"/>
              </a:rPr>
              <a:t>（</a:t>
            </a:r>
            <a:r>
              <a:rPr lang="en-US" altLang="zh-CN" dirty="0">
                <a:latin typeface="+mn-ea"/>
                <a:ea typeface="+mn-ea"/>
              </a:rPr>
              <a:t>Strokes</a:t>
            </a:r>
            <a:r>
              <a:rPr lang="zh-CN" altLang="en-US" dirty="0">
                <a:latin typeface="+mn-ea"/>
                <a:ea typeface="+mn-ea"/>
              </a:rPr>
              <a:t>）</a:t>
            </a: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71686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85000" y="1911350"/>
            <a:ext cx="1901825" cy="1884363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2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69125" y="4557713"/>
            <a:ext cx="1901825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72715" name="Rectangle 35"/>
          <p:cNvSpPr>
            <a:spLocks noChangeArrowheads="1"/>
          </p:cNvSpPr>
          <p:nvPr/>
        </p:nvSpPr>
        <p:spPr bwMode="auto">
          <a:xfrm>
            <a:off x="3660775" y="2244725"/>
            <a:ext cx="101600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1100">
                <a:solidFill>
                  <a:srgbClr val="000000"/>
                </a:solidFill>
                <a:latin typeface="Calibri" pitchFamily="34" charset="0"/>
              </a:rPr>
              <a:t> </a:t>
            </a:r>
            <a:endParaRPr lang="zh-CN" altLang="zh-CN"/>
          </a:p>
        </p:txBody>
      </p:sp>
      <p:sp>
        <p:nvSpPr>
          <p:cNvPr id="72716" name="Rectangle 45"/>
          <p:cNvSpPr>
            <a:spLocks noChangeArrowheads="1"/>
          </p:cNvSpPr>
          <p:nvPr/>
        </p:nvSpPr>
        <p:spPr bwMode="auto">
          <a:xfrm>
            <a:off x="3643313" y="4900613"/>
            <a:ext cx="101600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1100">
                <a:solidFill>
                  <a:srgbClr val="000000"/>
                </a:solidFill>
                <a:latin typeface="Calibri" pitchFamily="34" charset="0"/>
              </a:rPr>
              <a:t> </a:t>
            </a:r>
            <a:endParaRPr lang="zh-CN" altLang="zh-CN"/>
          </a:p>
        </p:txBody>
      </p:sp>
      <p:sp>
        <p:nvSpPr>
          <p:cNvPr id="72717" name="Rectangle 54"/>
          <p:cNvSpPr>
            <a:spLocks noChangeArrowheads="1"/>
          </p:cNvSpPr>
          <p:nvPr/>
        </p:nvSpPr>
        <p:spPr bwMode="auto">
          <a:xfrm>
            <a:off x="7277100" y="4887913"/>
            <a:ext cx="101600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1100">
                <a:solidFill>
                  <a:srgbClr val="000000"/>
                </a:solidFill>
                <a:latin typeface="Calibri" pitchFamily="34" charset="0"/>
              </a:rPr>
              <a:t> </a:t>
            </a:r>
            <a:endParaRPr lang="zh-CN" altLang="zh-CN"/>
          </a:p>
        </p:txBody>
      </p:sp>
      <p:sp>
        <p:nvSpPr>
          <p:cNvPr id="72718" name="Rectangle 64"/>
          <p:cNvSpPr>
            <a:spLocks noChangeArrowheads="1"/>
          </p:cNvSpPr>
          <p:nvPr/>
        </p:nvSpPr>
        <p:spPr bwMode="auto">
          <a:xfrm>
            <a:off x="7404100" y="2193925"/>
            <a:ext cx="101600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1100">
                <a:solidFill>
                  <a:srgbClr val="000000"/>
                </a:solidFill>
                <a:latin typeface="Calibri" pitchFamily="34" charset="0"/>
              </a:rPr>
              <a:t> </a:t>
            </a:r>
            <a:endParaRPr lang="zh-CN" altLang="zh-CN"/>
          </a:p>
        </p:txBody>
      </p:sp>
      <p:sp>
        <p:nvSpPr>
          <p:cNvPr id="72719" name="Rectangle 40"/>
          <p:cNvSpPr>
            <a:spLocks noChangeArrowheads="1"/>
          </p:cNvSpPr>
          <p:nvPr/>
        </p:nvSpPr>
        <p:spPr bwMode="auto">
          <a:xfrm>
            <a:off x="3530600" y="2157413"/>
            <a:ext cx="101600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1100">
                <a:solidFill>
                  <a:srgbClr val="000000"/>
                </a:solidFill>
                <a:latin typeface="Calibri" pitchFamily="34" charset="0"/>
              </a:rPr>
              <a:t> </a:t>
            </a:r>
            <a:endParaRPr lang="zh-CN" altLang="zh-CN"/>
          </a:p>
        </p:txBody>
      </p:sp>
      <p:sp>
        <p:nvSpPr>
          <p:cNvPr id="72746" name="Freeform 42"/>
          <p:cNvSpPr>
            <a:spLocks/>
          </p:cNvSpPr>
          <p:nvPr/>
        </p:nvSpPr>
        <p:spPr bwMode="auto">
          <a:xfrm>
            <a:off x="4291013" y="2435225"/>
            <a:ext cx="354012" cy="379413"/>
          </a:xfrm>
          <a:custGeom>
            <a:avLst/>
            <a:gdLst/>
            <a:ahLst/>
            <a:cxnLst>
              <a:cxn ang="0">
                <a:pos x="223" y="48"/>
              </a:cxn>
              <a:cxn ang="0">
                <a:pos x="223" y="56"/>
              </a:cxn>
              <a:cxn ang="0">
                <a:pos x="215" y="64"/>
              </a:cxn>
              <a:cxn ang="0">
                <a:pos x="199" y="80"/>
              </a:cxn>
              <a:cxn ang="0">
                <a:pos x="183" y="104"/>
              </a:cxn>
              <a:cxn ang="0">
                <a:pos x="135" y="152"/>
              </a:cxn>
              <a:cxn ang="0">
                <a:pos x="111" y="168"/>
              </a:cxn>
              <a:cxn ang="0">
                <a:pos x="80" y="191"/>
              </a:cxn>
              <a:cxn ang="0">
                <a:pos x="56" y="207"/>
              </a:cxn>
              <a:cxn ang="0">
                <a:pos x="40" y="223"/>
              </a:cxn>
              <a:cxn ang="0">
                <a:pos x="24" y="231"/>
              </a:cxn>
              <a:cxn ang="0">
                <a:pos x="8" y="239"/>
              </a:cxn>
              <a:cxn ang="0">
                <a:pos x="0" y="223"/>
              </a:cxn>
              <a:cxn ang="0">
                <a:pos x="24" y="199"/>
              </a:cxn>
              <a:cxn ang="0">
                <a:pos x="48" y="176"/>
              </a:cxn>
              <a:cxn ang="0">
                <a:pos x="96" y="128"/>
              </a:cxn>
              <a:cxn ang="0">
                <a:pos x="127" y="88"/>
              </a:cxn>
              <a:cxn ang="0">
                <a:pos x="135" y="72"/>
              </a:cxn>
              <a:cxn ang="0">
                <a:pos x="143" y="56"/>
              </a:cxn>
              <a:cxn ang="0">
                <a:pos x="151" y="48"/>
              </a:cxn>
              <a:cxn ang="0">
                <a:pos x="159" y="32"/>
              </a:cxn>
              <a:cxn ang="0">
                <a:pos x="159" y="24"/>
              </a:cxn>
              <a:cxn ang="0">
                <a:pos x="159" y="16"/>
              </a:cxn>
              <a:cxn ang="0">
                <a:pos x="151" y="8"/>
              </a:cxn>
              <a:cxn ang="0">
                <a:pos x="151" y="0"/>
              </a:cxn>
              <a:cxn ang="0">
                <a:pos x="151" y="0"/>
              </a:cxn>
              <a:cxn ang="0">
                <a:pos x="159" y="0"/>
              </a:cxn>
              <a:cxn ang="0">
                <a:pos x="159" y="0"/>
              </a:cxn>
              <a:cxn ang="0">
                <a:pos x="175" y="0"/>
              </a:cxn>
              <a:cxn ang="0">
                <a:pos x="183" y="8"/>
              </a:cxn>
              <a:cxn ang="0">
                <a:pos x="199" y="8"/>
              </a:cxn>
              <a:cxn ang="0">
                <a:pos x="207" y="24"/>
              </a:cxn>
              <a:cxn ang="0">
                <a:pos x="215" y="32"/>
              </a:cxn>
              <a:cxn ang="0">
                <a:pos x="223" y="40"/>
              </a:cxn>
              <a:cxn ang="0">
                <a:pos x="223" y="48"/>
              </a:cxn>
              <a:cxn ang="0">
                <a:pos x="223" y="48"/>
              </a:cxn>
            </a:cxnLst>
            <a:rect l="0" t="0" r="r" b="b"/>
            <a:pathLst>
              <a:path w="223" h="239">
                <a:moveTo>
                  <a:pt x="223" y="48"/>
                </a:moveTo>
                <a:lnTo>
                  <a:pt x="223" y="56"/>
                </a:lnTo>
                <a:lnTo>
                  <a:pt x="215" y="64"/>
                </a:lnTo>
                <a:lnTo>
                  <a:pt x="199" y="80"/>
                </a:lnTo>
                <a:lnTo>
                  <a:pt x="183" y="104"/>
                </a:lnTo>
                <a:lnTo>
                  <a:pt x="135" y="152"/>
                </a:lnTo>
                <a:lnTo>
                  <a:pt x="111" y="168"/>
                </a:lnTo>
                <a:lnTo>
                  <a:pt x="80" y="191"/>
                </a:lnTo>
                <a:lnTo>
                  <a:pt x="56" y="207"/>
                </a:lnTo>
                <a:lnTo>
                  <a:pt x="40" y="223"/>
                </a:lnTo>
                <a:lnTo>
                  <a:pt x="24" y="231"/>
                </a:lnTo>
                <a:lnTo>
                  <a:pt x="8" y="239"/>
                </a:lnTo>
                <a:lnTo>
                  <a:pt x="0" y="223"/>
                </a:lnTo>
                <a:lnTo>
                  <a:pt x="24" y="199"/>
                </a:lnTo>
                <a:lnTo>
                  <a:pt x="48" y="176"/>
                </a:lnTo>
                <a:lnTo>
                  <a:pt x="96" y="128"/>
                </a:lnTo>
                <a:lnTo>
                  <a:pt x="127" y="88"/>
                </a:lnTo>
                <a:lnTo>
                  <a:pt x="135" y="72"/>
                </a:lnTo>
                <a:lnTo>
                  <a:pt x="143" y="56"/>
                </a:lnTo>
                <a:lnTo>
                  <a:pt x="151" y="48"/>
                </a:lnTo>
                <a:lnTo>
                  <a:pt x="159" y="32"/>
                </a:lnTo>
                <a:lnTo>
                  <a:pt x="159" y="24"/>
                </a:lnTo>
                <a:lnTo>
                  <a:pt x="159" y="16"/>
                </a:lnTo>
                <a:lnTo>
                  <a:pt x="151" y="8"/>
                </a:lnTo>
                <a:lnTo>
                  <a:pt x="151" y="0"/>
                </a:lnTo>
                <a:lnTo>
                  <a:pt x="151" y="0"/>
                </a:lnTo>
                <a:lnTo>
                  <a:pt x="159" y="0"/>
                </a:lnTo>
                <a:lnTo>
                  <a:pt x="159" y="0"/>
                </a:lnTo>
                <a:lnTo>
                  <a:pt x="175" y="0"/>
                </a:lnTo>
                <a:lnTo>
                  <a:pt x="183" y="8"/>
                </a:lnTo>
                <a:lnTo>
                  <a:pt x="199" y="8"/>
                </a:lnTo>
                <a:lnTo>
                  <a:pt x="207" y="24"/>
                </a:lnTo>
                <a:lnTo>
                  <a:pt x="215" y="32"/>
                </a:lnTo>
                <a:lnTo>
                  <a:pt x="223" y="40"/>
                </a:lnTo>
                <a:lnTo>
                  <a:pt x="223" y="48"/>
                </a:lnTo>
                <a:lnTo>
                  <a:pt x="223" y="48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2747" name="Freeform 43"/>
          <p:cNvSpPr>
            <a:spLocks/>
          </p:cNvSpPr>
          <p:nvPr/>
        </p:nvSpPr>
        <p:spPr bwMode="auto">
          <a:xfrm>
            <a:off x="4227513" y="2689225"/>
            <a:ext cx="682625" cy="504825"/>
          </a:xfrm>
          <a:custGeom>
            <a:avLst/>
            <a:gdLst/>
            <a:ahLst/>
            <a:cxnLst>
              <a:cxn ang="0">
                <a:pos x="350" y="262"/>
              </a:cxn>
              <a:cxn ang="0">
                <a:pos x="366" y="270"/>
              </a:cxn>
              <a:cxn ang="0">
                <a:pos x="382" y="278"/>
              </a:cxn>
              <a:cxn ang="0">
                <a:pos x="398" y="278"/>
              </a:cxn>
              <a:cxn ang="0">
                <a:pos x="406" y="286"/>
              </a:cxn>
              <a:cxn ang="0">
                <a:pos x="422" y="286"/>
              </a:cxn>
              <a:cxn ang="0">
                <a:pos x="422" y="294"/>
              </a:cxn>
              <a:cxn ang="0">
                <a:pos x="430" y="294"/>
              </a:cxn>
              <a:cxn ang="0">
                <a:pos x="430" y="294"/>
              </a:cxn>
              <a:cxn ang="0">
                <a:pos x="430" y="294"/>
              </a:cxn>
              <a:cxn ang="0">
                <a:pos x="422" y="302"/>
              </a:cxn>
              <a:cxn ang="0">
                <a:pos x="414" y="302"/>
              </a:cxn>
              <a:cxn ang="0">
                <a:pos x="406" y="302"/>
              </a:cxn>
              <a:cxn ang="0">
                <a:pos x="398" y="302"/>
              </a:cxn>
              <a:cxn ang="0">
                <a:pos x="390" y="302"/>
              </a:cxn>
              <a:cxn ang="0">
                <a:pos x="374" y="310"/>
              </a:cxn>
              <a:cxn ang="0">
                <a:pos x="358" y="310"/>
              </a:cxn>
              <a:cxn ang="0">
                <a:pos x="319" y="310"/>
              </a:cxn>
              <a:cxn ang="0">
                <a:pos x="295" y="318"/>
              </a:cxn>
              <a:cxn ang="0">
                <a:pos x="271" y="318"/>
              </a:cxn>
              <a:cxn ang="0">
                <a:pos x="255" y="318"/>
              </a:cxn>
              <a:cxn ang="0">
                <a:pos x="255" y="318"/>
              </a:cxn>
              <a:cxn ang="0">
                <a:pos x="247" y="310"/>
              </a:cxn>
              <a:cxn ang="0">
                <a:pos x="239" y="310"/>
              </a:cxn>
              <a:cxn ang="0">
                <a:pos x="231" y="302"/>
              </a:cxn>
              <a:cxn ang="0">
                <a:pos x="223" y="286"/>
              </a:cxn>
              <a:cxn ang="0">
                <a:pos x="207" y="278"/>
              </a:cxn>
              <a:cxn ang="0">
                <a:pos x="199" y="262"/>
              </a:cxn>
              <a:cxn ang="0">
                <a:pos x="183" y="246"/>
              </a:cxn>
              <a:cxn ang="0">
                <a:pos x="167" y="230"/>
              </a:cxn>
              <a:cxn ang="0">
                <a:pos x="144" y="207"/>
              </a:cxn>
              <a:cxn ang="0">
                <a:pos x="128" y="183"/>
              </a:cxn>
              <a:cxn ang="0">
                <a:pos x="104" y="159"/>
              </a:cxn>
              <a:cxn ang="0">
                <a:pos x="80" y="127"/>
              </a:cxn>
              <a:cxn ang="0">
                <a:pos x="56" y="103"/>
              </a:cxn>
              <a:cxn ang="0">
                <a:pos x="32" y="71"/>
              </a:cxn>
              <a:cxn ang="0">
                <a:pos x="0" y="31"/>
              </a:cxn>
              <a:cxn ang="0">
                <a:pos x="0" y="0"/>
              </a:cxn>
              <a:cxn ang="0">
                <a:pos x="32" y="31"/>
              </a:cxn>
              <a:cxn ang="0">
                <a:pos x="64" y="71"/>
              </a:cxn>
              <a:cxn ang="0">
                <a:pos x="96" y="95"/>
              </a:cxn>
              <a:cxn ang="0">
                <a:pos x="128" y="127"/>
              </a:cxn>
              <a:cxn ang="0">
                <a:pos x="151" y="143"/>
              </a:cxn>
              <a:cxn ang="0">
                <a:pos x="175" y="167"/>
              </a:cxn>
              <a:cxn ang="0">
                <a:pos x="191" y="183"/>
              </a:cxn>
              <a:cxn ang="0">
                <a:pos x="207" y="191"/>
              </a:cxn>
              <a:cxn ang="0">
                <a:pos x="239" y="215"/>
              </a:cxn>
              <a:cxn ang="0">
                <a:pos x="279" y="230"/>
              </a:cxn>
              <a:cxn ang="0">
                <a:pos x="311" y="246"/>
              </a:cxn>
              <a:cxn ang="0">
                <a:pos x="350" y="262"/>
              </a:cxn>
              <a:cxn ang="0">
                <a:pos x="350" y="262"/>
              </a:cxn>
            </a:cxnLst>
            <a:rect l="0" t="0" r="r" b="b"/>
            <a:pathLst>
              <a:path w="430" h="318">
                <a:moveTo>
                  <a:pt x="350" y="262"/>
                </a:moveTo>
                <a:lnTo>
                  <a:pt x="366" y="270"/>
                </a:lnTo>
                <a:lnTo>
                  <a:pt x="382" y="278"/>
                </a:lnTo>
                <a:lnTo>
                  <a:pt x="398" y="278"/>
                </a:lnTo>
                <a:lnTo>
                  <a:pt x="406" y="286"/>
                </a:lnTo>
                <a:lnTo>
                  <a:pt x="422" y="286"/>
                </a:lnTo>
                <a:lnTo>
                  <a:pt x="422" y="294"/>
                </a:lnTo>
                <a:lnTo>
                  <a:pt x="430" y="294"/>
                </a:lnTo>
                <a:lnTo>
                  <a:pt x="430" y="294"/>
                </a:lnTo>
                <a:lnTo>
                  <a:pt x="430" y="294"/>
                </a:lnTo>
                <a:lnTo>
                  <a:pt x="422" y="302"/>
                </a:lnTo>
                <a:lnTo>
                  <a:pt x="414" y="302"/>
                </a:lnTo>
                <a:lnTo>
                  <a:pt x="406" y="302"/>
                </a:lnTo>
                <a:lnTo>
                  <a:pt x="398" y="302"/>
                </a:lnTo>
                <a:lnTo>
                  <a:pt x="390" y="302"/>
                </a:lnTo>
                <a:lnTo>
                  <a:pt x="374" y="310"/>
                </a:lnTo>
                <a:lnTo>
                  <a:pt x="358" y="310"/>
                </a:lnTo>
                <a:lnTo>
                  <a:pt x="319" y="310"/>
                </a:lnTo>
                <a:lnTo>
                  <a:pt x="295" y="318"/>
                </a:lnTo>
                <a:lnTo>
                  <a:pt x="271" y="318"/>
                </a:lnTo>
                <a:lnTo>
                  <a:pt x="255" y="318"/>
                </a:lnTo>
                <a:lnTo>
                  <a:pt x="255" y="318"/>
                </a:lnTo>
                <a:lnTo>
                  <a:pt x="247" y="310"/>
                </a:lnTo>
                <a:lnTo>
                  <a:pt x="239" y="310"/>
                </a:lnTo>
                <a:lnTo>
                  <a:pt x="231" y="302"/>
                </a:lnTo>
                <a:lnTo>
                  <a:pt x="223" y="286"/>
                </a:lnTo>
                <a:lnTo>
                  <a:pt x="207" y="278"/>
                </a:lnTo>
                <a:lnTo>
                  <a:pt x="199" y="262"/>
                </a:lnTo>
                <a:lnTo>
                  <a:pt x="183" y="246"/>
                </a:lnTo>
                <a:lnTo>
                  <a:pt x="167" y="230"/>
                </a:lnTo>
                <a:lnTo>
                  <a:pt x="144" y="207"/>
                </a:lnTo>
                <a:lnTo>
                  <a:pt x="128" y="183"/>
                </a:lnTo>
                <a:lnTo>
                  <a:pt x="104" y="159"/>
                </a:lnTo>
                <a:lnTo>
                  <a:pt x="80" y="127"/>
                </a:lnTo>
                <a:lnTo>
                  <a:pt x="56" y="103"/>
                </a:lnTo>
                <a:lnTo>
                  <a:pt x="32" y="71"/>
                </a:lnTo>
                <a:lnTo>
                  <a:pt x="0" y="31"/>
                </a:lnTo>
                <a:lnTo>
                  <a:pt x="0" y="0"/>
                </a:lnTo>
                <a:lnTo>
                  <a:pt x="32" y="31"/>
                </a:lnTo>
                <a:lnTo>
                  <a:pt x="64" y="71"/>
                </a:lnTo>
                <a:lnTo>
                  <a:pt x="96" y="95"/>
                </a:lnTo>
                <a:lnTo>
                  <a:pt x="128" y="127"/>
                </a:lnTo>
                <a:lnTo>
                  <a:pt x="151" y="143"/>
                </a:lnTo>
                <a:lnTo>
                  <a:pt x="175" y="167"/>
                </a:lnTo>
                <a:lnTo>
                  <a:pt x="191" y="183"/>
                </a:lnTo>
                <a:lnTo>
                  <a:pt x="207" y="191"/>
                </a:lnTo>
                <a:lnTo>
                  <a:pt x="239" y="215"/>
                </a:lnTo>
                <a:lnTo>
                  <a:pt x="279" y="230"/>
                </a:lnTo>
                <a:lnTo>
                  <a:pt x="311" y="246"/>
                </a:lnTo>
                <a:lnTo>
                  <a:pt x="350" y="262"/>
                </a:lnTo>
                <a:lnTo>
                  <a:pt x="350" y="262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2754" name="Freeform 50"/>
          <p:cNvSpPr>
            <a:spLocks/>
          </p:cNvSpPr>
          <p:nvPr/>
        </p:nvSpPr>
        <p:spPr bwMode="auto">
          <a:xfrm>
            <a:off x="7485063" y="2600325"/>
            <a:ext cx="620712" cy="808038"/>
          </a:xfrm>
          <a:custGeom>
            <a:avLst/>
            <a:gdLst/>
            <a:ahLst/>
            <a:cxnLst>
              <a:cxn ang="0">
                <a:pos x="295" y="310"/>
              </a:cxn>
              <a:cxn ang="0">
                <a:pos x="271" y="350"/>
              </a:cxn>
              <a:cxn ang="0">
                <a:pos x="239" y="382"/>
              </a:cxn>
              <a:cxn ang="0">
                <a:pos x="215" y="406"/>
              </a:cxn>
              <a:cxn ang="0">
                <a:pos x="175" y="429"/>
              </a:cxn>
              <a:cxn ang="0">
                <a:pos x="143" y="453"/>
              </a:cxn>
              <a:cxn ang="0">
                <a:pos x="111" y="469"/>
              </a:cxn>
              <a:cxn ang="0">
                <a:pos x="79" y="485"/>
              </a:cxn>
              <a:cxn ang="0">
                <a:pos x="56" y="493"/>
              </a:cxn>
              <a:cxn ang="0">
                <a:pos x="32" y="501"/>
              </a:cxn>
              <a:cxn ang="0">
                <a:pos x="16" y="509"/>
              </a:cxn>
              <a:cxn ang="0">
                <a:pos x="8" y="509"/>
              </a:cxn>
              <a:cxn ang="0">
                <a:pos x="0" y="509"/>
              </a:cxn>
              <a:cxn ang="0">
                <a:pos x="0" y="501"/>
              </a:cxn>
              <a:cxn ang="0">
                <a:pos x="8" y="501"/>
              </a:cxn>
              <a:cxn ang="0">
                <a:pos x="8" y="501"/>
              </a:cxn>
              <a:cxn ang="0">
                <a:pos x="16" y="493"/>
              </a:cxn>
              <a:cxn ang="0">
                <a:pos x="24" y="485"/>
              </a:cxn>
              <a:cxn ang="0">
                <a:pos x="32" y="485"/>
              </a:cxn>
              <a:cxn ang="0">
                <a:pos x="56" y="469"/>
              </a:cxn>
              <a:cxn ang="0">
                <a:pos x="87" y="453"/>
              </a:cxn>
              <a:cxn ang="0">
                <a:pos x="111" y="437"/>
              </a:cxn>
              <a:cxn ang="0">
                <a:pos x="135" y="414"/>
              </a:cxn>
              <a:cxn ang="0">
                <a:pos x="167" y="398"/>
              </a:cxn>
              <a:cxn ang="0">
                <a:pos x="191" y="374"/>
              </a:cxn>
              <a:cxn ang="0">
                <a:pos x="215" y="350"/>
              </a:cxn>
              <a:cxn ang="0">
                <a:pos x="239" y="318"/>
              </a:cxn>
              <a:cxn ang="0">
                <a:pos x="263" y="286"/>
              </a:cxn>
              <a:cxn ang="0">
                <a:pos x="279" y="254"/>
              </a:cxn>
              <a:cxn ang="0">
                <a:pos x="295" y="223"/>
              </a:cxn>
              <a:cxn ang="0">
                <a:pos x="311" y="183"/>
              </a:cxn>
              <a:cxn ang="0">
                <a:pos x="319" y="143"/>
              </a:cxn>
              <a:cxn ang="0">
                <a:pos x="319" y="119"/>
              </a:cxn>
              <a:cxn ang="0">
                <a:pos x="327" y="103"/>
              </a:cxn>
              <a:cxn ang="0">
                <a:pos x="327" y="87"/>
              </a:cxn>
              <a:cxn ang="0">
                <a:pos x="327" y="71"/>
              </a:cxn>
              <a:cxn ang="0">
                <a:pos x="327" y="55"/>
              </a:cxn>
              <a:cxn ang="0">
                <a:pos x="327" y="40"/>
              </a:cxn>
              <a:cxn ang="0">
                <a:pos x="327" y="16"/>
              </a:cxn>
              <a:cxn ang="0">
                <a:pos x="327" y="8"/>
              </a:cxn>
              <a:cxn ang="0">
                <a:pos x="335" y="0"/>
              </a:cxn>
              <a:cxn ang="0">
                <a:pos x="343" y="8"/>
              </a:cxn>
              <a:cxn ang="0">
                <a:pos x="359" y="16"/>
              </a:cxn>
              <a:cxn ang="0">
                <a:pos x="375" y="24"/>
              </a:cxn>
              <a:cxn ang="0">
                <a:pos x="383" y="32"/>
              </a:cxn>
              <a:cxn ang="0">
                <a:pos x="391" y="40"/>
              </a:cxn>
              <a:cxn ang="0">
                <a:pos x="391" y="55"/>
              </a:cxn>
              <a:cxn ang="0">
                <a:pos x="391" y="55"/>
              </a:cxn>
              <a:cxn ang="0">
                <a:pos x="391" y="63"/>
              </a:cxn>
              <a:cxn ang="0">
                <a:pos x="391" y="71"/>
              </a:cxn>
              <a:cxn ang="0">
                <a:pos x="383" y="79"/>
              </a:cxn>
              <a:cxn ang="0">
                <a:pos x="383" y="95"/>
              </a:cxn>
              <a:cxn ang="0">
                <a:pos x="375" y="111"/>
              </a:cxn>
              <a:cxn ang="0">
                <a:pos x="375" y="127"/>
              </a:cxn>
              <a:cxn ang="0">
                <a:pos x="367" y="151"/>
              </a:cxn>
              <a:cxn ang="0">
                <a:pos x="359" y="199"/>
              </a:cxn>
              <a:cxn ang="0">
                <a:pos x="335" y="238"/>
              </a:cxn>
              <a:cxn ang="0">
                <a:pos x="319" y="278"/>
              </a:cxn>
              <a:cxn ang="0">
                <a:pos x="295" y="310"/>
              </a:cxn>
              <a:cxn ang="0">
                <a:pos x="295" y="310"/>
              </a:cxn>
            </a:cxnLst>
            <a:rect l="0" t="0" r="r" b="b"/>
            <a:pathLst>
              <a:path w="391" h="509">
                <a:moveTo>
                  <a:pt x="295" y="310"/>
                </a:moveTo>
                <a:lnTo>
                  <a:pt x="271" y="350"/>
                </a:lnTo>
                <a:lnTo>
                  <a:pt x="239" y="382"/>
                </a:lnTo>
                <a:lnTo>
                  <a:pt x="215" y="406"/>
                </a:lnTo>
                <a:lnTo>
                  <a:pt x="175" y="429"/>
                </a:lnTo>
                <a:lnTo>
                  <a:pt x="143" y="453"/>
                </a:lnTo>
                <a:lnTo>
                  <a:pt x="111" y="469"/>
                </a:lnTo>
                <a:lnTo>
                  <a:pt x="79" y="485"/>
                </a:lnTo>
                <a:lnTo>
                  <a:pt x="56" y="493"/>
                </a:lnTo>
                <a:lnTo>
                  <a:pt x="32" y="501"/>
                </a:lnTo>
                <a:lnTo>
                  <a:pt x="16" y="509"/>
                </a:lnTo>
                <a:lnTo>
                  <a:pt x="8" y="509"/>
                </a:lnTo>
                <a:lnTo>
                  <a:pt x="0" y="509"/>
                </a:lnTo>
                <a:lnTo>
                  <a:pt x="0" y="501"/>
                </a:lnTo>
                <a:lnTo>
                  <a:pt x="8" y="501"/>
                </a:lnTo>
                <a:lnTo>
                  <a:pt x="8" y="501"/>
                </a:lnTo>
                <a:lnTo>
                  <a:pt x="16" y="493"/>
                </a:lnTo>
                <a:lnTo>
                  <a:pt x="24" y="485"/>
                </a:lnTo>
                <a:lnTo>
                  <a:pt x="32" y="485"/>
                </a:lnTo>
                <a:lnTo>
                  <a:pt x="56" y="469"/>
                </a:lnTo>
                <a:lnTo>
                  <a:pt x="87" y="453"/>
                </a:lnTo>
                <a:lnTo>
                  <a:pt x="111" y="437"/>
                </a:lnTo>
                <a:lnTo>
                  <a:pt x="135" y="414"/>
                </a:lnTo>
                <a:lnTo>
                  <a:pt x="167" y="398"/>
                </a:lnTo>
                <a:lnTo>
                  <a:pt x="191" y="374"/>
                </a:lnTo>
                <a:lnTo>
                  <a:pt x="215" y="350"/>
                </a:lnTo>
                <a:lnTo>
                  <a:pt x="239" y="318"/>
                </a:lnTo>
                <a:lnTo>
                  <a:pt x="263" y="286"/>
                </a:lnTo>
                <a:lnTo>
                  <a:pt x="279" y="254"/>
                </a:lnTo>
                <a:lnTo>
                  <a:pt x="295" y="223"/>
                </a:lnTo>
                <a:lnTo>
                  <a:pt x="311" y="183"/>
                </a:lnTo>
                <a:lnTo>
                  <a:pt x="319" y="143"/>
                </a:lnTo>
                <a:lnTo>
                  <a:pt x="319" y="119"/>
                </a:lnTo>
                <a:lnTo>
                  <a:pt x="327" y="103"/>
                </a:lnTo>
                <a:lnTo>
                  <a:pt x="327" y="87"/>
                </a:lnTo>
                <a:lnTo>
                  <a:pt x="327" y="71"/>
                </a:lnTo>
                <a:lnTo>
                  <a:pt x="327" y="55"/>
                </a:lnTo>
                <a:lnTo>
                  <a:pt x="327" y="40"/>
                </a:lnTo>
                <a:lnTo>
                  <a:pt x="327" y="16"/>
                </a:lnTo>
                <a:lnTo>
                  <a:pt x="327" y="8"/>
                </a:lnTo>
                <a:lnTo>
                  <a:pt x="335" y="0"/>
                </a:lnTo>
                <a:lnTo>
                  <a:pt x="343" y="8"/>
                </a:lnTo>
                <a:lnTo>
                  <a:pt x="359" y="16"/>
                </a:lnTo>
                <a:lnTo>
                  <a:pt x="375" y="24"/>
                </a:lnTo>
                <a:lnTo>
                  <a:pt x="383" y="32"/>
                </a:lnTo>
                <a:lnTo>
                  <a:pt x="391" y="40"/>
                </a:lnTo>
                <a:lnTo>
                  <a:pt x="391" y="55"/>
                </a:lnTo>
                <a:lnTo>
                  <a:pt x="391" y="55"/>
                </a:lnTo>
                <a:lnTo>
                  <a:pt x="391" y="63"/>
                </a:lnTo>
                <a:lnTo>
                  <a:pt x="391" y="71"/>
                </a:lnTo>
                <a:lnTo>
                  <a:pt x="383" y="79"/>
                </a:lnTo>
                <a:lnTo>
                  <a:pt x="383" y="95"/>
                </a:lnTo>
                <a:lnTo>
                  <a:pt x="375" y="111"/>
                </a:lnTo>
                <a:lnTo>
                  <a:pt x="375" y="127"/>
                </a:lnTo>
                <a:lnTo>
                  <a:pt x="367" y="151"/>
                </a:lnTo>
                <a:lnTo>
                  <a:pt x="359" y="199"/>
                </a:lnTo>
                <a:lnTo>
                  <a:pt x="335" y="238"/>
                </a:lnTo>
                <a:lnTo>
                  <a:pt x="319" y="278"/>
                </a:lnTo>
                <a:lnTo>
                  <a:pt x="295" y="310"/>
                </a:lnTo>
                <a:lnTo>
                  <a:pt x="295" y="310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2755" name="Freeform 51"/>
          <p:cNvSpPr>
            <a:spLocks/>
          </p:cNvSpPr>
          <p:nvPr/>
        </p:nvSpPr>
        <p:spPr bwMode="auto">
          <a:xfrm>
            <a:off x="7307263" y="2674938"/>
            <a:ext cx="1203325" cy="215900"/>
          </a:xfrm>
          <a:custGeom>
            <a:avLst/>
            <a:gdLst/>
            <a:ahLst/>
            <a:cxnLst>
              <a:cxn ang="0">
                <a:pos x="654" y="0"/>
              </a:cxn>
              <a:cxn ang="0">
                <a:pos x="670" y="0"/>
              </a:cxn>
              <a:cxn ang="0">
                <a:pos x="686" y="0"/>
              </a:cxn>
              <a:cxn ang="0">
                <a:pos x="718" y="16"/>
              </a:cxn>
              <a:cxn ang="0">
                <a:pos x="750" y="32"/>
              </a:cxn>
              <a:cxn ang="0">
                <a:pos x="758" y="56"/>
              </a:cxn>
              <a:cxn ang="0">
                <a:pos x="758" y="64"/>
              </a:cxn>
              <a:cxn ang="0">
                <a:pos x="742" y="72"/>
              </a:cxn>
              <a:cxn ang="0">
                <a:pos x="726" y="72"/>
              </a:cxn>
              <a:cxn ang="0">
                <a:pos x="694" y="72"/>
              </a:cxn>
              <a:cxn ang="0">
                <a:pos x="646" y="64"/>
              </a:cxn>
              <a:cxn ang="0">
                <a:pos x="582" y="64"/>
              </a:cxn>
              <a:cxn ang="0">
                <a:pos x="503" y="64"/>
              </a:cxn>
              <a:cxn ang="0">
                <a:pos x="439" y="72"/>
              </a:cxn>
              <a:cxn ang="0">
                <a:pos x="407" y="72"/>
              </a:cxn>
              <a:cxn ang="0">
                <a:pos x="359" y="80"/>
              </a:cxn>
              <a:cxn ang="0">
                <a:pos x="295" y="88"/>
              </a:cxn>
              <a:cxn ang="0">
                <a:pos x="223" y="104"/>
              </a:cxn>
              <a:cxn ang="0">
                <a:pos x="152" y="120"/>
              </a:cxn>
              <a:cxn ang="0">
                <a:pos x="96" y="128"/>
              </a:cxn>
              <a:cxn ang="0">
                <a:pos x="64" y="136"/>
              </a:cxn>
              <a:cxn ang="0">
                <a:pos x="48" y="136"/>
              </a:cxn>
              <a:cxn ang="0">
                <a:pos x="32" y="128"/>
              </a:cxn>
              <a:cxn ang="0">
                <a:pos x="8" y="112"/>
              </a:cxn>
              <a:cxn ang="0">
                <a:pos x="0" y="88"/>
              </a:cxn>
              <a:cxn ang="0">
                <a:pos x="8" y="88"/>
              </a:cxn>
              <a:cxn ang="0">
                <a:pos x="32" y="88"/>
              </a:cxn>
              <a:cxn ang="0">
                <a:pos x="72" y="80"/>
              </a:cxn>
              <a:cxn ang="0">
                <a:pos x="128" y="72"/>
              </a:cxn>
              <a:cxn ang="0">
                <a:pos x="207" y="64"/>
              </a:cxn>
              <a:cxn ang="0">
                <a:pos x="367" y="48"/>
              </a:cxn>
              <a:cxn ang="0">
                <a:pos x="495" y="24"/>
              </a:cxn>
              <a:cxn ang="0">
                <a:pos x="551" y="16"/>
              </a:cxn>
              <a:cxn ang="0">
                <a:pos x="590" y="16"/>
              </a:cxn>
              <a:cxn ang="0">
                <a:pos x="622" y="8"/>
              </a:cxn>
              <a:cxn ang="0">
                <a:pos x="638" y="8"/>
              </a:cxn>
            </a:cxnLst>
            <a:rect l="0" t="0" r="r" b="b"/>
            <a:pathLst>
              <a:path w="758" h="136">
                <a:moveTo>
                  <a:pt x="638" y="8"/>
                </a:moveTo>
                <a:lnTo>
                  <a:pt x="654" y="0"/>
                </a:lnTo>
                <a:lnTo>
                  <a:pt x="662" y="0"/>
                </a:lnTo>
                <a:lnTo>
                  <a:pt x="670" y="0"/>
                </a:lnTo>
                <a:lnTo>
                  <a:pt x="678" y="0"/>
                </a:lnTo>
                <a:lnTo>
                  <a:pt x="686" y="0"/>
                </a:lnTo>
                <a:lnTo>
                  <a:pt x="702" y="8"/>
                </a:lnTo>
                <a:lnTo>
                  <a:pt x="718" y="16"/>
                </a:lnTo>
                <a:lnTo>
                  <a:pt x="734" y="24"/>
                </a:lnTo>
                <a:lnTo>
                  <a:pt x="750" y="32"/>
                </a:lnTo>
                <a:lnTo>
                  <a:pt x="758" y="48"/>
                </a:lnTo>
                <a:lnTo>
                  <a:pt x="758" y="56"/>
                </a:lnTo>
                <a:lnTo>
                  <a:pt x="758" y="56"/>
                </a:lnTo>
                <a:lnTo>
                  <a:pt x="758" y="64"/>
                </a:lnTo>
                <a:lnTo>
                  <a:pt x="750" y="72"/>
                </a:lnTo>
                <a:lnTo>
                  <a:pt x="742" y="72"/>
                </a:lnTo>
                <a:lnTo>
                  <a:pt x="734" y="72"/>
                </a:lnTo>
                <a:lnTo>
                  <a:pt x="726" y="72"/>
                </a:lnTo>
                <a:lnTo>
                  <a:pt x="710" y="72"/>
                </a:lnTo>
                <a:lnTo>
                  <a:pt x="694" y="72"/>
                </a:lnTo>
                <a:lnTo>
                  <a:pt x="678" y="72"/>
                </a:lnTo>
                <a:lnTo>
                  <a:pt x="646" y="64"/>
                </a:lnTo>
                <a:lnTo>
                  <a:pt x="614" y="64"/>
                </a:lnTo>
                <a:lnTo>
                  <a:pt x="582" y="64"/>
                </a:lnTo>
                <a:lnTo>
                  <a:pt x="535" y="64"/>
                </a:lnTo>
                <a:lnTo>
                  <a:pt x="503" y="64"/>
                </a:lnTo>
                <a:lnTo>
                  <a:pt x="471" y="72"/>
                </a:lnTo>
                <a:lnTo>
                  <a:pt x="439" y="72"/>
                </a:lnTo>
                <a:lnTo>
                  <a:pt x="423" y="72"/>
                </a:lnTo>
                <a:lnTo>
                  <a:pt x="407" y="72"/>
                </a:lnTo>
                <a:lnTo>
                  <a:pt x="383" y="80"/>
                </a:lnTo>
                <a:lnTo>
                  <a:pt x="359" y="80"/>
                </a:lnTo>
                <a:lnTo>
                  <a:pt x="327" y="88"/>
                </a:lnTo>
                <a:lnTo>
                  <a:pt x="295" y="88"/>
                </a:lnTo>
                <a:lnTo>
                  <a:pt x="263" y="96"/>
                </a:lnTo>
                <a:lnTo>
                  <a:pt x="223" y="104"/>
                </a:lnTo>
                <a:lnTo>
                  <a:pt x="184" y="112"/>
                </a:lnTo>
                <a:lnTo>
                  <a:pt x="152" y="120"/>
                </a:lnTo>
                <a:lnTo>
                  <a:pt x="120" y="120"/>
                </a:lnTo>
                <a:lnTo>
                  <a:pt x="96" y="128"/>
                </a:lnTo>
                <a:lnTo>
                  <a:pt x="80" y="128"/>
                </a:lnTo>
                <a:lnTo>
                  <a:pt x="64" y="136"/>
                </a:lnTo>
                <a:lnTo>
                  <a:pt x="56" y="136"/>
                </a:lnTo>
                <a:lnTo>
                  <a:pt x="48" y="136"/>
                </a:lnTo>
                <a:lnTo>
                  <a:pt x="40" y="136"/>
                </a:lnTo>
                <a:lnTo>
                  <a:pt x="32" y="128"/>
                </a:lnTo>
                <a:lnTo>
                  <a:pt x="24" y="120"/>
                </a:lnTo>
                <a:lnTo>
                  <a:pt x="8" y="112"/>
                </a:lnTo>
                <a:lnTo>
                  <a:pt x="0" y="96"/>
                </a:lnTo>
                <a:lnTo>
                  <a:pt x="0" y="88"/>
                </a:lnTo>
                <a:lnTo>
                  <a:pt x="0" y="88"/>
                </a:lnTo>
                <a:lnTo>
                  <a:pt x="8" y="88"/>
                </a:lnTo>
                <a:lnTo>
                  <a:pt x="16" y="88"/>
                </a:lnTo>
                <a:lnTo>
                  <a:pt x="32" y="88"/>
                </a:lnTo>
                <a:lnTo>
                  <a:pt x="48" y="80"/>
                </a:lnTo>
                <a:lnTo>
                  <a:pt x="72" y="80"/>
                </a:lnTo>
                <a:lnTo>
                  <a:pt x="96" y="80"/>
                </a:lnTo>
                <a:lnTo>
                  <a:pt x="128" y="72"/>
                </a:lnTo>
                <a:lnTo>
                  <a:pt x="168" y="72"/>
                </a:lnTo>
                <a:lnTo>
                  <a:pt x="207" y="64"/>
                </a:lnTo>
                <a:lnTo>
                  <a:pt x="287" y="56"/>
                </a:lnTo>
                <a:lnTo>
                  <a:pt x="367" y="48"/>
                </a:lnTo>
                <a:lnTo>
                  <a:pt x="431" y="32"/>
                </a:lnTo>
                <a:lnTo>
                  <a:pt x="495" y="24"/>
                </a:lnTo>
                <a:lnTo>
                  <a:pt x="527" y="24"/>
                </a:lnTo>
                <a:lnTo>
                  <a:pt x="551" y="16"/>
                </a:lnTo>
                <a:lnTo>
                  <a:pt x="574" y="16"/>
                </a:lnTo>
                <a:lnTo>
                  <a:pt x="590" y="16"/>
                </a:lnTo>
                <a:lnTo>
                  <a:pt x="606" y="8"/>
                </a:lnTo>
                <a:lnTo>
                  <a:pt x="622" y="8"/>
                </a:lnTo>
                <a:lnTo>
                  <a:pt x="630" y="8"/>
                </a:lnTo>
                <a:lnTo>
                  <a:pt x="638" y="8"/>
                </a:lnTo>
                <a:lnTo>
                  <a:pt x="638" y="8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2780" name="Freeform 76"/>
          <p:cNvSpPr>
            <a:spLocks/>
          </p:cNvSpPr>
          <p:nvPr/>
        </p:nvSpPr>
        <p:spPr bwMode="auto">
          <a:xfrm>
            <a:off x="7485063" y="5280025"/>
            <a:ext cx="896937" cy="201613"/>
          </a:xfrm>
          <a:custGeom>
            <a:avLst/>
            <a:gdLst/>
            <a:ahLst/>
            <a:cxnLst>
              <a:cxn ang="0">
                <a:pos x="374" y="71"/>
              </a:cxn>
              <a:cxn ang="0">
                <a:pos x="318" y="79"/>
              </a:cxn>
              <a:cxn ang="0">
                <a:pos x="270" y="87"/>
              </a:cxn>
              <a:cxn ang="0">
                <a:pos x="239" y="95"/>
              </a:cxn>
              <a:cxn ang="0">
                <a:pos x="215" y="103"/>
              </a:cxn>
              <a:cxn ang="0">
                <a:pos x="183" y="111"/>
              </a:cxn>
              <a:cxn ang="0">
                <a:pos x="143" y="119"/>
              </a:cxn>
              <a:cxn ang="0">
                <a:pos x="127" y="119"/>
              </a:cxn>
              <a:cxn ang="0">
                <a:pos x="111" y="119"/>
              </a:cxn>
              <a:cxn ang="0">
                <a:pos x="95" y="127"/>
              </a:cxn>
              <a:cxn ang="0">
                <a:pos x="87" y="127"/>
              </a:cxn>
              <a:cxn ang="0">
                <a:pos x="79" y="127"/>
              </a:cxn>
              <a:cxn ang="0">
                <a:pos x="71" y="127"/>
              </a:cxn>
              <a:cxn ang="0">
                <a:pos x="63" y="127"/>
              </a:cxn>
              <a:cxn ang="0">
                <a:pos x="63" y="127"/>
              </a:cxn>
              <a:cxn ang="0">
                <a:pos x="56" y="127"/>
              </a:cxn>
              <a:cxn ang="0">
                <a:pos x="48" y="127"/>
              </a:cxn>
              <a:cxn ang="0">
                <a:pos x="40" y="119"/>
              </a:cxn>
              <a:cxn ang="0">
                <a:pos x="24" y="119"/>
              </a:cxn>
              <a:cxn ang="0">
                <a:pos x="16" y="111"/>
              </a:cxn>
              <a:cxn ang="0">
                <a:pos x="8" y="103"/>
              </a:cxn>
              <a:cxn ang="0">
                <a:pos x="0" y="103"/>
              </a:cxn>
              <a:cxn ang="0">
                <a:pos x="0" y="95"/>
              </a:cxn>
              <a:cxn ang="0">
                <a:pos x="0" y="95"/>
              </a:cxn>
              <a:cxn ang="0">
                <a:pos x="8" y="95"/>
              </a:cxn>
              <a:cxn ang="0">
                <a:pos x="24" y="87"/>
              </a:cxn>
              <a:cxn ang="0">
                <a:pos x="48" y="87"/>
              </a:cxn>
              <a:cxn ang="0">
                <a:pos x="95" y="79"/>
              </a:cxn>
              <a:cxn ang="0">
                <a:pos x="119" y="79"/>
              </a:cxn>
              <a:cxn ang="0">
                <a:pos x="143" y="71"/>
              </a:cxn>
              <a:cxn ang="0">
                <a:pos x="191" y="63"/>
              </a:cxn>
              <a:cxn ang="0">
                <a:pos x="239" y="47"/>
              </a:cxn>
              <a:cxn ang="0">
                <a:pos x="270" y="47"/>
              </a:cxn>
              <a:cxn ang="0">
                <a:pos x="294" y="39"/>
              </a:cxn>
              <a:cxn ang="0">
                <a:pos x="334" y="32"/>
              </a:cxn>
              <a:cxn ang="0">
                <a:pos x="374" y="24"/>
              </a:cxn>
              <a:cxn ang="0">
                <a:pos x="414" y="16"/>
              </a:cxn>
              <a:cxn ang="0">
                <a:pos x="453" y="8"/>
              </a:cxn>
              <a:cxn ang="0">
                <a:pos x="477" y="0"/>
              </a:cxn>
              <a:cxn ang="0">
                <a:pos x="501" y="0"/>
              </a:cxn>
              <a:cxn ang="0">
                <a:pos x="517" y="0"/>
              </a:cxn>
              <a:cxn ang="0">
                <a:pos x="525" y="0"/>
              </a:cxn>
              <a:cxn ang="0">
                <a:pos x="541" y="0"/>
              </a:cxn>
              <a:cxn ang="0">
                <a:pos x="549" y="8"/>
              </a:cxn>
              <a:cxn ang="0">
                <a:pos x="557" y="24"/>
              </a:cxn>
              <a:cxn ang="0">
                <a:pos x="565" y="32"/>
              </a:cxn>
              <a:cxn ang="0">
                <a:pos x="565" y="32"/>
              </a:cxn>
              <a:cxn ang="0">
                <a:pos x="565" y="39"/>
              </a:cxn>
              <a:cxn ang="0">
                <a:pos x="557" y="39"/>
              </a:cxn>
              <a:cxn ang="0">
                <a:pos x="549" y="47"/>
              </a:cxn>
              <a:cxn ang="0">
                <a:pos x="541" y="47"/>
              </a:cxn>
              <a:cxn ang="0">
                <a:pos x="501" y="55"/>
              </a:cxn>
              <a:cxn ang="0">
                <a:pos x="469" y="63"/>
              </a:cxn>
              <a:cxn ang="0">
                <a:pos x="445" y="63"/>
              </a:cxn>
              <a:cxn ang="0">
                <a:pos x="422" y="63"/>
              </a:cxn>
              <a:cxn ang="0">
                <a:pos x="398" y="71"/>
              </a:cxn>
              <a:cxn ang="0">
                <a:pos x="374" y="71"/>
              </a:cxn>
              <a:cxn ang="0">
                <a:pos x="374" y="71"/>
              </a:cxn>
            </a:cxnLst>
            <a:rect l="0" t="0" r="r" b="b"/>
            <a:pathLst>
              <a:path w="565" h="127">
                <a:moveTo>
                  <a:pt x="374" y="71"/>
                </a:moveTo>
                <a:lnTo>
                  <a:pt x="318" y="79"/>
                </a:lnTo>
                <a:lnTo>
                  <a:pt x="270" y="87"/>
                </a:lnTo>
                <a:lnTo>
                  <a:pt x="239" y="95"/>
                </a:lnTo>
                <a:lnTo>
                  <a:pt x="215" y="103"/>
                </a:lnTo>
                <a:lnTo>
                  <a:pt x="183" y="111"/>
                </a:lnTo>
                <a:lnTo>
                  <a:pt x="143" y="119"/>
                </a:lnTo>
                <a:lnTo>
                  <a:pt x="127" y="119"/>
                </a:lnTo>
                <a:lnTo>
                  <a:pt x="111" y="119"/>
                </a:lnTo>
                <a:lnTo>
                  <a:pt x="95" y="127"/>
                </a:lnTo>
                <a:lnTo>
                  <a:pt x="87" y="127"/>
                </a:lnTo>
                <a:lnTo>
                  <a:pt x="79" y="127"/>
                </a:lnTo>
                <a:lnTo>
                  <a:pt x="71" y="127"/>
                </a:lnTo>
                <a:lnTo>
                  <a:pt x="63" y="127"/>
                </a:lnTo>
                <a:lnTo>
                  <a:pt x="63" y="127"/>
                </a:lnTo>
                <a:lnTo>
                  <a:pt x="56" y="127"/>
                </a:lnTo>
                <a:lnTo>
                  <a:pt x="48" y="127"/>
                </a:lnTo>
                <a:lnTo>
                  <a:pt x="40" y="119"/>
                </a:lnTo>
                <a:lnTo>
                  <a:pt x="24" y="119"/>
                </a:lnTo>
                <a:lnTo>
                  <a:pt x="16" y="111"/>
                </a:lnTo>
                <a:lnTo>
                  <a:pt x="8" y="103"/>
                </a:lnTo>
                <a:lnTo>
                  <a:pt x="0" y="103"/>
                </a:lnTo>
                <a:lnTo>
                  <a:pt x="0" y="95"/>
                </a:lnTo>
                <a:lnTo>
                  <a:pt x="0" y="95"/>
                </a:lnTo>
                <a:lnTo>
                  <a:pt x="8" y="95"/>
                </a:lnTo>
                <a:lnTo>
                  <a:pt x="24" y="87"/>
                </a:lnTo>
                <a:lnTo>
                  <a:pt x="48" y="87"/>
                </a:lnTo>
                <a:lnTo>
                  <a:pt x="95" y="79"/>
                </a:lnTo>
                <a:lnTo>
                  <a:pt x="119" y="79"/>
                </a:lnTo>
                <a:lnTo>
                  <a:pt x="143" y="71"/>
                </a:lnTo>
                <a:lnTo>
                  <a:pt x="191" y="63"/>
                </a:lnTo>
                <a:lnTo>
                  <a:pt x="239" y="47"/>
                </a:lnTo>
                <a:lnTo>
                  <a:pt x="270" y="47"/>
                </a:lnTo>
                <a:lnTo>
                  <a:pt x="294" y="39"/>
                </a:lnTo>
                <a:lnTo>
                  <a:pt x="334" y="32"/>
                </a:lnTo>
                <a:lnTo>
                  <a:pt x="374" y="24"/>
                </a:lnTo>
                <a:lnTo>
                  <a:pt x="414" y="16"/>
                </a:lnTo>
                <a:lnTo>
                  <a:pt x="453" y="8"/>
                </a:lnTo>
                <a:lnTo>
                  <a:pt x="477" y="0"/>
                </a:lnTo>
                <a:lnTo>
                  <a:pt x="501" y="0"/>
                </a:lnTo>
                <a:lnTo>
                  <a:pt x="517" y="0"/>
                </a:lnTo>
                <a:lnTo>
                  <a:pt x="525" y="0"/>
                </a:lnTo>
                <a:lnTo>
                  <a:pt x="541" y="0"/>
                </a:lnTo>
                <a:lnTo>
                  <a:pt x="549" y="8"/>
                </a:lnTo>
                <a:lnTo>
                  <a:pt x="557" y="24"/>
                </a:lnTo>
                <a:lnTo>
                  <a:pt x="565" y="32"/>
                </a:lnTo>
                <a:lnTo>
                  <a:pt x="565" y="32"/>
                </a:lnTo>
                <a:lnTo>
                  <a:pt x="565" y="39"/>
                </a:lnTo>
                <a:lnTo>
                  <a:pt x="557" y="39"/>
                </a:lnTo>
                <a:lnTo>
                  <a:pt x="549" y="47"/>
                </a:lnTo>
                <a:lnTo>
                  <a:pt x="541" y="47"/>
                </a:lnTo>
                <a:lnTo>
                  <a:pt x="501" y="55"/>
                </a:lnTo>
                <a:lnTo>
                  <a:pt x="469" y="63"/>
                </a:lnTo>
                <a:lnTo>
                  <a:pt x="445" y="63"/>
                </a:lnTo>
                <a:lnTo>
                  <a:pt x="422" y="63"/>
                </a:lnTo>
                <a:lnTo>
                  <a:pt x="398" y="71"/>
                </a:lnTo>
                <a:lnTo>
                  <a:pt x="374" y="71"/>
                </a:lnTo>
                <a:lnTo>
                  <a:pt x="374" y="71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2781" name="Freeform 77"/>
          <p:cNvSpPr>
            <a:spLocks/>
          </p:cNvSpPr>
          <p:nvPr/>
        </p:nvSpPr>
        <p:spPr bwMode="auto">
          <a:xfrm>
            <a:off x="7434263" y="4887913"/>
            <a:ext cx="530225" cy="1187450"/>
          </a:xfrm>
          <a:custGeom>
            <a:avLst/>
            <a:gdLst/>
            <a:ahLst/>
            <a:cxnLst>
              <a:cxn ang="0">
                <a:pos x="263" y="525"/>
              </a:cxn>
              <a:cxn ang="0">
                <a:pos x="231" y="581"/>
              </a:cxn>
              <a:cxn ang="0">
                <a:pos x="175" y="645"/>
              </a:cxn>
              <a:cxn ang="0">
                <a:pos x="111" y="692"/>
              </a:cxn>
              <a:cxn ang="0">
                <a:pos x="56" y="724"/>
              </a:cxn>
              <a:cxn ang="0">
                <a:pos x="32" y="740"/>
              </a:cxn>
              <a:cxn ang="0">
                <a:pos x="8" y="748"/>
              </a:cxn>
              <a:cxn ang="0">
                <a:pos x="0" y="748"/>
              </a:cxn>
              <a:cxn ang="0">
                <a:pos x="0" y="740"/>
              </a:cxn>
              <a:cxn ang="0">
                <a:pos x="16" y="724"/>
              </a:cxn>
              <a:cxn ang="0">
                <a:pos x="56" y="692"/>
              </a:cxn>
              <a:cxn ang="0">
                <a:pos x="111" y="653"/>
              </a:cxn>
              <a:cxn ang="0">
                <a:pos x="167" y="597"/>
              </a:cxn>
              <a:cxn ang="0">
                <a:pos x="207" y="525"/>
              </a:cxn>
              <a:cxn ang="0">
                <a:pos x="239" y="454"/>
              </a:cxn>
              <a:cxn ang="0">
                <a:pos x="255" y="374"/>
              </a:cxn>
              <a:cxn ang="0">
                <a:pos x="271" y="231"/>
              </a:cxn>
              <a:cxn ang="0">
                <a:pos x="263" y="143"/>
              </a:cxn>
              <a:cxn ang="0">
                <a:pos x="263" y="103"/>
              </a:cxn>
              <a:cxn ang="0">
                <a:pos x="255" y="64"/>
              </a:cxn>
              <a:cxn ang="0">
                <a:pos x="255" y="48"/>
              </a:cxn>
              <a:cxn ang="0">
                <a:pos x="247" y="32"/>
              </a:cxn>
              <a:cxn ang="0">
                <a:pos x="239" y="16"/>
              </a:cxn>
              <a:cxn ang="0">
                <a:pos x="239" y="0"/>
              </a:cxn>
              <a:cxn ang="0">
                <a:pos x="247" y="0"/>
              </a:cxn>
              <a:cxn ang="0">
                <a:pos x="263" y="0"/>
              </a:cxn>
              <a:cxn ang="0">
                <a:pos x="310" y="16"/>
              </a:cxn>
              <a:cxn ang="0">
                <a:pos x="326" y="32"/>
              </a:cxn>
              <a:cxn ang="0">
                <a:pos x="326" y="72"/>
              </a:cxn>
              <a:cxn ang="0">
                <a:pos x="326" y="103"/>
              </a:cxn>
              <a:cxn ang="0">
                <a:pos x="318" y="159"/>
              </a:cxn>
              <a:cxn ang="0">
                <a:pos x="318" y="239"/>
              </a:cxn>
              <a:cxn ang="0">
                <a:pos x="310" y="326"/>
              </a:cxn>
              <a:cxn ang="0">
                <a:pos x="302" y="414"/>
              </a:cxn>
              <a:cxn ang="0">
                <a:pos x="279" y="493"/>
              </a:cxn>
            </a:cxnLst>
            <a:rect l="0" t="0" r="r" b="b"/>
            <a:pathLst>
              <a:path w="334" h="748">
                <a:moveTo>
                  <a:pt x="279" y="493"/>
                </a:moveTo>
                <a:lnTo>
                  <a:pt x="263" y="525"/>
                </a:lnTo>
                <a:lnTo>
                  <a:pt x="247" y="557"/>
                </a:lnTo>
                <a:lnTo>
                  <a:pt x="231" y="581"/>
                </a:lnTo>
                <a:lnTo>
                  <a:pt x="207" y="613"/>
                </a:lnTo>
                <a:lnTo>
                  <a:pt x="175" y="645"/>
                </a:lnTo>
                <a:lnTo>
                  <a:pt x="143" y="668"/>
                </a:lnTo>
                <a:lnTo>
                  <a:pt x="111" y="692"/>
                </a:lnTo>
                <a:lnTo>
                  <a:pt x="80" y="716"/>
                </a:lnTo>
                <a:lnTo>
                  <a:pt x="56" y="724"/>
                </a:lnTo>
                <a:lnTo>
                  <a:pt x="40" y="732"/>
                </a:lnTo>
                <a:lnTo>
                  <a:pt x="32" y="740"/>
                </a:lnTo>
                <a:lnTo>
                  <a:pt x="16" y="740"/>
                </a:lnTo>
                <a:lnTo>
                  <a:pt x="8" y="748"/>
                </a:lnTo>
                <a:lnTo>
                  <a:pt x="8" y="748"/>
                </a:lnTo>
                <a:lnTo>
                  <a:pt x="0" y="748"/>
                </a:lnTo>
                <a:lnTo>
                  <a:pt x="0" y="748"/>
                </a:lnTo>
                <a:lnTo>
                  <a:pt x="0" y="740"/>
                </a:lnTo>
                <a:lnTo>
                  <a:pt x="8" y="732"/>
                </a:lnTo>
                <a:lnTo>
                  <a:pt x="16" y="724"/>
                </a:lnTo>
                <a:lnTo>
                  <a:pt x="32" y="708"/>
                </a:lnTo>
                <a:lnTo>
                  <a:pt x="56" y="692"/>
                </a:lnTo>
                <a:lnTo>
                  <a:pt x="80" y="676"/>
                </a:lnTo>
                <a:lnTo>
                  <a:pt x="111" y="653"/>
                </a:lnTo>
                <a:lnTo>
                  <a:pt x="135" y="629"/>
                </a:lnTo>
                <a:lnTo>
                  <a:pt x="167" y="597"/>
                </a:lnTo>
                <a:lnTo>
                  <a:pt x="191" y="565"/>
                </a:lnTo>
                <a:lnTo>
                  <a:pt x="207" y="525"/>
                </a:lnTo>
                <a:lnTo>
                  <a:pt x="223" y="493"/>
                </a:lnTo>
                <a:lnTo>
                  <a:pt x="239" y="454"/>
                </a:lnTo>
                <a:lnTo>
                  <a:pt x="247" y="414"/>
                </a:lnTo>
                <a:lnTo>
                  <a:pt x="255" y="374"/>
                </a:lnTo>
                <a:lnTo>
                  <a:pt x="263" y="326"/>
                </a:lnTo>
                <a:lnTo>
                  <a:pt x="271" y="231"/>
                </a:lnTo>
                <a:lnTo>
                  <a:pt x="271" y="191"/>
                </a:lnTo>
                <a:lnTo>
                  <a:pt x="263" y="143"/>
                </a:lnTo>
                <a:lnTo>
                  <a:pt x="263" y="119"/>
                </a:lnTo>
                <a:lnTo>
                  <a:pt x="263" y="103"/>
                </a:lnTo>
                <a:lnTo>
                  <a:pt x="263" y="80"/>
                </a:lnTo>
                <a:lnTo>
                  <a:pt x="255" y="64"/>
                </a:lnTo>
                <a:lnTo>
                  <a:pt x="255" y="56"/>
                </a:lnTo>
                <a:lnTo>
                  <a:pt x="255" y="48"/>
                </a:lnTo>
                <a:lnTo>
                  <a:pt x="247" y="40"/>
                </a:lnTo>
                <a:lnTo>
                  <a:pt x="247" y="32"/>
                </a:lnTo>
                <a:lnTo>
                  <a:pt x="239" y="24"/>
                </a:lnTo>
                <a:lnTo>
                  <a:pt x="239" y="16"/>
                </a:lnTo>
                <a:lnTo>
                  <a:pt x="231" y="8"/>
                </a:lnTo>
                <a:lnTo>
                  <a:pt x="239" y="0"/>
                </a:lnTo>
                <a:lnTo>
                  <a:pt x="239" y="0"/>
                </a:lnTo>
                <a:lnTo>
                  <a:pt x="247" y="0"/>
                </a:lnTo>
                <a:lnTo>
                  <a:pt x="255" y="0"/>
                </a:lnTo>
                <a:lnTo>
                  <a:pt x="263" y="0"/>
                </a:lnTo>
                <a:lnTo>
                  <a:pt x="286" y="8"/>
                </a:lnTo>
                <a:lnTo>
                  <a:pt x="310" y="16"/>
                </a:lnTo>
                <a:lnTo>
                  <a:pt x="318" y="24"/>
                </a:lnTo>
                <a:lnTo>
                  <a:pt x="326" y="32"/>
                </a:lnTo>
                <a:lnTo>
                  <a:pt x="334" y="48"/>
                </a:lnTo>
                <a:lnTo>
                  <a:pt x="326" y="72"/>
                </a:lnTo>
                <a:lnTo>
                  <a:pt x="326" y="80"/>
                </a:lnTo>
                <a:lnTo>
                  <a:pt x="326" y="103"/>
                </a:lnTo>
                <a:lnTo>
                  <a:pt x="318" y="127"/>
                </a:lnTo>
                <a:lnTo>
                  <a:pt x="318" y="159"/>
                </a:lnTo>
                <a:lnTo>
                  <a:pt x="318" y="199"/>
                </a:lnTo>
                <a:lnTo>
                  <a:pt x="318" y="239"/>
                </a:lnTo>
                <a:lnTo>
                  <a:pt x="310" y="279"/>
                </a:lnTo>
                <a:lnTo>
                  <a:pt x="310" y="326"/>
                </a:lnTo>
                <a:lnTo>
                  <a:pt x="310" y="366"/>
                </a:lnTo>
                <a:lnTo>
                  <a:pt x="302" y="414"/>
                </a:lnTo>
                <a:lnTo>
                  <a:pt x="294" y="454"/>
                </a:lnTo>
                <a:lnTo>
                  <a:pt x="279" y="493"/>
                </a:lnTo>
                <a:lnTo>
                  <a:pt x="279" y="493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2782" name="Freeform 78"/>
          <p:cNvSpPr>
            <a:spLocks/>
          </p:cNvSpPr>
          <p:nvPr/>
        </p:nvSpPr>
        <p:spPr bwMode="auto">
          <a:xfrm>
            <a:off x="7877175" y="5481638"/>
            <a:ext cx="757238" cy="606425"/>
          </a:xfrm>
          <a:custGeom>
            <a:avLst/>
            <a:gdLst/>
            <a:ahLst/>
            <a:cxnLst>
              <a:cxn ang="0">
                <a:pos x="421" y="334"/>
              </a:cxn>
              <a:cxn ang="0">
                <a:pos x="445" y="342"/>
              </a:cxn>
              <a:cxn ang="0">
                <a:pos x="461" y="350"/>
              </a:cxn>
              <a:cxn ang="0">
                <a:pos x="469" y="358"/>
              </a:cxn>
              <a:cxn ang="0">
                <a:pos x="477" y="358"/>
              </a:cxn>
              <a:cxn ang="0">
                <a:pos x="477" y="366"/>
              </a:cxn>
              <a:cxn ang="0">
                <a:pos x="469" y="366"/>
              </a:cxn>
              <a:cxn ang="0">
                <a:pos x="461" y="374"/>
              </a:cxn>
              <a:cxn ang="0">
                <a:pos x="445" y="374"/>
              </a:cxn>
              <a:cxn ang="0">
                <a:pos x="421" y="382"/>
              </a:cxn>
              <a:cxn ang="0">
                <a:pos x="358" y="382"/>
              </a:cxn>
              <a:cxn ang="0">
                <a:pos x="302" y="382"/>
              </a:cxn>
              <a:cxn ang="0">
                <a:pos x="278" y="382"/>
              </a:cxn>
              <a:cxn ang="0">
                <a:pos x="254" y="382"/>
              </a:cxn>
              <a:cxn ang="0">
                <a:pos x="238" y="374"/>
              </a:cxn>
              <a:cxn ang="0">
                <a:pos x="230" y="374"/>
              </a:cxn>
              <a:cxn ang="0">
                <a:pos x="222" y="358"/>
              </a:cxn>
              <a:cxn ang="0">
                <a:pos x="206" y="342"/>
              </a:cxn>
              <a:cxn ang="0">
                <a:pos x="191" y="326"/>
              </a:cxn>
              <a:cxn ang="0">
                <a:pos x="175" y="302"/>
              </a:cxn>
              <a:cxn ang="0">
                <a:pos x="159" y="287"/>
              </a:cxn>
              <a:cxn ang="0">
                <a:pos x="151" y="263"/>
              </a:cxn>
              <a:cxn ang="0">
                <a:pos x="135" y="239"/>
              </a:cxn>
              <a:cxn ang="0">
                <a:pos x="111" y="207"/>
              </a:cxn>
              <a:cxn ang="0">
                <a:pos x="87" y="167"/>
              </a:cxn>
              <a:cxn ang="0">
                <a:pos x="63" y="127"/>
              </a:cxn>
              <a:cxn ang="0">
                <a:pos x="31" y="80"/>
              </a:cxn>
              <a:cxn ang="0">
                <a:pos x="0" y="32"/>
              </a:cxn>
              <a:cxn ang="0">
                <a:pos x="15" y="0"/>
              </a:cxn>
              <a:cxn ang="0">
                <a:pos x="47" y="48"/>
              </a:cxn>
              <a:cxn ang="0">
                <a:pos x="79" y="88"/>
              </a:cxn>
              <a:cxn ang="0">
                <a:pos x="95" y="103"/>
              </a:cxn>
              <a:cxn ang="0">
                <a:pos x="103" y="119"/>
              </a:cxn>
              <a:cxn ang="0">
                <a:pos x="111" y="127"/>
              </a:cxn>
              <a:cxn ang="0">
                <a:pos x="119" y="143"/>
              </a:cxn>
              <a:cxn ang="0">
                <a:pos x="135" y="159"/>
              </a:cxn>
              <a:cxn ang="0">
                <a:pos x="159" y="183"/>
              </a:cxn>
              <a:cxn ang="0">
                <a:pos x="183" y="207"/>
              </a:cxn>
              <a:cxn ang="0">
                <a:pos x="206" y="231"/>
              </a:cxn>
              <a:cxn ang="0">
                <a:pos x="230" y="255"/>
              </a:cxn>
              <a:cxn ang="0">
                <a:pos x="254" y="271"/>
              </a:cxn>
              <a:cxn ang="0">
                <a:pos x="286" y="287"/>
              </a:cxn>
              <a:cxn ang="0">
                <a:pos x="318" y="302"/>
              </a:cxn>
              <a:cxn ang="0">
                <a:pos x="342" y="310"/>
              </a:cxn>
              <a:cxn ang="0">
                <a:pos x="374" y="326"/>
              </a:cxn>
              <a:cxn ang="0">
                <a:pos x="397" y="334"/>
              </a:cxn>
              <a:cxn ang="0">
                <a:pos x="421" y="334"/>
              </a:cxn>
              <a:cxn ang="0">
                <a:pos x="421" y="334"/>
              </a:cxn>
            </a:cxnLst>
            <a:rect l="0" t="0" r="r" b="b"/>
            <a:pathLst>
              <a:path w="477" h="382">
                <a:moveTo>
                  <a:pt x="421" y="334"/>
                </a:moveTo>
                <a:lnTo>
                  <a:pt x="445" y="342"/>
                </a:lnTo>
                <a:lnTo>
                  <a:pt x="461" y="350"/>
                </a:lnTo>
                <a:lnTo>
                  <a:pt x="469" y="358"/>
                </a:lnTo>
                <a:lnTo>
                  <a:pt x="477" y="358"/>
                </a:lnTo>
                <a:lnTo>
                  <a:pt x="477" y="366"/>
                </a:lnTo>
                <a:lnTo>
                  <a:pt x="469" y="366"/>
                </a:lnTo>
                <a:lnTo>
                  <a:pt x="461" y="374"/>
                </a:lnTo>
                <a:lnTo>
                  <a:pt x="445" y="374"/>
                </a:lnTo>
                <a:lnTo>
                  <a:pt x="421" y="382"/>
                </a:lnTo>
                <a:lnTo>
                  <a:pt x="358" y="382"/>
                </a:lnTo>
                <a:lnTo>
                  <a:pt x="302" y="382"/>
                </a:lnTo>
                <a:lnTo>
                  <a:pt x="278" y="382"/>
                </a:lnTo>
                <a:lnTo>
                  <a:pt x="254" y="382"/>
                </a:lnTo>
                <a:lnTo>
                  <a:pt x="238" y="374"/>
                </a:lnTo>
                <a:lnTo>
                  <a:pt x="230" y="374"/>
                </a:lnTo>
                <a:lnTo>
                  <a:pt x="222" y="358"/>
                </a:lnTo>
                <a:lnTo>
                  <a:pt x="206" y="342"/>
                </a:lnTo>
                <a:lnTo>
                  <a:pt x="191" y="326"/>
                </a:lnTo>
                <a:lnTo>
                  <a:pt x="175" y="302"/>
                </a:lnTo>
                <a:lnTo>
                  <a:pt x="159" y="287"/>
                </a:lnTo>
                <a:lnTo>
                  <a:pt x="151" y="263"/>
                </a:lnTo>
                <a:lnTo>
                  <a:pt x="135" y="239"/>
                </a:lnTo>
                <a:lnTo>
                  <a:pt x="111" y="207"/>
                </a:lnTo>
                <a:lnTo>
                  <a:pt x="87" y="167"/>
                </a:lnTo>
                <a:lnTo>
                  <a:pt x="63" y="127"/>
                </a:lnTo>
                <a:lnTo>
                  <a:pt x="31" y="80"/>
                </a:lnTo>
                <a:lnTo>
                  <a:pt x="0" y="32"/>
                </a:lnTo>
                <a:lnTo>
                  <a:pt x="15" y="0"/>
                </a:lnTo>
                <a:lnTo>
                  <a:pt x="47" y="48"/>
                </a:lnTo>
                <a:lnTo>
                  <a:pt x="79" y="88"/>
                </a:lnTo>
                <a:lnTo>
                  <a:pt x="95" y="103"/>
                </a:lnTo>
                <a:lnTo>
                  <a:pt x="103" y="119"/>
                </a:lnTo>
                <a:lnTo>
                  <a:pt x="111" y="127"/>
                </a:lnTo>
                <a:lnTo>
                  <a:pt x="119" y="143"/>
                </a:lnTo>
                <a:lnTo>
                  <a:pt x="135" y="159"/>
                </a:lnTo>
                <a:lnTo>
                  <a:pt x="159" y="183"/>
                </a:lnTo>
                <a:lnTo>
                  <a:pt x="183" y="207"/>
                </a:lnTo>
                <a:lnTo>
                  <a:pt x="206" y="231"/>
                </a:lnTo>
                <a:lnTo>
                  <a:pt x="230" y="255"/>
                </a:lnTo>
                <a:lnTo>
                  <a:pt x="254" y="271"/>
                </a:lnTo>
                <a:lnTo>
                  <a:pt x="286" y="287"/>
                </a:lnTo>
                <a:lnTo>
                  <a:pt x="318" y="302"/>
                </a:lnTo>
                <a:lnTo>
                  <a:pt x="342" y="310"/>
                </a:lnTo>
                <a:lnTo>
                  <a:pt x="374" y="326"/>
                </a:lnTo>
                <a:lnTo>
                  <a:pt x="397" y="334"/>
                </a:lnTo>
                <a:lnTo>
                  <a:pt x="421" y="334"/>
                </a:lnTo>
                <a:lnTo>
                  <a:pt x="421" y="334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81" name="Freeform 40"/>
          <p:cNvSpPr>
            <a:spLocks/>
          </p:cNvSpPr>
          <p:nvPr/>
        </p:nvSpPr>
        <p:spPr bwMode="auto">
          <a:xfrm>
            <a:off x="3708400" y="2689225"/>
            <a:ext cx="430213" cy="631825"/>
          </a:xfrm>
          <a:custGeom>
            <a:avLst/>
            <a:gdLst>
              <a:gd name="connsiteX0" fmla="*/ 1771 w 10000"/>
              <a:gd name="connsiteY0" fmla="*/ 9431 h 10000"/>
              <a:gd name="connsiteX1" fmla="*/ 1181 w 10000"/>
              <a:gd name="connsiteY1" fmla="*/ 9621 h 10000"/>
              <a:gd name="connsiteX2" fmla="*/ 590 w 10000"/>
              <a:gd name="connsiteY2" fmla="*/ 9810 h 10000"/>
              <a:gd name="connsiteX3" fmla="*/ 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9810 h 10000"/>
              <a:gd name="connsiteX6" fmla="*/ 0 w 10000"/>
              <a:gd name="connsiteY6" fmla="*/ 9621 h 10000"/>
              <a:gd name="connsiteX7" fmla="*/ 590 w 10000"/>
              <a:gd name="connsiteY7" fmla="*/ 9242 h 10000"/>
              <a:gd name="connsiteX8" fmla="*/ 1181 w 10000"/>
              <a:gd name="connsiteY8" fmla="*/ 8863 h 10000"/>
              <a:gd name="connsiteX9" fmla="*/ 1771 w 10000"/>
              <a:gd name="connsiteY9" fmla="*/ 8483 h 10000"/>
              <a:gd name="connsiteX10" fmla="*/ 2657 w 10000"/>
              <a:gd name="connsiteY10" fmla="*/ 7915 h 10000"/>
              <a:gd name="connsiteX11" fmla="*/ 3247 w 10000"/>
              <a:gd name="connsiteY11" fmla="*/ 7156 h 10000"/>
              <a:gd name="connsiteX12" fmla="*/ 4096 w 10000"/>
              <a:gd name="connsiteY12" fmla="*/ 6398 h 10000"/>
              <a:gd name="connsiteX13" fmla="*/ 4686 w 10000"/>
              <a:gd name="connsiteY13" fmla="*/ 5664 h 10000"/>
              <a:gd name="connsiteX14" fmla="*/ 5572 w 10000"/>
              <a:gd name="connsiteY14" fmla="*/ 4905 h 10000"/>
              <a:gd name="connsiteX15" fmla="*/ 5867 w 10000"/>
              <a:gd name="connsiteY15" fmla="*/ 4147 h 10000"/>
              <a:gd name="connsiteX16" fmla="*/ 6458 w 10000"/>
              <a:gd name="connsiteY16" fmla="*/ 3199 h 10000"/>
              <a:gd name="connsiteX17" fmla="*/ 6753 w 10000"/>
              <a:gd name="connsiteY17" fmla="*/ 2820 h 10000"/>
              <a:gd name="connsiteX18" fmla="*/ 6753 w 10000"/>
              <a:gd name="connsiteY18" fmla="*/ 2630 h 10000"/>
              <a:gd name="connsiteX19" fmla="*/ 7048 w 10000"/>
              <a:gd name="connsiteY19" fmla="*/ 2251 h 10000"/>
              <a:gd name="connsiteX20" fmla="*/ 7048 w 10000"/>
              <a:gd name="connsiteY20" fmla="*/ 2062 h 10000"/>
              <a:gd name="connsiteX21" fmla="*/ 7048 w 10000"/>
              <a:gd name="connsiteY21" fmla="*/ 1872 h 10000"/>
              <a:gd name="connsiteX22" fmla="*/ 7048 w 10000"/>
              <a:gd name="connsiteY22" fmla="*/ 1682 h 10000"/>
              <a:gd name="connsiteX23" fmla="*/ 7048 w 10000"/>
              <a:gd name="connsiteY23" fmla="*/ 1493 h 10000"/>
              <a:gd name="connsiteX24" fmla="*/ 7048 w 10000"/>
              <a:gd name="connsiteY24" fmla="*/ 1493 h 10000"/>
              <a:gd name="connsiteX25" fmla="*/ 7048 w 10000"/>
              <a:gd name="connsiteY25" fmla="*/ 1493 h 10000"/>
              <a:gd name="connsiteX26" fmla="*/ 6458 w 10000"/>
              <a:gd name="connsiteY26" fmla="*/ 1493 h 10000"/>
              <a:gd name="connsiteX27" fmla="*/ 5867 w 10000"/>
              <a:gd name="connsiteY27" fmla="*/ 1682 h 10000"/>
              <a:gd name="connsiteX28" fmla="*/ 4982 w 10000"/>
              <a:gd name="connsiteY28" fmla="*/ 1872 h 10000"/>
              <a:gd name="connsiteX29" fmla="*/ 4096 w 10000"/>
              <a:gd name="connsiteY29" fmla="*/ 2062 h 10000"/>
              <a:gd name="connsiteX30" fmla="*/ 3247 w 10000"/>
              <a:gd name="connsiteY30" fmla="*/ 2062 h 10000"/>
              <a:gd name="connsiteX31" fmla="*/ 2952 w 10000"/>
              <a:gd name="connsiteY31" fmla="*/ 2251 h 10000"/>
              <a:gd name="connsiteX32" fmla="*/ 2657 w 10000"/>
              <a:gd name="connsiteY32" fmla="*/ 2251 h 10000"/>
              <a:gd name="connsiteX33" fmla="*/ 2362 w 10000"/>
              <a:gd name="connsiteY33" fmla="*/ 2251 h 10000"/>
              <a:gd name="connsiteX34" fmla="*/ 2066 w 10000"/>
              <a:gd name="connsiteY34" fmla="*/ 2062 h 10000"/>
              <a:gd name="connsiteX35" fmla="*/ 1771 w 10000"/>
              <a:gd name="connsiteY35" fmla="*/ 2062 h 10000"/>
              <a:gd name="connsiteX36" fmla="*/ 1181 w 10000"/>
              <a:gd name="connsiteY36" fmla="*/ 1682 h 10000"/>
              <a:gd name="connsiteX37" fmla="*/ 886 w 10000"/>
              <a:gd name="connsiteY37" fmla="*/ 1493 h 10000"/>
              <a:gd name="connsiteX38" fmla="*/ 590 w 10000"/>
              <a:gd name="connsiteY38" fmla="*/ 1303 h 10000"/>
              <a:gd name="connsiteX39" fmla="*/ 590 w 10000"/>
              <a:gd name="connsiteY39" fmla="*/ 1303 h 10000"/>
              <a:gd name="connsiteX40" fmla="*/ 886 w 10000"/>
              <a:gd name="connsiteY40" fmla="*/ 1137 h 10000"/>
              <a:gd name="connsiteX41" fmla="*/ 2066 w 10000"/>
              <a:gd name="connsiteY41" fmla="*/ 1137 h 10000"/>
              <a:gd name="connsiteX42" fmla="*/ 2362 w 10000"/>
              <a:gd name="connsiteY42" fmla="*/ 1137 h 10000"/>
              <a:gd name="connsiteX43" fmla="*/ 2952 w 10000"/>
              <a:gd name="connsiteY43" fmla="*/ 1137 h 10000"/>
              <a:gd name="connsiteX44" fmla="*/ 3801 w 10000"/>
              <a:gd name="connsiteY44" fmla="*/ 1137 h 10000"/>
              <a:gd name="connsiteX45" fmla="*/ 4686 w 10000"/>
              <a:gd name="connsiteY45" fmla="*/ 948 h 10000"/>
              <a:gd name="connsiteX46" fmla="*/ 5572 w 10000"/>
              <a:gd name="connsiteY46" fmla="*/ 758 h 10000"/>
              <a:gd name="connsiteX47" fmla="*/ 6458 w 10000"/>
              <a:gd name="connsiteY47" fmla="*/ 758 h 10000"/>
              <a:gd name="connsiteX48" fmla="*/ 7048 w 10000"/>
              <a:gd name="connsiteY48" fmla="*/ 569 h 10000"/>
              <a:gd name="connsiteX49" fmla="*/ 7343 w 10000"/>
              <a:gd name="connsiteY49" fmla="*/ 379 h 10000"/>
              <a:gd name="connsiteX50" fmla="*/ 7638 w 10000"/>
              <a:gd name="connsiteY50" fmla="*/ 190 h 10000"/>
              <a:gd name="connsiteX51" fmla="*/ 7934 w 10000"/>
              <a:gd name="connsiteY51" fmla="*/ 0 h 10000"/>
              <a:gd name="connsiteX52" fmla="*/ 8229 w 10000"/>
              <a:gd name="connsiteY52" fmla="*/ 0 h 10000"/>
              <a:gd name="connsiteX53" fmla="*/ 8229 w 10000"/>
              <a:gd name="connsiteY53" fmla="*/ 190 h 10000"/>
              <a:gd name="connsiteX54" fmla="*/ 8819 w 10000"/>
              <a:gd name="connsiteY54" fmla="*/ 379 h 10000"/>
              <a:gd name="connsiteX55" fmla="*/ 9114 w 10000"/>
              <a:gd name="connsiteY55" fmla="*/ 379 h 10000"/>
              <a:gd name="connsiteX56" fmla="*/ 9410 w 10000"/>
              <a:gd name="connsiteY56" fmla="*/ 569 h 10000"/>
              <a:gd name="connsiteX57" fmla="*/ 9705 w 10000"/>
              <a:gd name="connsiteY57" fmla="*/ 758 h 10000"/>
              <a:gd name="connsiteX58" fmla="*/ 10000 w 10000"/>
              <a:gd name="connsiteY58" fmla="*/ 948 h 10000"/>
              <a:gd name="connsiteX59" fmla="*/ 10000 w 10000"/>
              <a:gd name="connsiteY59" fmla="*/ 1137 h 10000"/>
              <a:gd name="connsiteX60" fmla="*/ 9705 w 10000"/>
              <a:gd name="connsiteY60" fmla="*/ 1493 h 10000"/>
              <a:gd name="connsiteX61" fmla="*/ 9705 w 10000"/>
              <a:gd name="connsiteY61" fmla="*/ 1682 h 10000"/>
              <a:gd name="connsiteX62" fmla="*/ 9410 w 10000"/>
              <a:gd name="connsiteY62" fmla="*/ 1682 h 10000"/>
              <a:gd name="connsiteX63" fmla="*/ 9410 w 10000"/>
              <a:gd name="connsiteY63" fmla="*/ 1872 h 10000"/>
              <a:gd name="connsiteX64" fmla="*/ 9114 w 10000"/>
              <a:gd name="connsiteY64" fmla="*/ 2062 h 10000"/>
              <a:gd name="connsiteX65" fmla="*/ 8819 w 10000"/>
              <a:gd name="connsiteY65" fmla="*/ 2251 h 10000"/>
              <a:gd name="connsiteX66" fmla="*/ 8819 w 10000"/>
              <a:gd name="connsiteY66" fmla="*/ 2441 h 10000"/>
              <a:gd name="connsiteX67" fmla="*/ 8524 w 10000"/>
              <a:gd name="connsiteY67" fmla="*/ 2820 h 10000"/>
              <a:gd name="connsiteX68" fmla="*/ 8229 w 10000"/>
              <a:gd name="connsiteY68" fmla="*/ 3199 h 10000"/>
              <a:gd name="connsiteX69" fmla="*/ 8229 w 10000"/>
              <a:gd name="connsiteY69" fmla="*/ 3768 h 10000"/>
              <a:gd name="connsiteX70" fmla="*/ 7638 w 10000"/>
              <a:gd name="connsiteY70" fmla="*/ 4526 h 10000"/>
              <a:gd name="connsiteX71" fmla="*/ 6753 w 10000"/>
              <a:gd name="connsiteY71" fmla="*/ 5474 h 10000"/>
              <a:gd name="connsiteX72" fmla="*/ 6162 w 10000"/>
              <a:gd name="connsiteY72" fmla="*/ 6209 h 10000"/>
              <a:gd name="connsiteX73" fmla="*/ 5277 w 10000"/>
              <a:gd name="connsiteY73" fmla="*/ 6967 h 10000"/>
              <a:gd name="connsiteX74" fmla="*/ 4391 w 10000"/>
              <a:gd name="connsiteY74" fmla="*/ 7725 h 10000"/>
              <a:gd name="connsiteX75" fmla="*/ 3506 w 10000"/>
              <a:gd name="connsiteY75" fmla="*/ 8294 h 10000"/>
              <a:gd name="connsiteX76" fmla="*/ 2657 w 10000"/>
              <a:gd name="connsiteY76" fmla="*/ 8863 h 10000"/>
              <a:gd name="connsiteX77" fmla="*/ 1771 w 10000"/>
              <a:gd name="connsiteY77" fmla="*/ 9431 h 10000"/>
              <a:gd name="connsiteX78" fmla="*/ 1771 w 10000"/>
              <a:gd name="connsiteY78" fmla="*/ 9431 h 10000"/>
              <a:gd name="connsiteX0" fmla="*/ 1771 w 10000"/>
              <a:gd name="connsiteY0" fmla="*/ 9431 h 10000"/>
              <a:gd name="connsiteX1" fmla="*/ 1181 w 10000"/>
              <a:gd name="connsiteY1" fmla="*/ 9621 h 10000"/>
              <a:gd name="connsiteX2" fmla="*/ 590 w 10000"/>
              <a:gd name="connsiteY2" fmla="*/ 9810 h 10000"/>
              <a:gd name="connsiteX3" fmla="*/ 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9810 h 10000"/>
              <a:gd name="connsiteX6" fmla="*/ 0 w 10000"/>
              <a:gd name="connsiteY6" fmla="*/ 9621 h 10000"/>
              <a:gd name="connsiteX7" fmla="*/ 590 w 10000"/>
              <a:gd name="connsiteY7" fmla="*/ 9242 h 10000"/>
              <a:gd name="connsiteX8" fmla="*/ 1181 w 10000"/>
              <a:gd name="connsiteY8" fmla="*/ 8863 h 10000"/>
              <a:gd name="connsiteX9" fmla="*/ 1771 w 10000"/>
              <a:gd name="connsiteY9" fmla="*/ 8483 h 10000"/>
              <a:gd name="connsiteX10" fmla="*/ 2657 w 10000"/>
              <a:gd name="connsiteY10" fmla="*/ 7915 h 10000"/>
              <a:gd name="connsiteX11" fmla="*/ 3247 w 10000"/>
              <a:gd name="connsiteY11" fmla="*/ 7156 h 10000"/>
              <a:gd name="connsiteX12" fmla="*/ 4096 w 10000"/>
              <a:gd name="connsiteY12" fmla="*/ 6398 h 10000"/>
              <a:gd name="connsiteX13" fmla="*/ 4686 w 10000"/>
              <a:gd name="connsiteY13" fmla="*/ 5664 h 10000"/>
              <a:gd name="connsiteX14" fmla="*/ 5572 w 10000"/>
              <a:gd name="connsiteY14" fmla="*/ 4905 h 10000"/>
              <a:gd name="connsiteX15" fmla="*/ 5867 w 10000"/>
              <a:gd name="connsiteY15" fmla="*/ 4147 h 10000"/>
              <a:gd name="connsiteX16" fmla="*/ 6458 w 10000"/>
              <a:gd name="connsiteY16" fmla="*/ 3199 h 10000"/>
              <a:gd name="connsiteX17" fmla="*/ 6753 w 10000"/>
              <a:gd name="connsiteY17" fmla="*/ 2820 h 10000"/>
              <a:gd name="connsiteX18" fmla="*/ 6753 w 10000"/>
              <a:gd name="connsiteY18" fmla="*/ 2630 h 10000"/>
              <a:gd name="connsiteX19" fmla="*/ 7048 w 10000"/>
              <a:gd name="connsiteY19" fmla="*/ 2251 h 10000"/>
              <a:gd name="connsiteX20" fmla="*/ 7048 w 10000"/>
              <a:gd name="connsiteY20" fmla="*/ 2062 h 10000"/>
              <a:gd name="connsiteX21" fmla="*/ 7048 w 10000"/>
              <a:gd name="connsiteY21" fmla="*/ 1872 h 10000"/>
              <a:gd name="connsiteX22" fmla="*/ 7048 w 10000"/>
              <a:gd name="connsiteY22" fmla="*/ 1682 h 10000"/>
              <a:gd name="connsiteX23" fmla="*/ 7048 w 10000"/>
              <a:gd name="connsiteY23" fmla="*/ 1493 h 10000"/>
              <a:gd name="connsiteX24" fmla="*/ 7048 w 10000"/>
              <a:gd name="connsiteY24" fmla="*/ 1493 h 10000"/>
              <a:gd name="connsiteX25" fmla="*/ 7048 w 10000"/>
              <a:gd name="connsiteY25" fmla="*/ 1493 h 10000"/>
              <a:gd name="connsiteX26" fmla="*/ 6458 w 10000"/>
              <a:gd name="connsiteY26" fmla="*/ 1493 h 10000"/>
              <a:gd name="connsiteX27" fmla="*/ 5867 w 10000"/>
              <a:gd name="connsiteY27" fmla="*/ 1682 h 10000"/>
              <a:gd name="connsiteX28" fmla="*/ 4982 w 10000"/>
              <a:gd name="connsiteY28" fmla="*/ 1872 h 10000"/>
              <a:gd name="connsiteX29" fmla="*/ 4096 w 10000"/>
              <a:gd name="connsiteY29" fmla="*/ 2062 h 10000"/>
              <a:gd name="connsiteX30" fmla="*/ 3247 w 10000"/>
              <a:gd name="connsiteY30" fmla="*/ 2062 h 10000"/>
              <a:gd name="connsiteX31" fmla="*/ 2952 w 10000"/>
              <a:gd name="connsiteY31" fmla="*/ 2251 h 10000"/>
              <a:gd name="connsiteX32" fmla="*/ 2657 w 10000"/>
              <a:gd name="connsiteY32" fmla="*/ 2251 h 10000"/>
              <a:gd name="connsiteX33" fmla="*/ 2362 w 10000"/>
              <a:gd name="connsiteY33" fmla="*/ 2251 h 10000"/>
              <a:gd name="connsiteX34" fmla="*/ 2066 w 10000"/>
              <a:gd name="connsiteY34" fmla="*/ 2062 h 10000"/>
              <a:gd name="connsiteX35" fmla="*/ 1771 w 10000"/>
              <a:gd name="connsiteY35" fmla="*/ 2062 h 10000"/>
              <a:gd name="connsiteX36" fmla="*/ 1181 w 10000"/>
              <a:gd name="connsiteY36" fmla="*/ 1682 h 10000"/>
              <a:gd name="connsiteX37" fmla="*/ 886 w 10000"/>
              <a:gd name="connsiteY37" fmla="*/ 1493 h 10000"/>
              <a:gd name="connsiteX38" fmla="*/ 590 w 10000"/>
              <a:gd name="connsiteY38" fmla="*/ 1303 h 10000"/>
              <a:gd name="connsiteX39" fmla="*/ 886 w 10000"/>
              <a:gd name="connsiteY39" fmla="*/ 1137 h 10000"/>
              <a:gd name="connsiteX40" fmla="*/ 2066 w 10000"/>
              <a:gd name="connsiteY40" fmla="*/ 1137 h 10000"/>
              <a:gd name="connsiteX41" fmla="*/ 2362 w 10000"/>
              <a:gd name="connsiteY41" fmla="*/ 1137 h 10000"/>
              <a:gd name="connsiteX42" fmla="*/ 2952 w 10000"/>
              <a:gd name="connsiteY42" fmla="*/ 1137 h 10000"/>
              <a:gd name="connsiteX43" fmla="*/ 3801 w 10000"/>
              <a:gd name="connsiteY43" fmla="*/ 1137 h 10000"/>
              <a:gd name="connsiteX44" fmla="*/ 4686 w 10000"/>
              <a:gd name="connsiteY44" fmla="*/ 948 h 10000"/>
              <a:gd name="connsiteX45" fmla="*/ 5572 w 10000"/>
              <a:gd name="connsiteY45" fmla="*/ 758 h 10000"/>
              <a:gd name="connsiteX46" fmla="*/ 6458 w 10000"/>
              <a:gd name="connsiteY46" fmla="*/ 758 h 10000"/>
              <a:gd name="connsiteX47" fmla="*/ 7048 w 10000"/>
              <a:gd name="connsiteY47" fmla="*/ 569 h 10000"/>
              <a:gd name="connsiteX48" fmla="*/ 7343 w 10000"/>
              <a:gd name="connsiteY48" fmla="*/ 379 h 10000"/>
              <a:gd name="connsiteX49" fmla="*/ 7638 w 10000"/>
              <a:gd name="connsiteY49" fmla="*/ 190 h 10000"/>
              <a:gd name="connsiteX50" fmla="*/ 7934 w 10000"/>
              <a:gd name="connsiteY50" fmla="*/ 0 h 10000"/>
              <a:gd name="connsiteX51" fmla="*/ 8229 w 10000"/>
              <a:gd name="connsiteY51" fmla="*/ 0 h 10000"/>
              <a:gd name="connsiteX52" fmla="*/ 8229 w 10000"/>
              <a:gd name="connsiteY52" fmla="*/ 190 h 10000"/>
              <a:gd name="connsiteX53" fmla="*/ 8819 w 10000"/>
              <a:gd name="connsiteY53" fmla="*/ 379 h 10000"/>
              <a:gd name="connsiteX54" fmla="*/ 9114 w 10000"/>
              <a:gd name="connsiteY54" fmla="*/ 379 h 10000"/>
              <a:gd name="connsiteX55" fmla="*/ 9410 w 10000"/>
              <a:gd name="connsiteY55" fmla="*/ 569 h 10000"/>
              <a:gd name="connsiteX56" fmla="*/ 9705 w 10000"/>
              <a:gd name="connsiteY56" fmla="*/ 758 h 10000"/>
              <a:gd name="connsiteX57" fmla="*/ 10000 w 10000"/>
              <a:gd name="connsiteY57" fmla="*/ 948 h 10000"/>
              <a:gd name="connsiteX58" fmla="*/ 10000 w 10000"/>
              <a:gd name="connsiteY58" fmla="*/ 1137 h 10000"/>
              <a:gd name="connsiteX59" fmla="*/ 9705 w 10000"/>
              <a:gd name="connsiteY59" fmla="*/ 1493 h 10000"/>
              <a:gd name="connsiteX60" fmla="*/ 9705 w 10000"/>
              <a:gd name="connsiteY60" fmla="*/ 1682 h 10000"/>
              <a:gd name="connsiteX61" fmla="*/ 9410 w 10000"/>
              <a:gd name="connsiteY61" fmla="*/ 1682 h 10000"/>
              <a:gd name="connsiteX62" fmla="*/ 9410 w 10000"/>
              <a:gd name="connsiteY62" fmla="*/ 1872 h 10000"/>
              <a:gd name="connsiteX63" fmla="*/ 9114 w 10000"/>
              <a:gd name="connsiteY63" fmla="*/ 2062 h 10000"/>
              <a:gd name="connsiteX64" fmla="*/ 8819 w 10000"/>
              <a:gd name="connsiteY64" fmla="*/ 2251 h 10000"/>
              <a:gd name="connsiteX65" fmla="*/ 8819 w 10000"/>
              <a:gd name="connsiteY65" fmla="*/ 2441 h 10000"/>
              <a:gd name="connsiteX66" fmla="*/ 8524 w 10000"/>
              <a:gd name="connsiteY66" fmla="*/ 2820 h 10000"/>
              <a:gd name="connsiteX67" fmla="*/ 8229 w 10000"/>
              <a:gd name="connsiteY67" fmla="*/ 3199 h 10000"/>
              <a:gd name="connsiteX68" fmla="*/ 8229 w 10000"/>
              <a:gd name="connsiteY68" fmla="*/ 3768 h 10000"/>
              <a:gd name="connsiteX69" fmla="*/ 7638 w 10000"/>
              <a:gd name="connsiteY69" fmla="*/ 4526 h 10000"/>
              <a:gd name="connsiteX70" fmla="*/ 6753 w 10000"/>
              <a:gd name="connsiteY70" fmla="*/ 5474 h 10000"/>
              <a:gd name="connsiteX71" fmla="*/ 6162 w 10000"/>
              <a:gd name="connsiteY71" fmla="*/ 6209 h 10000"/>
              <a:gd name="connsiteX72" fmla="*/ 5277 w 10000"/>
              <a:gd name="connsiteY72" fmla="*/ 6967 h 10000"/>
              <a:gd name="connsiteX73" fmla="*/ 4391 w 10000"/>
              <a:gd name="connsiteY73" fmla="*/ 7725 h 10000"/>
              <a:gd name="connsiteX74" fmla="*/ 3506 w 10000"/>
              <a:gd name="connsiteY74" fmla="*/ 8294 h 10000"/>
              <a:gd name="connsiteX75" fmla="*/ 2657 w 10000"/>
              <a:gd name="connsiteY75" fmla="*/ 8863 h 10000"/>
              <a:gd name="connsiteX76" fmla="*/ 1771 w 10000"/>
              <a:gd name="connsiteY76" fmla="*/ 9431 h 10000"/>
              <a:gd name="connsiteX77" fmla="*/ 1771 w 10000"/>
              <a:gd name="connsiteY77" fmla="*/ 9431 h 10000"/>
              <a:gd name="connsiteX0" fmla="*/ 1771 w 10000"/>
              <a:gd name="connsiteY0" fmla="*/ 9431 h 10000"/>
              <a:gd name="connsiteX1" fmla="*/ 1181 w 10000"/>
              <a:gd name="connsiteY1" fmla="*/ 9621 h 10000"/>
              <a:gd name="connsiteX2" fmla="*/ 590 w 10000"/>
              <a:gd name="connsiteY2" fmla="*/ 9810 h 10000"/>
              <a:gd name="connsiteX3" fmla="*/ 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9810 h 10000"/>
              <a:gd name="connsiteX6" fmla="*/ 0 w 10000"/>
              <a:gd name="connsiteY6" fmla="*/ 9621 h 10000"/>
              <a:gd name="connsiteX7" fmla="*/ 590 w 10000"/>
              <a:gd name="connsiteY7" fmla="*/ 9242 h 10000"/>
              <a:gd name="connsiteX8" fmla="*/ 1181 w 10000"/>
              <a:gd name="connsiteY8" fmla="*/ 8863 h 10000"/>
              <a:gd name="connsiteX9" fmla="*/ 1771 w 10000"/>
              <a:gd name="connsiteY9" fmla="*/ 8483 h 10000"/>
              <a:gd name="connsiteX10" fmla="*/ 2657 w 10000"/>
              <a:gd name="connsiteY10" fmla="*/ 7915 h 10000"/>
              <a:gd name="connsiteX11" fmla="*/ 3247 w 10000"/>
              <a:gd name="connsiteY11" fmla="*/ 7156 h 10000"/>
              <a:gd name="connsiteX12" fmla="*/ 4096 w 10000"/>
              <a:gd name="connsiteY12" fmla="*/ 6398 h 10000"/>
              <a:gd name="connsiteX13" fmla="*/ 4686 w 10000"/>
              <a:gd name="connsiteY13" fmla="*/ 5664 h 10000"/>
              <a:gd name="connsiteX14" fmla="*/ 5572 w 10000"/>
              <a:gd name="connsiteY14" fmla="*/ 4905 h 10000"/>
              <a:gd name="connsiteX15" fmla="*/ 5867 w 10000"/>
              <a:gd name="connsiteY15" fmla="*/ 4147 h 10000"/>
              <a:gd name="connsiteX16" fmla="*/ 6458 w 10000"/>
              <a:gd name="connsiteY16" fmla="*/ 3199 h 10000"/>
              <a:gd name="connsiteX17" fmla="*/ 6753 w 10000"/>
              <a:gd name="connsiteY17" fmla="*/ 2820 h 10000"/>
              <a:gd name="connsiteX18" fmla="*/ 6753 w 10000"/>
              <a:gd name="connsiteY18" fmla="*/ 2630 h 10000"/>
              <a:gd name="connsiteX19" fmla="*/ 7048 w 10000"/>
              <a:gd name="connsiteY19" fmla="*/ 2251 h 10000"/>
              <a:gd name="connsiteX20" fmla="*/ 7048 w 10000"/>
              <a:gd name="connsiteY20" fmla="*/ 2062 h 10000"/>
              <a:gd name="connsiteX21" fmla="*/ 7048 w 10000"/>
              <a:gd name="connsiteY21" fmla="*/ 1872 h 10000"/>
              <a:gd name="connsiteX22" fmla="*/ 7048 w 10000"/>
              <a:gd name="connsiteY22" fmla="*/ 1682 h 10000"/>
              <a:gd name="connsiteX23" fmla="*/ 7048 w 10000"/>
              <a:gd name="connsiteY23" fmla="*/ 1493 h 10000"/>
              <a:gd name="connsiteX24" fmla="*/ 7048 w 10000"/>
              <a:gd name="connsiteY24" fmla="*/ 1493 h 10000"/>
              <a:gd name="connsiteX25" fmla="*/ 7048 w 10000"/>
              <a:gd name="connsiteY25" fmla="*/ 1493 h 10000"/>
              <a:gd name="connsiteX26" fmla="*/ 6458 w 10000"/>
              <a:gd name="connsiteY26" fmla="*/ 1493 h 10000"/>
              <a:gd name="connsiteX27" fmla="*/ 5867 w 10000"/>
              <a:gd name="connsiteY27" fmla="*/ 1682 h 10000"/>
              <a:gd name="connsiteX28" fmla="*/ 4982 w 10000"/>
              <a:gd name="connsiteY28" fmla="*/ 1872 h 10000"/>
              <a:gd name="connsiteX29" fmla="*/ 4096 w 10000"/>
              <a:gd name="connsiteY29" fmla="*/ 2062 h 10000"/>
              <a:gd name="connsiteX30" fmla="*/ 3247 w 10000"/>
              <a:gd name="connsiteY30" fmla="*/ 2062 h 10000"/>
              <a:gd name="connsiteX31" fmla="*/ 2952 w 10000"/>
              <a:gd name="connsiteY31" fmla="*/ 2251 h 10000"/>
              <a:gd name="connsiteX32" fmla="*/ 2657 w 10000"/>
              <a:gd name="connsiteY32" fmla="*/ 2251 h 10000"/>
              <a:gd name="connsiteX33" fmla="*/ 2362 w 10000"/>
              <a:gd name="connsiteY33" fmla="*/ 2251 h 10000"/>
              <a:gd name="connsiteX34" fmla="*/ 2066 w 10000"/>
              <a:gd name="connsiteY34" fmla="*/ 2062 h 10000"/>
              <a:gd name="connsiteX35" fmla="*/ 1771 w 10000"/>
              <a:gd name="connsiteY35" fmla="*/ 2062 h 10000"/>
              <a:gd name="connsiteX36" fmla="*/ 1181 w 10000"/>
              <a:gd name="connsiteY36" fmla="*/ 1682 h 10000"/>
              <a:gd name="connsiteX37" fmla="*/ 886 w 10000"/>
              <a:gd name="connsiteY37" fmla="*/ 1493 h 10000"/>
              <a:gd name="connsiteX38" fmla="*/ 590 w 10000"/>
              <a:gd name="connsiteY38" fmla="*/ 1303 h 10000"/>
              <a:gd name="connsiteX39" fmla="*/ 2066 w 10000"/>
              <a:gd name="connsiteY39" fmla="*/ 1137 h 10000"/>
              <a:gd name="connsiteX40" fmla="*/ 2362 w 10000"/>
              <a:gd name="connsiteY40" fmla="*/ 1137 h 10000"/>
              <a:gd name="connsiteX41" fmla="*/ 2952 w 10000"/>
              <a:gd name="connsiteY41" fmla="*/ 1137 h 10000"/>
              <a:gd name="connsiteX42" fmla="*/ 3801 w 10000"/>
              <a:gd name="connsiteY42" fmla="*/ 1137 h 10000"/>
              <a:gd name="connsiteX43" fmla="*/ 4686 w 10000"/>
              <a:gd name="connsiteY43" fmla="*/ 948 h 10000"/>
              <a:gd name="connsiteX44" fmla="*/ 5572 w 10000"/>
              <a:gd name="connsiteY44" fmla="*/ 758 h 10000"/>
              <a:gd name="connsiteX45" fmla="*/ 6458 w 10000"/>
              <a:gd name="connsiteY45" fmla="*/ 758 h 10000"/>
              <a:gd name="connsiteX46" fmla="*/ 7048 w 10000"/>
              <a:gd name="connsiteY46" fmla="*/ 569 h 10000"/>
              <a:gd name="connsiteX47" fmla="*/ 7343 w 10000"/>
              <a:gd name="connsiteY47" fmla="*/ 379 h 10000"/>
              <a:gd name="connsiteX48" fmla="*/ 7638 w 10000"/>
              <a:gd name="connsiteY48" fmla="*/ 190 h 10000"/>
              <a:gd name="connsiteX49" fmla="*/ 7934 w 10000"/>
              <a:gd name="connsiteY49" fmla="*/ 0 h 10000"/>
              <a:gd name="connsiteX50" fmla="*/ 8229 w 10000"/>
              <a:gd name="connsiteY50" fmla="*/ 0 h 10000"/>
              <a:gd name="connsiteX51" fmla="*/ 8229 w 10000"/>
              <a:gd name="connsiteY51" fmla="*/ 190 h 10000"/>
              <a:gd name="connsiteX52" fmla="*/ 8819 w 10000"/>
              <a:gd name="connsiteY52" fmla="*/ 379 h 10000"/>
              <a:gd name="connsiteX53" fmla="*/ 9114 w 10000"/>
              <a:gd name="connsiteY53" fmla="*/ 379 h 10000"/>
              <a:gd name="connsiteX54" fmla="*/ 9410 w 10000"/>
              <a:gd name="connsiteY54" fmla="*/ 569 h 10000"/>
              <a:gd name="connsiteX55" fmla="*/ 9705 w 10000"/>
              <a:gd name="connsiteY55" fmla="*/ 758 h 10000"/>
              <a:gd name="connsiteX56" fmla="*/ 10000 w 10000"/>
              <a:gd name="connsiteY56" fmla="*/ 948 h 10000"/>
              <a:gd name="connsiteX57" fmla="*/ 10000 w 10000"/>
              <a:gd name="connsiteY57" fmla="*/ 1137 h 10000"/>
              <a:gd name="connsiteX58" fmla="*/ 9705 w 10000"/>
              <a:gd name="connsiteY58" fmla="*/ 1493 h 10000"/>
              <a:gd name="connsiteX59" fmla="*/ 9705 w 10000"/>
              <a:gd name="connsiteY59" fmla="*/ 1682 h 10000"/>
              <a:gd name="connsiteX60" fmla="*/ 9410 w 10000"/>
              <a:gd name="connsiteY60" fmla="*/ 1682 h 10000"/>
              <a:gd name="connsiteX61" fmla="*/ 9410 w 10000"/>
              <a:gd name="connsiteY61" fmla="*/ 1872 h 10000"/>
              <a:gd name="connsiteX62" fmla="*/ 9114 w 10000"/>
              <a:gd name="connsiteY62" fmla="*/ 2062 h 10000"/>
              <a:gd name="connsiteX63" fmla="*/ 8819 w 10000"/>
              <a:gd name="connsiteY63" fmla="*/ 2251 h 10000"/>
              <a:gd name="connsiteX64" fmla="*/ 8819 w 10000"/>
              <a:gd name="connsiteY64" fmla="*/ 2441 h 10000"/>
              <a:gd name="connsiteX65" fmla="*/ 8524 w 10000"/>
              <a:gd name="connsiteY65" fmla="*/ 2820 h 10000"/>
              <a:gd name="connsiteX66" fmla="*/ 8229 w 10000"/>
              <a:gd name="connsiteY66" fmla="*/ 3199 h 10000"/>
              <a:gd name="connsiteX67" fmla="*/ 8229 w 10000"/>
              <a:gd name="connsiteY67" fmla="*/ 3768 h 10000"/>
              <a:gd name="connsiteX68" fmla="*/ 7638 w 10000"/>
              <a:gd name="connsiteY68" fmla="*/ 4526 h 10000"/>
              <a:gd name="connsiteX69" fmla="*/ 6753 w 10000"/>
              <a:gd name="connsiteY69" fmla="*/ 5474 h 10000"/>
              <a:gd name="connsiteX70" fmla="*/ 6162 w 10000"/>
              <a:gd name="connsiteY70" fmla="*/ 6209 h 10000"/>
              <a:gd name="connsiteX71" fmla="*/ 5277 w 10000"/>
              <a:gd name="connsiteY71" fmla="*/ 6967 h 10000"/>
              <a:gd name="connsiteX72" fmla="*/ 4391 w 10000"/>
              <a:gd name="connsiteY72" fmla="*/ 7725 h 10000"/>
              <a:gd name="connsiteX73" fmla="*/ 3506 w 10000"/>
              <a:gd name="connsiteY73" fmla="*/ 8294 h 10000"/>
              <a:gd name="connsiteX74" fmla="*/ 2657 w 10000"/>
              <a:gd name="connsiteY74" fmla="*/ 8863 h 10000"/>
              <a:gd name="connsiteX75" fmla="*/ 1771 w 10000"/>
              <a:gd name="connsiteY75" fmla="*/ 9431 h 10000"/>
              <a:gd name="connsiteX76" fmla="*/ 1771 w 10000"/>
              <a:gd name="connsiteY76" fmla="*/ 9431 h 10000"/>
              <a:gd name="connsiteX0" fmla="*/ 1771 w 10000"/>
              <a:gd name="connsiteY0" fmla="*/ 9431 h 10000"/>
              <a:gd name="connsiteX1" fmla="*/ 1181 w 10000"/>
              <a:gd name="connsiteY1" fmla="*/ 9621 h 10000"/>
              <a:gd name="connsiteX2" fmla="*/ 590 w 10000"/>
              <a:gd name="connsiteY2" fmla="*/ 9810 h 10000"/>
              <a:gd name="connsiteX3" fmla="*/ 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9810 h 10000"/>
              <a:gd name="connsiteX6" fmla="*/ 0 w 10000"/>
              <a:gd name="connsiteY6" fmla="*/ 9621 h 10000"/>
              <a:gd name="connsiteX7" fmla="*/ 590 w 10000"/>
              <a:gd name="connsiteY7" fmla="*/ 9242 h 10000"/>
              <a:gd name="connsiteX8" fmla="*/ 1181 w 10000"/>
              <a:gd name="connsiteY8" fmla="*/ 8863 h 10000"/>
              <a:gd name="connsiteX9" fmla="*/ 1771 w 10000"/>
              <a:gd name="connsiteY9" fmla="*/ 8483 h 10000"/>
              <a:gd name="connsiteX10" fmla="*/ 2657 w 10000"/>
              <a:gd name="connsiteY10" fmla="*/ 7915 h 10000"/>
              <a:gd name="connsiteX11" fmla="*/ 3247 w 10000"/>
              <a:gd name="connsiteY11" fmla="*/ 7156 h 10000"/>
              <a:gd name="connsiteX12" fmla="*/ 4096 w 10000"/>
              <a:gd name="connsiteY12" fmla="*/ 6398 h 10000"/>
              <a:gd name="connsiteX13" fmla="*/ 4686 w 10000"/>
              <a:gd name="connsiteY13" fmla="*/ 5664 h 10000"/>
              <a:gd name="connsiteX14" fmla="*/ 5572 w 10000"/>
              <a:gd name="connsiteY14" fmla="*/ 4905 h 10000"/>
              <a:gd name="connsiteX15" fmla="*/ 5867 w 10000"/>
              <a:gd name="connsiteY15" fmla="*/ 4147 h 10000"/>
              <a:gd name="connsiteX16" fmla="*/ 6458 w 10000"/>
              <a:gd name="connsiteY16" fmla="*/ 3199 h 10000"/>
              <a:gd name="connsiteX17" fmla="*/ 6753 w 10000"/>
              <a:gd name="connsiteY17" fmla="*/ 2820 h 10000"/>
              <a:gd name="connsiteX18" fmla="*/ 6753 w 10000"/>
              <a:gd name="connsiteY18" fmla="*/ 2630 h 10000"/>
              <a:gd name="connsiteX19" fmla="*/ 7048 w 10000"/>
              <a:gd name="connsiteY19" fmla="*/ 2251 h 10000"/>
              <a:gd name="connsiteX20" fmla="*/ 7048 w 10000"/>
              <a:gd name="connsiteY20" fmla="*/ 2062 h 10000"/>
              <a:gd name="connsiteX21" fmla="*/ 7048 w 10000"/>
              <a:gd name="connsiteY21" fmla="*/ 1872 h 10000"/>
              <a:gd name="connsiteX22" fmla="*/ 7048 w 10000"/>
              <a:gd name="connsiteY22" fmla="*/ 1682 h 10000"/>
              <a:gd name="connsiteX23" fmla="*/ 7048 w 10000"/>
              <a:gd name="connsiteY23" fmla="*/ 1493 h 10000"/>
              <a:gd name="connsiteX24" fmla="*/ 7048 w 10000"/>
              <a:gd name="connsiteY24" fmla="*/ 1493 h 10000"/>
              <a:gd name="connsiteX25" fmla="*/ 7048 w 10000"/>
              <a:gd name="connsiteY25" fmla="*/ 1493 h 10000"/>
              <a:gd name="connsiteX26" fmla="*/ 6458 w 10000"/>
              <a:gd name="connsiteY26" fmla="*/ 1493 h 10000"/>
              <a:gd name="connsiteX27" fmla="*/ 5867 w 10000"/>
              <a:gd name="connsiteY27" fmla="*/ 1682 h 10000"/>
              <a:gd name="connsiteX28" fmla="*/ 4982 w 10000"/>
              <a:gd name="connsiteY28" fmla="*/ 1872 h 10000"/>
              <a:gd name="connsiteX29" fmla="*/ 4096 w 10000"/>
              <a:gd name="connsiteY29" fmla="*/ 2062 h 10000"/>
              <a:gd name="connsiteX30" fmla="*/ 3247 w 10000"/>
              <a:gd name="connsiteY30" fmla="*/ 2062 h 10000"/>
              <a:gd name="connsiteX31" fmla="*/ 2952 w 10000"/>
              <a:gd name="connsiteY31" fmla="*/ 2251 h 10000"/>
              <a:gd name="connsiteX32" fmla="*/ 2657 w 10000"/>
              <a:gd name="connsiteY32" fmla="*/ 2251 h 10000"/>
              <a:gd name="connsiteX33" fmla="*/ 2362 w 10000"/>
              <a:gd name="connsiteY33" fmla="*/ 2251 h 10000"/>
              <a:gd name="connsiteX34" fmla="*/ 2066 w 10000"/>
              <a:gd name="connsiteY34" fmla="*/ 2062 h 10000"/>
              <a:gd name="connsiteX35" fmla="*/ 1771 w 10000"/>
              <a:gd name="connsiteY35" fmla="*/ 2062 h 10000"/>
              <a:gd name="connsiteX36" fmla="*/ 1181 w 10000"/>
              <a:gd name="connsiteY36" fmla="*/ 1682 h 10000"/>
              <a:gd name="connsiteX37" fmla="*/ 886 w 10000"/>
              <a:gd name="connsiteY37" fmla="*/ 1493 h 10000"/>
              <a:gd name="connsiteX38" fmla="*/ 2066 w 10000"/>
              <a:gd name="connsiteY38" fmla="*/ 1137 h 10000"/>
              <a:gd name="connsiteX39" fmla="*/ 2362 w 10000"/>
              <a:gd name="connsiteY39" fmla="*/ 1137 h 10000"/>
              <a:gd name="connsiteX40" fmla="*/ 2952 w 10000"/>
              <a:gd name="connsiteY40" fmla="*/ 1137 h 10000"/>
              <a:gd name="connsiteX41" fmla="*/ 3801 w 10000"/>
              <a:gd name="connsiteY41" fmla="*/ 1137 h 10000"/>
              <a:gd name="connsiteX42" fmla="*/ 4686 w 10000"/>
              <a:gd name="connsiteY42" fmla="*/ 948 h 10000"/>
              <a:gd name="connsiteX43" fmla="*/ 5572 w 10000"/>
              <a:gd name="connsiteY43" fmla="*/ 758 h 10000"/>
              <a:gd name="connsiteX44" fmla="*/ 6458 w 10000"/>
              <a:gd name="connsiteY44" fmla="*/ 758 h 10000"/>
              <a:gd name="connsiteX45" fmla="*/ 7048 w 10000"/>
              <a:gd name="connsiteY45" fmla="*/ 569 h 10000"/>
              <a:gd name="connsiteX46" fmla="*/ 7343 w 10000"/>
              <a:gd name="connsiteY46" fmla="*/ 379 h 10000"/>
              <a:gd name="connsiteX47" fmla="*/ 7638 w 10000"/>
              <a:gd name="connsiteY47" fmla="*/ 190 h 10000"/>
              <a:gd name="connsiteX48" fmla="*/ 7934 w 10000"/>
              <a:gd name="connsiteY48" fmla="*/ 0 h 10000"/>
              <a:gd name="connsiteX49" fmla="*/ 8229 w 10000"/>
              <a:gd name="connsiteY49" fmla="*/ 0 h 10000"/>
              <a:gd name="connsiteX50" fmla="*/ 8229 w 10000"/>
              <a:gd name="connsiteY50" fmla="*/ 190 h 10000"/>
              <a:gd name="connsiteX51" fmla="*/ 8819 w 10000"/>
              <a:gd name="connsiteY51" fmla="*/ 379 h 10000"/>
              <a:gd name="connsiteX52" fmla="*/ 9114 w 10000"/>
              <a:gd name="connsiteY52" fmla="*/ 379 h 10000"/>
              <a:gd name="connsiteX53" fmla="*/ 9410 w 10000"/>
              <a:gd name="connsiteY53" fmla="*/ 569 h 10000"/>
              <a:gd name="connsiteX54" fmla="*/ 9705 w 10000"/>
              <a:gd name="connsiteY54" fmla="*/ 758 h 10000"/>
              <a:gd name="connsiteX55" fmla="*/ 10000 w 10000"/>
              <a:gd name="connsiteY55" fmla="*/ 948 h 10000"/>
              <a:gd name="connsiteX56" fmla="*/ 10000 w 10000"/>
              <a:gd name="connsiteY56" fmla="*/ 1137 h 10000"/>
              <a:gd name="connsiteX57" fmla="*/ 9705 w 10000"/>
              <a:gd name="connsiteY57" fmla="*/ 1493 h 10000"/>
              <a:gd name="connsiteX58" fmla="*/ 9705 w 10000"/>
              <a:gd name="connsiteY58" fmla="*/ 1682 h 10000"/>
              <a:gd name="connsiteX59" fmla="*/ 9410 w 10000"/>
              <a:gd name="connsiteY59" fmla="*/ 1682 h 10000"/>
              <a:gd name="connsiteX60" fmla="*/ 9410 w 10000"/>
              <a:gd name="connsiteY60" fmla="*/ 1872 h 10000"/>
              <a:gd name="connsiteX61" fmla="*/ 9114 w 10000"/>
              <a:gd name="connsiteY61" fmla="*/ 2062 h 10000"/>
              <a:gd name="connsiteX62" fmla="*/ 8819 w 10000"/>
              <a:gd name="connsiteY62" fmla="*/ 2251 h 10000"/>
              <a:gd name="connsiteX63" fmla="*/ 8819 w 10000"/>
              <a:gd name="connsiteY63" fmla="*/ 2441 h 10000"/>
              <a:gd name="connsiteX64" fmla="*/ 8524 w 10000"/>
              <a:gd name="connsiteY64" fmla="*/ 2820 h 10000"/>
              <a:gd name="connsiteX65" fmla="*/ 8229 w 10000"/>
              <a:gd name="connsiteY65" fmla="*/ 3199 h 10000"/>
              <a:gd name="connsiteX66" fmla="*/ 8229 w 10000"/>
              <a:gd name="connsiteY66" fmla="*/ 3768 h 10000"/>
              <a:gd name="connsiteX67" fmla="*/ 7638 w 10000"/>
              <a:gd name="connsiteY67" fmla="*/ 4526 h 10000"/>
              <a:gd name="connsiteX68" fmla="*/ 6753 w 10000"/>
              <a:gd name="connsiteY68" fmla="*/ 5474 h 10000"/>
              <a:gd name="connsiteX69" fmla="*/ 6162 w 10000"/>
              <a:gd name="connsiteY69" fmla="*/ 6209 h 10000"/>
              <a:gd name="connsiteX70" fmla="*/ 5277 w 10000"/>
              <a:gd name="connsiteY70" fmla="*/ 6967 h 10000"/>
              <a:gd name="connsiteX71" fmla="*/ 4391 w 10000"/>
              <a:gd name="connsiteY71" fmla="*/ 7725 h 10000"/>
              <a:gd name="connsiteX72" fmla="*/ 3506 w 10000"/>
              <a:gd name="connsiteY72" fmla="*/ 8294 h 10000"/>
              <a:gd name="connsiteX73" fmla="*/ 2657 w 10000"/>
              <a:gd name="connsiteY73" fmla="*/ 8863 h 10000"/>
              <a:gd name="connsiteX74" fmla="*/ 1771 w 10000"/>
              <a:gd name="connsiteY74" fmla="*/ 9431 h 10000"/>
              <a:gd name="connsiteX75" fmla="*/ 1771 w 10000"/>
              <a:gd name="connsiteY75" fmla="*/ 9431 h 10000"/>
              <a:gd name="connsiteX0" fmla="*/ 1771 w 10000"/>
              <a:gd name="connsiteY0" fmla="*/ 9431 h 10000"/>
              <a:gd name="connsiteX1" fmla="*/ 1181 w 10000"/>
              <a:gd name="connsiteY1" fmla="*/ 9621 h 10000"/>
              <a:gd name="connsiteX2" fmla="*/ 590 w 10000"/>
              <a:gd name="connsiteY2" fmla="*/ 9810 h 10000"/>
              <a:gd name="connsiteX3" fmla="*/ 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9810 h 10000"/>
              <a:gd name="connsiteX6" fmla="*/ 0 w 10000"/>
              <a:gd name="connsiteY6" fmla="*/ 9621 h 10000"/>
              <a:gd name="connsiteX7" fmla="*/ 590 w 10000"/>
              <a:gd name="connsiteY7" fmla="*/ 9242 h 10000"/>
              <a:gd name="connsiteX8" fmla="*/ 1181 w 10000"/>
              <a:gd name="connsiteY8" fmla="*/ 8863 h 10000"/>
              <a:gd name="connsiteX9" fmla="*/ 1771 w 10000"/>
              <a:gd name="connsiteY9" fmla="*/ 8483 h 10000"/>
              <a:gd name="connsiteX10" fmla="*/ 2657 w 10000"/>
              <a:gd name="connsiteY10" fmla="*/ 7915 h 10000"/>
              <a:gd name="connsiteX11" fmla="*/ 3247 w 10000"/>
              <a:gd name="connsiteY11" fmla="*/ 7156 h 10000"/>
              <a:gd name="connsiteX12" fmla="*/ 4096 w 10000"/>
              <a:gd name="connsiteY12" fmla="*/ 6398 h 10000"/>
              <a:gd name="connsiteX13" fmla="*/ 4686 w 10000"/>
              <a:gd name="connsiteY13" fmla="*/ 5664 h 10000"/>
              <a:gd name="connsiteX14" fmla="*/ 5572 w 10000"/>
              <a:gd name="connsiteY14" fmla="*/ 4905 h 10000"/>
              <a:gd name="connsiteX15" fmla="*/ 5867 w 10000"/>
              <a:gd name="connsiteY15" fmla="*/ 4147 h 10000"/>
              <a:gd name="connsiteX16" fmla="*/ 6458 w 10000"/>
              <a:gd name="connsiteY16" fmla="*/ 3199 h 10000"/>
              <a:gd name="connsiteX17" fmla="*/ 6753 w 10000"/>
              <a:gd name="connsiteY17" fmla="*/ 2820 h 10000"/>
              <a:gd name="connsiteX18" fmla="*/ 6753 w 10000"/>
              <a:gd name="connsiteY18" fmla="*/ 2630 h 10000"/>
              <a:gd name="connsiteX19" fmla="*/ 7048 w 10000"/>
              <a:gd name="connsiteY19" fmla="*/ 2251 h 10000"/>
              <a:gd name="connsiteX20" fmla="*/ 7048 w 10000"/>
              <a:gd name="connsiteY20" fmla="*/ 2062 h 10000"/>
              <a:gd name="connsiteX21" fmla="*/ 7048 w 10000"/>
              <a:gd name="connsiteY21" fmla="*/ 1872 h 10000"/>
              <a:gd name="connsiteX22" fmla="*/ 7048 w 10000"/>
              <a:gd name="connsiteY22" fmla="*/ 1682 h 10000"/>
              <a:gd name="connsiteX23" fmla="*/ 7048 w 10000"/>
              <a:gd name="connsiteY23" fmla="*/ 1493 h 10000"/>
              <a:gd name="connsiteX24" fmla="*/ 7048 w 10000"/>
              <a:gd name="connsiteY24" fmla="*/ 1493 h 10000"/>
              <a:gd name="connsiteX25" fmla="*/ 7048 w 10000"/>
              <a:gd name="connsiteY25" fmla="*/ 1493 h 10000"/>
              <a:gd name="connsiteX26" fmla="*/ 6458 w 10000"/>
              <a:gd name="connsiteY26" fmla="*/ 1493 h 10000"/>
              <a:gd name="connsiteX27" fmla="*/ 5867 w 10000"/>
              <a:gd name="connsiteY27" fmla="*/ 1682 h 10000"/>
              <a:gd name="connsiteX28" fmla="*/ 4982 w 10000"/>
              <a:gd name="connsiteY28" fmla="*/ 1872 h 10000"/>
              <a:gd name="connsiteX29" fmla="*/ 4096 w 10000"/>
              <a:gd name="connsiteY29" fmla="*/ 2062 h 10000"/>
              <a:gd name="connsiteX30" fmla="*/ 3247 w 10000"/>
              <a:gd name="connsiteY30" fmla="*/ 2062 h 10000"/>
              <a:gd name="connsiteX31" fmla="*/ 2952 w 10000"/>
              <a:gd name="connsiteY31" fmla="*/ 2251 h 10000"/>
              <a:gd name="connsiteX32" fmla="*/ 2657 w 10000"/>
              <a:gd name="connsiteY32" fmla="*/ 2251 h 10000"/>
              <a:gd name="connsiteX33" fmla="*/ 2362 w 10000"/>
              <a:gd name="connsiteY33" fmla="*/ 2251 h 10000"/>
              <a:gd name="connsiteX34" fmla="*/ 2066 w 10000"/>
              <a:gd name="connsiteY34" fmla="*/ 2062 h 10000"/>
              <a:gd name="connsiteX35" fmla="*/ 1771 w 10000"/>
              <a:gd name="connsiteY35" fmla="*/ 2062 h 10000"/>
              <a:gd name="connsiteX36" fmla="*/ 1181 w 10000"/>
              <a:gd name="connsiteY36" fmla="*/ 1682 h 10000"/>
              <a:gd name="connsiteX37" fmla="*/ 2066 w 10000"/>
              <a:gd name="connsiteY37" fmla="*/ 1137 h 10000"/>
              <a:gd name="connsiteX38" fmla="*/ 2362 w 10000"/>
              <a:gd name="connsiteY38" fmla="*/ 1137 h 10000"/>
              <a:gd name="connsiteX39" fmla="*/ 2952 w 10000"/>
              <a:gd name="connsiteY39" fmla="*/ 1137 h 10000"/>
              <a:gd name="connsiteX40" fmla="*/ 3801 w 10000"/>
              <a:gd name="connsiteY40" fmla="*/ 1137 h 10000"/>
              <a:gd name="connsiteX41" fmla="*/ 4686 w 10000"/>
              <a:gd name="connsiteY41" fmla="*/ 948 h 10000"/>
              <a:gd name="connsiteX42" fmla="*/ 5572 w 10000"/>
              <a:gd name="connsiteY42" fmla="*/ 758 h 10000"/>
              <a:gd name="connsiteX43" fmla="*/ 6458 w 10000"/>
              <a:gd name="connsiteY43" fmla="*/ 758 h 10000"/>
              <a:gd name="connsiteX44" fmla="*/ 7048 w 10000"/>
              <a:gd name="connsiteY44" fmla="*/ 569 h 10000"/>
              <a:gd name="connsiteX45" fmla="*/ 7343 w 10000"/>
              <a:gd name="connsiteY45" fmla="*/ 379 h 10000"/>
              <a:gd name="connsiteX46" fmla="*/ 7638 w 10000"/>
              <a:gd name="connsiteY46" fmla="*/ 190 h 10000"/>
              <a:gd name="connsiteX47" fmla="*/ 7934 w 10000"/>
              <a:gd name="connsiteY47" fmla="*/ 0 h 10000"/>
              <a:gd name="connsiteX48" fmla="*/ 8229 w 10000"/>
              <a:gd name="connsiteY48" fmla="*/ 0 h 10000"/>
              <a:gd name="connsiteX49" fmla="*/ 8229 w 10000"/>
              <a:gd name="connsiteY49" fmla="*/ 190 h 10000"/>
              <a:gd name="connsiteX50" fmla="*/ 8819 w 10000"/>
              <a:gd name="connsiteY50" fmla="*/ 379 h 10000"/>
              <a:gd name="connsiteX51" fmla="*/ 9114 w 10000"/>
              <a:gd name="connsiteY51" fmla="*/ 379 h 10000"/>
              <a:gd name="connsiteX52" fmla="*/ 9410 w 10000"/>
              <a:gd name="connsiteY52" fmla="*/ 569 h 10000"/>
              <a:gd name="connsiteX53" fmla="*/ 9705 w 10000"/>
              <a:gd name="connsiteY53" fmla="*/ 758 h 10000"/>
              <a:gd name="connsiteX54" fmla="*/ 10000 w 10000"/>
              <a:gd name="connsiteY54" fmla="*/ 948 h 10000"/>
              <a:gd name="connsiteX55" fmla="*/ 10000 w 10000"/>
              <a:gd name="connsiteY55" fmla="*/ 1137 h 10000"/>
              <a:gd name="connsiteX56" fmla="*/ 9705 w 10000"/>
              <a:gd name="connsiteY56" fmla="*/ 1493 h 10000"/>
              <a:gd name="connsiteX57" fmla="*/ 9705 w 10000"/>
              <a:gd name="connsiteY57" fmla="*/ 1682 h 10000"/>
              <a:gd name="connsiteX58" fmla="*/ 9410 w 10000"/>
              <a:gd name="connsiteY58" fmla="*/ 1682 h 10000"/>
              <a:gd name="connsiteX59" fmla="*/ 9410 w 10000"/>
              <a:gd name="connsiteY59" fmla="*/ 1872 h 10000"/>
              <a:gd name="connsiteX60" fmla="*/ 9114 w 10000"/>
              <a:gd name="connsiteY60" fmla="*/ 2062 h 10000"/>
              <a:gd name="connsiteX61" fmla="*/ 8819 w 10000"/>
              <a:gd name="connsiteY61" fmla="*/ 2251 h 10000"/>
              <a:gd name="connsiteX62" fmla="*/ 8819 w 10000"/>
              <a:gd name="connsiteY62" fmla="*/ 2441 h 10000"/>
              <a:gd name="connsiteX63" fmla="*/ 8524 w 10000"/>
              <a:gd name="connsiteY63" fmla="*/ 2820 h 10000"/>
              <a:gd name="connsiteX64" fmla="*/ 8229 w 10000"/>
              <a:gd name="connsiteY64" fmla="*/ 3199 h 10000"/>
              <a:gd name="connsiteX65" fmla="*/ 8229 w 10000"/>
              <a:gd name="connsiteY65" fmla="*/ 3768 h 10000"/>
              <a:gd name="connsiteX66" fmla="*/ 7638 w 10000"/>
              <a:gd name="connsiteY66" fmla="*/ 4526 h 10000"/>
              <a:gd name="connsiteX67" fmla="*/ 6753 w 10000"/>
              <a:gd name="connsiteY67" fmla="*/ 5474 h 10000"/>
              <a:gd name="connsiteX68" fmla="*/ 6162 w 10000"/>
              <a:gd name="connsiteY68" fmla="*/ 6209 h 10000"/>
              <a:gd name="connsiteX69" fmla="*/ 5277 w 10000"/>
              <a:gd name="connsiteY69" fmla="*/ 6967 h 10000"/>
              <a:gd name="connsiteX70" fmla="*/ 4391 w 10000"/>
              <a:gd name="connsiteY70" fmla="*/ 7725 h 10000"/>
              <a:gd name="connsiteX71" fmla="*/ 3506 w 10000"/>
              <a:gd name="connsiteY71" fmla="*/ 8294 h 10000"/>
              <a:gd name="connsiteX72" fmla="*/ 2657 w 10000"/>
              <a:gd name="connsiteY72" fmla="*/ 8863 h 10000"/>
              <a:gd name="connsiteX73" fmla="*/ 1771 w 10000"/>
              <a:gd name="connsiteY73" fmla="*/ 9431 h 10000"/>
              <a:gd name="connsiteX74" fmla="*/ 1771 w 10000"/>
              <a:gd name="connsiteY74" fmla="*/ 9431 h 10000"/>
              <a:gd name="connsiteX0" fmla="*/ 1771 w 10000"/>
              <a:gd name="connsiteY0" fmla="*/ 9431 h 10000"/>
              <a:gd name="connsiteX1" fmla="*/ 1181 w 10000"/>
              <a:gd name="connsiteY1" fmla="*/ 9621 h 10000"/>
              <a:gd name="connsiteX2" fmla="*/ 590 w 10000"/>
              <a:gd name="connsiteY2" fmla="*/ 9810 h 10000"/>
              <a:gd name="connsiteX3" fmla="*/ 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9810 h 10000"/>
              <a:gd name="connsiteX6" fmla="*/ 0 w 10000"/>
              <a:gd name="connsiteY6" fmla="*/ 9621 h 10000"/>
              <a:gd name="connsiteX7" fmla="*/ 590 w 10000"/>
              <a:gd name="connsiteY7" fmla="*/ 9242 h 10000"/>
              <a:gd name="connsiteX8" fmla="*/ 1181 w 10000"/>
              <a:gd name="connsiteY8" fmla="*/ 8863 h 10000"/>
              <a:gd name="connsiteX9" fmla="*/ 1771 w 10000"/>
              <a:gd name="connsiteY9" fmla="*/ 8483 h 10000"/>
              <a:gd name="connsiteX10" fmla="*/ 2657 w 10000"/>
              <a:gd name="connsiteY10" fmla="*/ 7915 h 10000"/>
              <a:gd name="connsiteX11" fmla="*/ 3247 w 10000"/>
              <a:gd name="connsiteY11" fmla="*/ 7156 h 10000"/>
              <a:gd name="connsiteX12" fmla="*/ 4096 w 10000"/>
              <a:gd name="connsiteY12" fmla="*/ 6398 h 10000"/>
              <a:gd name="connsiteX13" fmla="*/ 4686 w 10000"/>
              <a:gd name="connsiteY13" fmla="*/ 5664 h 10000"/>
              <a:gd name="connsiteX14" fmla="*/ 5572 w 10000"/>
              <a:gd name="connsiteY14" fmla="*/ 4905 h 10000"/>
              <a:gd name="connsiteX15" fmla="*/ 5867 w 10000"/>
              <a:gd name="connsiteY15" fmla="*/ 4147 h 10000"/>
              <a:gd name="connsiteX16" fmla="*/ 6458 w 10000"/>
              <a:gd name="connsiteY16" fmla="*/ 3199 h 10000"/>
              <a:gd name="connsiteX17" fmla="*/ 6753 w 10000"/>
              <a:gd name="connsiteY17" fmla="*/ 2820 h 10000"/>
              <a:gd name="connsiteX18" fmla="*/ 6753 w 10000"/>
              <a:gd name="connsiteY18" fmla="*/ 2630 h 10000"/>
              <a:gd name="connsiteX19" fmla="*/ 7048 w 10000"/>
              <a:gd name="connsiteY19" fmla="*/ 2251 h 10000"/>
              <a:gd name="connsiteX20" fmla="*/ 7048 w 10000"/>
              <a:gd name="connsiteY20" fmla="*/ 2062 h 10000"/>
              <a:gd name="connsiteX21" fmla="*/ 7048 w 10000"/>
              <a:gd name="connsiteY21" fmla="*/ 1872 h 10000"/>
              <a:gd name="connsiteX22" fmla="*/ 7048 w 10000"/>
              <a:gd name="connsiteY22" fmla="*/ 1682 h 10000"/>
              <a:gd name="connsiteX23" fmla="*/ 7048 w 10000"/>
              <a:gd name="connsiteY23" fmla="*/ 1493 h 10000"/>
              <a:gd name="connsiteX24" fmla="*/ 7048 w 10000"/>
              <a:gd name="connsiteY24" fmla="*/ 1493 h 10000"/>
              <a:gd name="connsiteX25" fmla="*/ 7048 w 10000"/>
              <a:gd name="connsiteY25" fmla="*/ 1493 h 10000"/>
              <a:gd name="connsiteX26" fmla="*/ 6458 w 10000"/>
              <a:gd name="connsiteY26" fmla="*/ 1493 h 10000"/>
              <a:gd name="connsiteX27" fmla="*/ 5867 w 10000"/>
              <a:gd name="connsiteY27" fmla="*/ 1682 h 10000"/>
              <a:gd name="connsiteX28" fmla="*/ 4982 w 10000"/>
              <a:gd name="connsiteY28" fmla="*/ 1872 h 10000"/>
              <a:gd name="connsiteX29" fmla="*/ 4096 w 10000"/>
              <a:gd name="connsiteY29" fmla="*/ 2062 h 10000"/>
              <a:gd name="connsiteX30" fmla="*/ 3247 w 10000"/>
              <a:gd name="connsiteY30" fmla="*/ 2062 h 10000"/>
              <a:gd name="connsiteX31" fmla="*/ 2952 w 10000"/>
              <a:gd name="connsiteY31" fmla="*/ 2251 h 10000"/>
              <a:gd name="connsiteX32" fmla="*/ 2657 w 10000"/>
              <a:gd name="connsiteY32" fmla="*/ 2251 h 10000"/>
              <a:gd name="connsiteX33" fmla="*/ 2362 w 10000"/>
              <a:gd name="connsiteY33" fmla="*/ 2251 h 10000"/>
              <a:gd name="connsiteX34" fmla="*/ 2066 w 10000"/>
              <a:gd name="connsiteY34" fmla="*/ 2062 h 10000"/>
              <a:gd name="connsiteX35" fmla="*/ 1771 w 10000"/>
              <a:gd name="connsiteY35" fmla="*/ 2062 h 10000"/>
              <a:gd name="connsiteX36" fmla="*/ 2066 w 10000"/>
              <a:gd name="connsiteY36" fmla="*/ 1137 h 10000"/>
              <a:gd name="connsiteX37" fmla="*/ 2362 w 10000"/>
              <a:gd name="connsiteY37" fmla="*/ 1137 h 10000"/>
              <a:gd name="connsiteX38" fmla="*/ 2952 w 10000"/>
              <a:gd name="connsiteY38" fmla="*/ 1137 h 10000"/>
              <a:gd name="connsiteX39" fmla="*/ 3801 w 10000"/>
              <a:gd name="connsiteY39" fmla="*/ 1137 h 10000"/>
              <a:gd name="connsiteX40" fmla="*/ 4686 w 10000"/>
              <a:gd name="connsiteY40" fmla="*/ 948 h 10000"/>
              <a:gd name="connsiteX41" fmla="*/ 5572 w 10000"/>
              <a:gd name="connsiteY41" fmla="*/ 758 h 10000"/>
              <a:gd name="connsiteX42" fmla="*/ 6458 w 10000"/>
              <a:gd name="connsiteY42" fmla="*/ 758 h 10000"/>
              <a:gd name="connsiteX43" fmla="*/ 7048 w 10000"/>
              <a:gd name="connsiteY43" fmla="*/ 569 h 10000"/>
              <a:gd name="connsiteX44" fmla="*/ 7343 w 10000"/>
              <a:gd name="connsiteY44" fmla="*/ 379 h 10000"/>
              <a:gd name="connsiteX45" fmla="*/ 7638 w 10000"/>
              <a:gd name="connsiteY45" fmla="*/ 190 h 10000"/>
              <a:gd name="connsiteX46" fmla="*/ 7934 w 10000"/>
              <a:gd name="connsiteY46" fmla="*/ 0 h 10000"/>
              <a:gd name="connsiteX47" fmla="*/ 8229 w 10000"/>
              <a:gd name="connsiteY47" fmla="*/ 0 h 10000"/>
              <a:gd name="connsiteX48" fmla="*/ 8229 w 10000"/>
              <a:gd name="connsiteY48" fmla="*/ 190 h 10000"/>
              <a:gd name="connsiteX49" fmla="*/ 8819 w 10000"/>
              <a:gd name="connsiteY49" fmla="*/ 379 h 10000"/>
              <a:gd name="connsiteX50" fmla="*/ 9114 w 10000"/>
              <a:gd name="connsiteY50" fmla="*/ 379 h 10000"/>
              <a:gd name="connsiteX51" fmla="*/ 9410 w 10000"/>
              <a:gd name="connsiteY51" fmla="*/ 569 h 10000"/>
              <a:gd name="connsiteX52" fmla="*/ 9705 w 10000"/>
              <a:gd name="connsiteY52" fmla="*/ 758 h 10000"/>
              <a:gd name="connsiteX53" fmla="*/ 10000 w 10000"/>
              <a:gd name="connsiteY53" fmla="*/ 948 h 10000"/>
              <a:gd name="connsiteX54" fmla="*/ 10000 w 10000"/>
              <a:gd name="connsiteY54" fmla="*/ 1137 h 10000"/>
              <a:gd name="connsiteX55" fmla="*/ 9705 w 10000"/>
              <a:gd name="connsiteY55" fmla="*/ 1493 h 10000"/>
              <a:gd name="connsiteX56" fmla="*/ 9705 w 10000"/>
              <a:gd name="connsiteY56" fmla="*/ 1682 h 10000"/>
              <a:gd name="connsiteX57" fmla="*/ 9410 w 10000"/>
              <a:gd name="connsiteY57" fmla="*/ 1682 h 10000"/>
              <a:gd name="connsiteX58" fmla="*/ 9410 w 10000"/>
              <a:gd name="connsiteY58" fmla="*/ 1872 h 10000"/>
              <a:gd name="connsiteX59" fmla="*/ 9114 w 10000"/>
              <a:gd name="connsiteY59" fmla="*/ 2062 h 10000"/>
              <a:gd name="connsiteX60" fmla="*/ 8819 w 10000"/>
              <a:gd name="connsiteY60" fmla="*/ 2251 h 10000"/>
              <a:gd name="connsiteX61" fmla="*/ 8819 w 10000"/>
              <a:gd name="connsiteY61" fmla="*/ 2441 h 10000"/>
              <a:gd name="connsiteX62" fmla="*/ 8524 w 10000"/>
              <a:gd name="connsiteY62" fmla="*/ 2820 h 10000"/>
              <a:gd name="connsiteX63" fmla="*/ 8229 w 10000"/>
              <a:gd name="connsiteY63" fmla="*/ 3199 h 10000"/>
              <a:gd name="connsiteX64" fmla="*/ 8229 w 10000"/>
              <a:gd name="connsiteY64" fmla="*/ 3768 h 10000"/>
              <a:gd name="connsiteX65" fmla="*/ 7638 w 10000"/>
              <a:gd name="connsiteY65" fmla="*/ 4526 h 10000"/>
              <a:gd name="connsiteX66" fmla="*/ 6753 w 10000"/>
              <a:gd name="connsiteY66" fmla="*/ 5474 h 10000"/>
              <a:gd name="connsiteX67" fmla="*/ 6162 w 10000"/>
              <a:gd name="connsiteY67" fmla="*/ 6209 h 10000"/>
              <a:gd name="connsiteX68" fmla="*/ 5277 w 10000"/>
              <a:gd name="connsiteY68" fmla="*/ 6967 h 10000"/>
              <a:gd name="connsiteX69" fmla="*/ 4391 w 10000"/>
              <a:gd name="connsiteY69" fmla="*/ 7725 h 10000"/>
              <a:gd name="connsiteX70" fmla="*/ 3506 w 10000"/>
              <a:gd name="connsiteY70" fmla="*/ 8294 h 10000"/>
              <a:gd name="connsiteX71" fmla="*/ 2657 w 10000"/>
              <a:gd name="connsiteY71" fmla="*/ 8863 h 10000"/>
              <a:gd name="connsiteX72" fmla="*/ 1771 w 10000"/>
              <a:gd name="connsiteY72" fmla="*/ 9431 h 10000"/>
              <a:gd name="connsiteX73" fmla="*/ 1771 w 10000"/>
              <a:gd name="connsiteY73" fmla="*/ 9431 h 10000"/>
              <a:gd name="connsiteX0" fmla="*/ 1771 w 10000"/>
              <a:gd name="connsiteY0" fmla="*/ 9431 h 10000"/>
              <a:gd name="connsiteX1" fmla="*/ 1181 w 10000"/>
              <a:gd name="connsiteY1" fmla="*/ 9621 h 10000"/>
              <a:gd name="connsiteX2" fmla="*/ 590 w 10000"/>
              <a:gd name="connsiteY2" fmla="*/ 9810 h 10000"/>
              <a:gd name="connsiteX3" fmla="*/ 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9810 h 10000"/>
              <a:gd name="connsiteX6" fmla="*/ 0 w 10000"/>
              <a:gd name="connsiteY6" fmla="*/ 9621 h 10000"/>
              <a:gd name="connsiteX7" fmla="*/ 590 w 10000"/>
              <a:gd name="connsiteY7" fmla="*/ 9242 h 10000"/>
              <a:gd name="connsiteX8" fmla="*/ 1181 w 10000"/>
              <a:gd name="connsiteY8" fmla="*/ 8863 h 10000"/>
              <a:gd name="connsiteX9" fmla="*/ 1771 w 10000"/>
              <a:gd name="connsiteY9" fmla="*/ 8483 h 10000"/>
              <a:gd name="connsiteX10" fmla="*/ 2657 w 10000"/>
              <a:gd name="connsiteY10" fmla="*/ 7915 h 10000"/>
              <a:gd name="connsiteX11" fmla="*/ 3247 w 10000"/>
              <a:gd name="connsiteY11" fmla="*/ 7156 h 10000"/>
              <a:gd name="connsiteX12" fmla="*/ 4096 w 10000"/>
              <a:gd name="connsiteY12" fmla="*/ 6398 h 10000"/>
              <a:gd name="connsiteX13" fmla="*/ 4686 w 10000"/>
              <a:gd name="connsiteY13" fmla="*/ 5664 h 10000"/>
              <a:gd name="connsiteX14" fmla="*/ 5572 w 10000"/>
              <a:gd name="connsiteY14" fmla="*/ 4905 h 10000"/>
              <a:gd name="connsiteX15" fmla="*/ 5867 w 10000"/>
              <a:gd name="connsiteY15" fmla="*/ 4147 h 10000"/>
              <a:gd name="connsiteX16" fmla="*/ 6458 w 10000"/>
              <a:gd name="connsiteY16" fmla="*/ 3199 h 10000"/>
              <a:gd name="connsiteX17" fmla="*/ 6753 w 10000"/>
              <a:gd name="connsiteY17" fmla="*/ 2820 h 10000"/>
              <a:gd name="connsiteX18" fmla="*/ 6753 w 10000"/>
              <a:gd name="connsiteY18" fmla="*/ 2630 h 10000"/>
              <a:gd name="connsiteX19" fmla="*/ 7048 w 10000"/>
              <a:gd name="connsiteY19" fmla="*/ 2251 h 10000"/>
              <a:gd name="connsiteX20" fmla="*/ 7048 w 10000"/>
              <a:gd name="connsiteY20" fmla="*/ 2062 h 10000"/>
              <a:gd name="connsiteX21" fmla="*/ 7048 w 10000"/>
              <a:gd name="connsiteY21" fmla="*/ 1872 h 10000"/>
              <a:gd name="connsiteX22" fmla="*/ 7048 w 10000"/>
              <a:gd name="connsiteY22" fmla="*/ 1682 h 10000"/>
              <a:gd name="connsiteX23" fmla="*/ 7048 w 10000"/>
              <a:gd name="connsiteY23" fmla="*/ 1493 h 10000"/>
              <a:gd name="connsiteX24" fmla="*/ 7048 w 10000"/>
              <a:gd name="connsiteY24" fmla="*/ 1493 h 10000"/>
              <a:gd name="connsiteX25" fmla="*/ 7048 w 10000"/>
              <a:gd name="connsiteY25" fmla="*/ 1493 h 10000"/>
              <a:gd name="connsiteX26" fmla="*/ 6458 w 10000"/>
              <a:gd name="connsiteY26" fmla="*/ 1493 h 10000"/>
              <a:gd name="connsiteX27" fmla="*/ 5867 w 10000"/>
              <a:gd name="connsiteY27" fmla="*/ 1682 h 10000"/>
              <a:gd name="connsiteX28" fmla="*/ 4982 w 10000"/>
              <a:gd name="connsiteY28" fmla="*/ 1872 h 10000"/>
              <a:gd name="connsiteX29" fmla="*/ 4096 w 10000"/>
              <a:gd name="connsiteY29" fmla="*/ 2062 h 10000"/>
              <a:gd name="connsiteX30" fmla="*/ 3247 w 10000"/>
              <a:gd name="connsiteY30" fmla="*/ 2062 h 10000"/>
              <a:gd name="connsiteX31" fmla="*/ 2952 w 10000"/>
              <a:gd name="connsiteY31" fmla="*/ 2251 h 10000"/>
              <a:gd name="connsiteX32" fmla="*/ 2657 w 10000"/>
              <a:gd name="connsiteY32" fmla="*/ 2251 h 10000"/>
              <a:gd name="connsiteX33" fmla="*/ 2362 w 10000"/>
              <a:gd name="connsiteY33" fmla="*/ 2251 h 10000"/>
              <a:gd name="connsiteX34" fmla="*/ 2066 w 10000"/>
              <a:gd name="connsiteY34" fmla="*/ 2062 h 10000"/>
              <a:gd name="connsiteX35" fmla="*/ 2066 w 10000"/>
              <a:gd name="connsiteY35" fmla="*/ 1137 h 10000"/>
              <a:gd name="connsiteX36" fmla="*/ 2362 w 10000"/>
              <a:gd name="connsiteY36" fmla="*/ 1137 h 10000"/>
              <a:gd name="connsiteX37" fmla="*/ 2952 w 10000"/>
              <a:gd name="connsiteY37" fmla="*/ 1137 h 10000"/>
              <a:gd name="connsiteX38" fmla="*/ 3801 w 10000"/>
              <a:gd name="connsiteY38" fmla="*/ 1137 h 10000"/>
              <a:gd name="connsiteX39" fmla="*/ 4686 w 10000"/>
              <a:gd name="connsiteY39" fmla="*/ 948 h 10000"/>
              <a:gd name="connsiteX40" fmla="*/ 5572 w 10000"/>
              <a:gd name="connsiteY40" fmla="*/ 758 h 10000"/>
              <a:gd name="connsiteX41" fmla="*/ 6458 w 10000"/>
              <a:gd name="connsiteY41" fmla="*/ 758 h 10000"/>
              <a:gd name="connsiteX42" fmla="*/ 7048 w 10000"/>
              <a:gd name="connsiteY42" fmla="*/ 569 h 10000"/>
              <a:gd name="connsiteX43" fmla="*/ 7343 w 10000"/>
              <a:gd name="connsiteY43" fmla="*/ 379 h 10000"/>
              <a:gd name="connsiteX44" fmla="*/ 7638 w 10000"/>
              <a:gd name="connsiteY44" fmla="*/ 190 h 10000"/>
              <a:gd name="connsiteX45" fmla="*/ 7934 w 10000"/>
              <a:gd name="connsiteY45" fmla="*/ 0 h 10000"/>
              <a:gd name="connsiteX46" fmla="*/ 8229 w 10000"/>
              <a:gd name="connsiteY46" fmla="*/ 0 h 10000"/>
              <a:gd name="connsiteX47" fmla="*/ 8229 w 10000"/>
              <a:gd name="connsiteY47" fmla="*/ 190 h 10000"/>
              <a:gd name="connsiteX48" fmla="*/ 8819 w 10000"/>
              <a:gd name="connsiteY48" fmla="*/ 379 h 10000"/>
              <a:gd name="connsiteX49" fmla="*/ 9114 w 10000"/>
              <a:gd name="connsiteY49" fmla="*/ 379 h 10000"/>
              <a:gd name="connsiteX50" fmla="*/ 9410 w 10000"/>
              <a:gd name="connsiteY50" fmla="*/ 569 h 10000"/>
              <a:gd name="connsiteX51" fmla="*/ 9705 w 10000"/>
              <a:gd name="connsiteY51" fmla="*/ 758 h 10000"/>
              <a:gd name="connsiteX52" fmla="*/ 10000 w 10000"/>
              <a:gd name="connsiteY52" fmla="*/ 948 h 10000"/>
              <a:gd name="connsiteX53" fmla="*/ 10000 w 10000"/>
              <a:gd name="connsiteY53" fmla="*/ 1137 h 10000"/>
              <a:gd name="connsiteX54" fmla="*/ 9705 w 10000"/>
              <a:gd name="connsiteY54" fmla="*/ 1493 h 10000"/>
              <a:gd name="connsiteX55" fmla="*/ 9705 w 10000"/>
              <a:gd name="connsiteY55" fmla="*/ 1682 h 10000"/>
              <a:gd name="connsiteX56" fmla="*/ 9410 w 10000"/>
              <a:gd name="connsiteY56" fmla="*/ 1682 h 10000"/>
              <a:gd name="connsiteX57" fmla="*/ 9410 w 10000"/>
              <a:gd name="connsiteY57" fmla="*/ 1872 h 10000"/>
              <a:gd name="connsiteX58" fmla="*/ 9114 w 10000"/>
              <a:gd name="connsiteY58" fmla="*/ 2062 h 10000"/>
              <a:gd name="connsiteX59" fmla="*/ 8819 w 10000"/>
              <a:gd name="connsiteY59" fmla="*/ 2251 h 10000"/>
              <a:gd name="connsiteX60" fmla="*/ 8819 w 10000"/>
              <a:gd name="connsiteY60" fmla="*/ 2441 h 10000"/>
              <a:gd name="connsiteX61" fmla="*/ 8524 w 10000"/>
              <a:gd name="connsiteY61" fmla="*/ 2820 h 10000"/>
              <a:gd name="connsiteX62" fmla="*/ 8229 w 10000"/>
              <a:gd name="connsiteY62" fmla="*/ 3199 h 10000"/>
              <a:gd name="connsiteX63" fmla="*/ 8229 w 10000"/>
              <a:gd name="connsiteY63" fmla="*/ 3768 h 10000"/>
              <a:gd name="connsiteX64" fmla="*/ 7638 w 10000"/>
              <a:gd name="connsiteY64" fmla="*/ 4526 h 10000"/>
              <a:gd name="connsiteX65" fmla="*/ 6753 w 10000"/>
              <a:gd name="connsiteY65" fmla="*/ 5474 h 10000"/>
              <a:gd name="connsiteX66" fmla="*/ 6162 w 10000"/>
              <a:gd name="connsiteY66" fmla="*/ 6209 h 10000"/>
              <a:gd name="connsiteX67" fmla="*/ 5277 w 10000"/>
              <a:gd name="connsiteY67" fmla="*/ 6967 h 10000"/>
              <a:gd name="connsiteX68" fmla="*/ 4391 w 10000"/>
              <a:gd name="connsiteY68" fmla="*/ 7725 h 10000"/>
              <a:gd name="connsiteX69" fmla="*/ 3506 w 10000"/>
              <a:gd name="connsiteY69" fmla="*/ 8294 h 10000"/>
              <a:gd name="connsiteX70" fmla="*/ 2657 w 10000"/>
              <a:gd name="connsiteY70" fmla="*/ 8863 h 10000"/>
              <a:gd name="connsiteX71" fmla="*/ 1771 w 10000"/>
              <a:gd name="connsiteY71" fmla="*/ 9431 h 10000"/>
              <a:gd name="connsiteX72" fmla="*/ 1771 w 10000"/>
              <a:gd name="connsiteY72" fmla="*/ 9431 h 10000"/>
              <a:gd name="connsiteX0" fmla="*/ 1771 w 10000"/>
              <a:gd name="connsiteY0" fmla="*/ 9431 h 10000"/>
              <a:gd name="connsiteX1" fmla="*/ 1181 w 10000"/>
              <a:gd name="connsiteY1" fmla="*/ 9621 h 10000"/>
              <a:gd name="connsiteX2" fmla="*/ 590 w 10000"/>
              <a:gd name="connsiteY2" fmla="*/ 9810 h 10000"/>
              <a:gd name="connsiteX3" fmla="*/ 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9810 h 10000"/>
              <a:gd name="connsiteX6" fmla="*/ 0 w 10000"/>
              <a:gd name="connsiteY6" fmla="*/ 9621 h 10000"/>
              <a:gd name="connsiteX7" fmla="*/ 590 w 10000"/>
              <a:gd name="connsiteY7" fmla="*/ 9242 h 10000"/>
              <a:gd name="connsiteX8" fmla="*/ 1181 w 10000"/>
              <a:gd name="connsiteY8" fmla="*/ 8863 h 10000"/>
              <a:gd name="connsiteX9" fmla="*/ 1771 w 10000"/>
              <a:gd name="connsiteY9" fmla="*/ 8483 h 10000"/>
              <a:gd name="connsiteX10" fmla="*/ 2657 w 10000"/>
              <a:gd name="connsiteY10" fmla="*/ 7915 h 10000"/>
              <a:gd name="connsiteX11" fmla="*/ 3247 w 10000"/>
              <a:gd name="connsiteY11" fmla="*/ 7156 h 10000"/>
              <a:gd name="connsiteX12" fmla="*/ 4096 w 10000"/>
              <a:gd name="connsiteY12" fmla="*/ 6398 h 10000"/>
              <a:gd name="connsiteX13" fmla="*/ 4686 w 10000"/>
              <a:gd name="connsiteY13" fmla="*/ 5664 h 10000"/>
              <a:gd name="connsiteX14" fmla="*/ 5572 w 10000"/>
              <a:gd name="connsiteY14" fmla="*/ 4905 h 10000"/>
              <a:gd name="connsiteX15" fmla="*/ 5867 w 10000"/>
              <a:gd name="connsiteY15" fmla="*/ 4147 h 10000"/>
              <a:gd name="connsiteX16" fmla="*/ 6458 w 10000"/>
              <a:gd name="connsiteY16" fmla="*/ 3199 h 10000"/>
              <a:gd name="connsiteX17" fmla="*/ 6753 w 10000"/>
              <a:gd name="connsiteY17" fmla="*/ 2820 h 10000"/>
              <a:gd name="connsiteX18" fmla="*/ 6753 w 10000"/>
              <a:gd name="connsiteY18" fmla="*/ 2630 h 10000"/>
              <a:gd name="connsiteX19" fmla="*/ 7048 w 10000"/>
              <a:gd name="connsiteY19" fmla="*/ 2251 h 10000"/>
              <a:gd name="connsiteX20" fmla="*/ 7048 w 10000"/>
              <a:gd name="connsiteY20" fmla="*/ 2062 h 10000"/>
              <a:gd name="connsiteX21" fmla="*/ 7048 w 10000"/>
              <a:gd name="connsiteY21" fmla="*/ 1872 h 10000"/>
              <a:gd name="connsiteX22" fmla="*/ 7048 w 10000"/>
              <a:gd name="connsiteY22" fmla="*/ 1682 h 10000"/>
              <a:gd name="connsiteX23" fmla="*/ 7048 w 10000"/>
              <a:gd name="connsiteY23" fmla="*/ 1493 h 10000"/>
              <a:gd name="connsiteX24" fmla="*/ 7048 w 10000"/>
              <a:gd name="connsiteY24" fmla="*/ 1493 h 10000"/>
              <a:gd name="connsiteX25" fmla="*/ 7048 w 10000"/>
              <a:gd name="connsiteY25" fmla="*/ 1493 h 10000"/>
              <a:gd name="connsiteX26" fmla="*/ 6458 w 10000"/>
              <a:gd name="connsiteY26" fmla="*/ 1493 h 10000"/>
              <a:gd name="connsiteX27" fmla="*/ 5867 w 10000"/>
              <a:gd name="connsiteY27" fmla="*/ 1682 h 10000"/>
              <a:gd name="connsiteX28" fmla="*/ 4982 w 10000"/>
              <a:gd name="connsiteY28" fmla="*/ 1872 h 10000"/>
              <a:gd name="connsiteX29" fmla="*/ 4096 w 10000"/>
              <a:gd name="connsiteY29" fmla="*/ 2062 h 10000"/>
              <a:gd name="connsiteX30" fmla="*/ 3247 w 10000"/>
              <a:gd name="connsiteY30" fmla="*/ 2062 h 10000"/>
              <a:gd name="connsiteX31" fmla="*/ 2952 w 10000"/>
              <a:gd name="connsiteY31" fmla="*/ 2251 h 10000"/>
              <a:gd name="connsiteX32" fmla="*/ 2657 w 10000"/>
              <a:gd name="connsiteY32" fmla="*/ 2251 h 10000"/>
              <a:gd name="connsiteX33" fmla="*/ 2066 w 10000"/>
              <a:gd name="connsiteY33" fmla="*/ 2062 h 10000"/>
              <a:gd name="connsiteX34" fmla="*/ 2066 w 10000"/>
              <a:gd name="connsiteY34" fmla="*/ 1137 h 10000"/>
              <a:gd name="connsiteX35" fmla="*/ 2362 w 10000"/>
              <a:gd name="connsiteY35" fmla="*/ 1137 h 10000"/>
              <a:gd name="connsiteX36" fmla="*/ 2952 w 10000"/>
              <a:gd name="connsiteY36" fmla="*/ 1137 h 10000"/>
              <a:gd name="connsiteX37" fmla="*/ 3801 w 10000"/>
              <a:gd name="connsiteY37" fmla="*/ 1137 h 10000"/>
              <a:gd name="connsiteX38" fmla="*/ 4686 w 10000"/>
              <a:gd name="connsiteY38" fmla="*/ 948 h 10000"/>
              <a:gd name="connsiteX39" fmla="*/ 5572 w 10000"/>
              <a:gd name="connsiteY39" fmla="*/ 758 h 10000"/>
              <a:gd name="connsiteX40" fmla="*/ 6458 w 10000"/>
              <a:gd name="connsiteY40" fmla="*/ 758 h 10000"/>
              <a:gd name="connsiteX41" fmla="*/ 7048 w 10000"/>
              <a:gd name="connsiteY41" fmla="*/ 569 h 10000"/>
              <a:gd name="connsiteX42" fmla="*/ 7343 w 10000"/>
              <a:gd name="connsiteY42" fmla="*/ 379 h 10000"/>
              <a:gd name="connsiteX43" fmla="*/ 7638 w 10000"/>
              <a:gd name="connsiteY43" fmla="*/ 190 h 10000"/>
              <a:gd name="connsiteX44" fmla="*/ 7934 w 10000"/>
              <a:gd name="connsiteY44" fmla="*/ 0 h 10000"/>
              <a:gd name="connsiteX45" fmla="*/ 8229 w 10000"/>
              <a:gd name="connsiteY45" fmla="*/ 0 h 10000"/>
              <a:gd name="connsiteX46" fmla="*/ 8229 w 10000"/>
              <a:gd name="connsiteY46" fmla="*/ 190 h 10000"/>
              <a:gd name="connsiteX47" fmla="*/ 8819 w 10000"/>
              <a:gd name="connsiteY47" fmla="*/ 379 h 10000"/>
              <a:gd name="connsiteX48" fmla="*/ 9114 w 10000"/>
              <a:gd name="connsiteY48" fmla="*/ 379 h 10000"/>
              <a:gd name="connsiteX49" fmla="*/ 9410 w 10000"/>
              <a:gd name="connsiteY49" fmla="*/ 569 h 10000"/>
              <a:gd name="connsiteX50" fmla="*/ 9705 w 10000"/>
              <a:gd name="connsiteY50" fmla="*/ 758 h 10000"/>
              <a:gd name="connsiteX51" fmla="*/ 10000 w 10000"/>
              <a:gd name="connsiteY51" fmla="*/ 948 h 10000"/>
              <a:gd name="connsiteX52" fmla="*/ 10000 w 10000"/>
              <a:gd name="connsiteY52" fmla="*/ 1137 h 10000"/>
              <a:gd name="connsiteX53" fmla="*/ 9705 w 10000"/>
              <a:gd name="connsiteY53" fmla="*/ 1493 h 10000"/>
              <a:gd name="connsiteX54" fmla="*/ 9705 w 10000"/>
              <a:gd name="connsiteY54" fmla="*/ 1682 h 10000"/>
              <a:gd name="connsiteX55" fmla="*/ 9410 w 10000"/>
              <a:gd name="connsiteY55" fmla="*/ 1682 h 10000"/>
              <a:gd name="connsiteX56" fmla="*/ 9410 w 10000"/>
              <a:gd name="connsiteY56" fmla="*/ 1872 h 10000"/>
              <a:gd name="connsiteX57" fmla="*/ 9114 w 10000"/>
              <a:gd name="connsiteY57" fmla="*/ 2062 h 10000"/>
              <a:gd name="connsiteX58" fmla="*/ 8819 w 10000"/>
              <a:gd name="connsiteY58" fmla="*/ 2251 h 10000"/>
              <a:gd name="connsiteX59" fmla="*/ 8819 w 10000"/>
              <a:gd name="connsiteY59" fmla="*/ 2441 h 10000"/>
              <a:gd name="connsiteX60" fmla="*/ 8524 w 10000"/>
              <a:gd name="connsiteY60" fmla="*/ 2820 h 10000"/>
              <a:gd name="connsiteX61" fmla="*/ 8229 w 10000"/>
              <a:gd name="connsiteY61" fmla="*/ 3199 h 10000"/>
              <a:gd name="connsiteX62" fmla="*/ 8229 w 10000"/>
              <a:gd name="connsiteY62" fmla="*/ 3768 h 10000"/>
              <a:gd name="connsiteX63" fmla="*/ 7638 w 10000"/>
              <a:gd name="connsiteY63" fmla="*/ 4526 h 10000"/>
              <a:gd name="connsiteX64" fmla="*/ 6753 w 10000"/>
              <a:gd name="connsiteY64" fmla="*/ 5474 h 10000"/>
              <a:gd name="connsiteX65" fmla="*/ 6162 w 10000"/>
              <a:gd name="connsiteY65" fmla="*/ 6209 h 10000"/>
              <a:gd name="connsiteX66" fmla="*/ 5277 w 10000"/>
              <a:gd name="connsiteY66" fmla="*/ 6967 h 10000"/>
              <a:gd name="connsiteX67" fmla="*/ 4391 w 10000"/>
              <a:gd name="connsiteY67" fmla="*/ 7725 h 10000"/>
              <a:gd name="connsiteX68" fmla="*/ 3506 w 10000"/>
              <a:gd name="connsiteY68" fmla="*/ 8294 h 10000"/>
              <a:gd name="connsiteX69" fmla="*/ 2657 w 10000"/>
              <a:gd name="connsiteY69" fmla="*/ 8863 h 10000"/>
              <a:gd name="connsiteX70" fmla="*/ 1771 w 10000"/>
              <a:gd name="connsiteY70" fmla="*/ 9431 h 10000"/>
              <a:gd name="connsiteX71" fmla="*/ 1771 w 10000"/>
              <a:gd name="connsiteY71" fmla="*/ 9431 h 10000"/>
              <a:gd name="connsiteX0" fmla="*/ 1771 w 10000"/>
              <a:gd name="connsiteY0" fmla="*/ 9431 h 10000"/>
              <a:gd name="connsiteX1" fmla="*/ 1181 w 10000"/>
              <a:gd name="connsiteY1" fmla="*/ 9621 h 10000"/>
              <a:gd name="connsiteX2" fmla="*/ 590 w 10000"/>
              <a:gd name="connsiteY2" fmla="*/ 9810 h 10000"/>
              <a:gd name="connsiteX3" fmla="*/ 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9810 h 10000"/>
              <a:gd name="connsiteX6" fmla="*/ 0 w 10000"/>
              <a:gd name="connsiteY6" fmla="*/ 9621 h 10000"/>
              <a:gd name="connsiteX7" fmla="*/ 590 w 10000"/>
              <a:gd name="connsiteY7" fmla="*/ 9242 h 10000"/>
              <a:gd name="connsiteX8" fmla="*/ 1181 w 10000"/>
              <a:gd name="connsiteY8" fmla="*/ 8863 h 10000"/>
              <a:gd name="connsiteX9" fmla="*/ 1771 w 10000"/>
              <a:gd name="connsiteY9" fmla="*/ 8483 h 10000"/>
              <a:gd name="connsiteX10" fmla="*/ 2657 w 10000"/>
              <a:gd name="connsiteY10" fmla="*/ 7915 h 10000"/>
              <a:gd name="connsiteX11" fmla="*/ 3247 w 10000"/>
              <a:gd name="connsiteY11" fmla="*/ 7156 h 10000"/>
              <a:gd name="connsiteX12" fmla="*/ 4096 w 10000"/>
              <a:gd name="connsiteY12" fmla="*/ 6398 h 10000"/>
              <a:gd name="connsiteX13" fmla="*/ 4686 w 10000"/>
              <a:gd name="connsiteY13" fmla="*/ 5664 h 10000"/>
              <a:gd name="connsiteX14" fmla="*/ 5572 w 10000"/>
              <a:gd name="connsiteY14" fmla="*/ 4905 h 10000"/>
              <a:gd name="connsiteX15" fmla="*/ 5867 w 10000"/>
              <a:gd name="connsiteY15" fmla="*/ 4147 h 10000"/>
              <a:gd name="connsiteX16" fmla="*/ 6458 w 10000"/>
              <a:gd name="connsiteY16" fmla="*/ 3199 h 10000"/>
              <a:gd name="connsiteX17" fmla="*/ 6753 w 10000"/>
              <a:gd name="connsiteY17" fmla="*/ 2820 h 10000"/>
              <a:gd name="connsiteX18" fmla="*/ 6753 w 10000"/>
              <a:gd name="connsiteY18" fmla="*/ 2630 h 10000"/>
              <a:gd name="connsiteX19" fmla="*/ 7048 w 10000"/>
              <a:gd name="connsiteY19" fmla="*/ 2251 h 10000"/>
              <a:gd name="connsiteX20" fmla="*/ 7048 w 10000"/>
              <a:gd name="connsiteY20" fmla="*/ 2062 h 10000"/>
              <a:gd name="connsiteX21" fmla="*/ 7048 w 10000"/>
              <a:gd name="connsiteY21" fmla="*/ 1872 h 10000"/>
              <a:gd name="connsiteX22" fmla="*/ 7048 w 10000"/>
              <a:gd name="connsiteY22" fmla="*/ 1682 h 10000"/>
              <a:gd name="connsiteX23" fmla="*/ 7048 w 10000"/>
              <a:gd name="connsiteY23" fmla="*/ 1493 h 10000"/>
              <a:gd name="connsiteX24" fmla="*/ 7048 w 10000"/>
              <a:gd name="connsiteY24" fmla="*/ 1493 h 10000"/>
              <a:gd name="connsiteX25" fmla="*/ 7048 w 10000"/>
              <a:gd name="connsiteY25" fmla="*/ 1493 h 10000"/>
              <a:gd name="connsiteX26" fmla="*/ 6458 w 10000"/>
              <a:gd name="connsiteY26" fmla="*/ 1493 h 10000"/>
              <a:gd name="connsiteX27" fmla="*/ 5867 w 10000"/>
              <a:gd name="connsiteY27" fmla="*/ 1682 h 10000"/>
              <a:gd name="connsiteX28" fmla="*/ 4982 w 10000"/>
              <a:gd name="connsiteY28" fmla="*/ 1872 h 10000"/>
              <a:gd name="connsiteX29" fmla="*/ 4096 w 10000"/>
              <a:gd name="connsiteY29" fmla="*/ 2062 h 10000"/>
              <a:gd name="connsiteX30" fmla="*/ 3247 w 10000"/>
              <a:gd name="connsiteY30" fmla="*/ 2062 h 10000"/>
              <a:gd name="connsiteX31" fmla="*/ 2952 w 10000"/>
              <a:gd name="connsiteY31" fmla="*/ 2251 h 10000"/>
              <a:gd name="connsiteX32" fmla="*/ 2657 w 10000"/>
              <a:gd name="connsiteY32" fmla="*/ 2251 h 10000"/>
              <a:gd name="connsiteX33" fmla="*/ 2066 w 10000"/>
              <a:gd name="connsiteY33" fmla="*/ 1137 h 10000"/>
              <a:gd name="connsiteX34" fmla="*/ 2362 w 10000"/>
              <a:gd name="connsiteY34" fmla="*/ 1137 h 10000"/>
              <a:gd name="connsiteX35" fmla="*/ 2952 w 10000"/>
              <a:gd name="connsiteY35" fmla="*/ 1137 h 10000"/>
              <a:gd name="connsiteX36" fmla="*/ 3801 w 10000"/>
              <a:gd name="connsiteY36" fmla="*/ 1137 h 10000"/>
              <a:gd name="connsiteX37" fmla="*/ 4686 w 10000"/>
              <a:gd name="connsiteY37" fmla="*/ 948 h 10000"/>
              <a:gd name="connsiteX38" fmla="*/ 5572 w 10000"/>
              <a:gd name="connsiteY38" fmla="*/ 758 h 10000"/>
              <a:gd name="connsiteX39" fmla="*/ 6458 w 10000"/>
              <a:gd name="connsiteY39" fmla="*/ 758 h 10000"/>
              <a:gd name="connsiteX40" fmla="*/ 7048 w 10000"/>
              <a:gd name="connsiteY40" fmla="*/ 569 h 10000"/>
              <a:gd name="connsiteX41" fmla="*/ 7343 w 10000"/>
              <a:gd name="connsiteY41" fmla="*/ 379 h 10000"/>
              <a:gd name="connsiteX42" fmla="*/ 7638 w 10000"/>
              <a:gd name="connsiteY42" fmla="*/ 190 h 10000"/>
              <a:gd name="connsiteX43" fmla="*/ 7934 w 10000"/>
              <a:gd name="connsiteY43" fmla="*/ 0 h 10000"/>
              <a:gd name="connsiteX44" fmla="*/ 8229 w 10000"/>
              <a:gd name="connsiteY44" fmla="*/ 0 h 10000"/>
              <a:gd name="connsiteX45" fmla="*/ 8229 w 10000"/>
              <a:gd name="connsiteY45" fmla="*/ 190 h 10000"/>
              <a:gd name="connsiteX46" fmla="*/ 8819 w 10000"/>
              <a:gd name="connsiteY46" fmla="*/ 379 h 10000"/>
              <a:gd name="connsiteX47" fmla="*/ 9114 w 10000"/>
              <a:gd name="connsiteY47" fmla="*/ 379 h 10000"/>
              <a:gd name="connsiteX48" fmla="*/ 9410 w 10000"/>
              <a:gd name="connsiteY48" fmla="*/ 569 h 10000"/>
              <a:gd name="connsiteX49" fmla="*/ 9705 w 10000"/>
              <a:gd name="connsiteY49" fmla="*/ 758 h 10000"/>
              <a:gd name="connsiteX50" fmla="*/ 10000 w 10000"/>
              <a:gd name="connsiteY50" fmla="*/ 948 h 10000"/>
              <a:gd name="connsiteX51" fmla="*/ 10000 w 10000"/>
              <a:gd name="connsiteY51" fmla="*/ 1137 h 10000"/>
              <a:gd name="connsiteX52" fmla="*/ 9705 w 10000"/>
              <a:gd name="connsiteY52" fmla="*/ 1493 h 10000"/>
              <a:gd name="connsiteX53" fmla="*/ 9705 w 10000"/>
              <a:gd name="connsiteY53" fmla="*/ 1682 h 10000"/>
              <a:gd name="connsiteX54" fmla="*/ 9410 w 10000"/>
              <a:gd name="connsiteY54" fmla="*/ 1682 h 10000"/>
              <a:gd name="connsiteX55" fmla="*/ 9410 w 10000"/>
              <a:gd name="connsiteY55" fmla="*/ 1872 h 10000"/>
              <a:gd name="connsiteX56" fmla="*/ 9114 w 10000"/>
              <a:gd name="connsiteY56" fmla="*/ 2062 h 10000"/>
              <a:gd name="connsiteX57" fmla="*/ 8819 w 10000"/>
              <a:gd name="connsiteY57" fmla="*/ 2251 h 10000"/>
              <a:gd name="connsiteX58" fmla="*/ 8819 w 10000"/>
              <a:gd name="connsiteY58" fmla="*/ 2441 h 10000"/>
              <a:gd name="connsiteX59" fmla="*/ 8524 w 10000"/>
              <a:gd name="connsiteY59" fmla="*/ 2820 h 10000"/>
              <a:gd name="connsiteX60" fmla="*/ 8229 w 10000"/>
              <a:gd name="connsiteY60" fmla="*/ 3199 h 10000"/>
              <a:gd name="connsiteX61" fmla="*/ 8229 w 10000"/>
              <a:gd name="connsiteY61" fmla="*/ 3768 h 10000"/>
              <a:gd name="connsiteX62" fmla="*/ 7638 w 10000"/>
              <a:gd name="connsiteY62" fmla="*/ 4526 h 10000"/>
              <a:gd name="connsiteX63" fmla="*/ 6753 w 10000"/>
              <a:gd name="connsiteY63" fmla="*/ 5474 h 10000"/>
              <a:gd name="connsiteX64" fmla="*/ 6162 w 10000"/>
              <a:gd name="connsiteY64" fmla="*/ 6209 h 10000"/>
              <a:gd name="connsiteX65" fmla="*/ 5277 w 10000"/>
              <a:gd name="connsiteY65" fmla="*/ 6967 h 10000"/>
              <a:gd name="connsiteX66" fmla="*/ 4391 w 10000"/>
              <a:gd name="connsiteY66" fmla="*/ 7725 h 10000"/>
              <a:gd name="connsiteX67" fmla="*/ 3506 w 10000"/>
              <a:gd name="connsiteY67" fmla="*/ 8294 h 10000"/>
              <a:gd name="connsiteX68" fmla="*/ 2657 w 10000"/>
              <a:gd name="connsiteY68" fmla="*/ 8863 h 10000"/>
              <a:gd name="connsiteX69" fmla="*/ 1771 w 10000"/>
              <a:gd name="connsiteY69" fmla="*/ 9431 h 10000"/>
              <a:gd name="connsiteX70" fmla="*/ 1771 w 10000"/>
              <a:gd name="connsiteY70" fmla="*/ 9431 h 10000"/>
              <a:gd name="connsiteX0" fmla="*/ 1771 w 10000"/>
              <a:gd name="connsiteY0" fmla="*/ 9431 h 10000"/>
              <a:gd name="connsiteX1" fmla="*/ 1181 w 10000"/>
              <a:gd name="connsiteY1" fmla="*/ 9621 h 10000"/>
              <a:gd name="connsiteX2" fmla="*/ 590 w 10000"/>
              <a:gd name="connsiteY2" fmla="*/ 9810 h 10000"/>
              <a:gd name="connsiteX3" fmla="*/ 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9810 h 10000"/>
              <a:gd name="connsiteX6" fmla="*/ 0 w 10000"/>
              <a:gd name="connsiteY6" fmla="*/ 9621 h 10000"/>
              <a:gd name="connsiteX7" fmla="*/ 590 w 10000"/>
              <a:gd name="connsiteY7" fmla="*/ 9242 h 10000"/>
              <a:gd name="connsiteX8" fmla="*/ 1181 w 10000"/>
              <a:gd name="connsiteY8" fmla="*/ 8863 h 10000"/>
              <a:gd name="connsiteX9" fmla="*/ 1771 w 10000"/>
              <a:gd name="connsiteY9" fmla="*/ 8483 h 10000"/>
              <a:gd name="connsiteX10" fmla="*/ 2657 w 10000"/>
              <a:gd name="connsiteY10" fmla="*/ 7915 h 10000"/>
              <a:gd name="connsiteX11" fmla="*/ 3247 w 10000"/>
              <a:gd name="connsiteY11" fmla="*/ 7156 h 10000"/>
              <a:gd name="connsiteX12" fmla="*/ 4096 w 10000"/>
              <a:gd name="connsiteY12" fmla="*/ 6398 h 10000"/>
              <a:gd name="connsiteX13" fmla="*/ 4686 w 10000"/>
              <a:gd name="connsiteY13" fmla="*/ 5664 h 10000"/>
              <a:gd name="connsiteX14" fmla="*/ 5572 w 10000"/>
              <a:gd name="connsiteY14" fmla="*/ 4905 h 10000"/>
              <a:gd name="connsiteX15" fmla="*/ 5867 w 10000"/>
              <a:gd name="connsiteY15" fmla="*/ 4147 h 10000"/>
              <a:gd name="connsiteX16" fmla="*/ 6458 w 10000"/>
              <a:gd name="connsiteY16" fmla="*/ 3199 h 10000"/>
              <a:gd name="connsiteX17" fmla="*/ 6753 w 10000"/>
              <a:gd name="connsiteY17" fmla="*/ 2820 h 10000"/>
              <a:gd name="connsiteX18" fmla="*/ 6753 w 10000"/>
              <a:gd name="connsiteY18" fmla="*/ 2630 h 10000"/>
              <a:gd name="connsiteX19" fmla="*/ 7048 w 10000"/>
              <a:gd name="connsiteY19" fmla="*/ 2251 h 10000"/>
              <a:gd name="connsiteX20" fmla="*/ 7048 w 10000"/>
              <a:gd name="connsiteY20" fmla="*/ 2062 h 10000"/>
              <a:gd name="connsiteX21" fmla="*/ 7048 w 10000"/>
              <a:gd name="connsiteY21" fmla="*/ 1872 h 10000"/>
              <a:gd name="connsiteX22" fmla="*/ 7048 w 10000"/>
              <a:gd name="connsiteY22" fmla="*/ 1682 h 10000"/>
              <a:gd name="connsiteX23" fmla="*/ 7048 w 10000"/>
              <a:gd name="connsiteY23" fmla="*/ 1493 h 10000"/>
              <a:gd name="connsiteX24" fmla="*/ 7048 w 10000"/>
              <a:gd name="connsiteY24" fmla="*/ 1493 h 10000"/>
              <a:gd name="connsiteX25" fmla="*/ 7048 w 10000"/>
              <a:gd name="connsiteY25" fmla="*/ 1493 h 10000"/>
              <a:gd name="connsiteX26" fmla="*/ 6458 w 10000"/>
              <a:gd name="connsiteY26" fmla="*/ 1493 h 10000"/>
              <a:gd name="connsiteX27" fmla="*/ 5867 w 10000"/>
              <a:gd name="connsiteY27" fmla="*/ 1682 h 10000"/>
              <a:gd name="connsiteX28" fmla="*/ 4982 w 10000"/>
              <a:gd name="connsiteY28" fmla="*/ 1872 h 10000"/>
              <a:gd name="connsiteX29" fmla="*/ 4096 w 10000"/>
              <a:gd name="connsiteY29" fmla="*/ 2062 h 10000"/>
              <a:gd name="connsiteX30" fmla="*/ 3247 w 10000"/>
              <a:gd name="connsiteY30" fmla="*/ 2062 h 10000"/>
              <a:gd name="connsiteX31" fmla="*/ 2952 w 10000"/>
              <a:gd name="connsiteY31" fmla="*/ 2251 h 10000"/>
              <a:gd name="connsiteX32" fmla="*/ 2066 w 10000"/>
              <a:gd name="connsiteY32" fmla="*/ 1137 h 10000"/>
              <a:gd name="connsiteX33" fmla="*/ 2362 w 10000"/>
              <a:gd name="connsiteY33" fmla="*/ 1137 h 10000"/>
              <a:gd name="connsiteX34" fmla="*/ 2952 w 10000"/>
              <a:gd name="connsiteY34" fmla="*/ 1137 h 10000"/>
              <a:gd name="connsiteX35" fmla="*/ 3801 w 10000"/>
              <a:gd name="connsiteY35" fmla="*/ 1137 h 10000"/>
              <a:gd name="connsiteX36" fmla="*/ 4686 w 10000"/>
              <a:gd name="connsiteY36" fmla="*/ 948 h 10000"/>
              <a:gd name="connsiteX37" fmla="*/ 5572 w 10000"/>
              <a:gd name="connsiteY37" fmla="*/ 758 h 10000"/>
              <a:gd name="connsiteX38" fmla="*/ 6458 w 10000"/>
              <a:gd name="connsiteY38" fmla="*/ 758 h 10000"/>
              <a:gd name="connsiteX39" fmla="*/ 7048 w 10000"/>
              <a:gd name="connsiteY39" fmla="*/ 569 h 10000"/>
              <a:gd name="connsiteX40" fmla="*/ 7343 w 10000"/>
              <a:gd name="connsiteY40" fmla="*/ 379 h 10000"/>
              <a:gd name="connsiteX41" fmla="*/ 7638 w 10000"/>
              <a:gd name="connsiteY41" fmla="*/ 190 h 10000"/>
              <a:gd name="connsiteX42" fmla="*/ 7934 w 10000"/>
              <a:gd name="connsiteY42" fmla="*/ 0 h 10000"/>
              <a:gd name="connsiteX43" fmla="*/ 8229 w 10000"/>
              <a:gd name="connsiteY43" fmla="*/ 0 h 10000"/>
              <a:gd name="connsiteX44" fmla="*/ 8229 w 10000"/>
              <a:gd name="connsiteY44" fmla="*/ 190 h 10000"/>
              <a:gd name="connsiteX45" fmla="*/ 8819 w 10000"/>
              <a:gd name="connsiteY45" fmla="*/ 379 h 10000"/>
              <a:gd name="connsiteX46" fmla="*/ 9114 w 10000"/>
              <a:gd name="connsiteY46" fmla="*/ 379 h 10000"/>
              <a:gd name="connsiteX47" fmla="*/ 9410 w 10000"/>
              <a:gd name="connsiteY47" fmla="*/ 569 h 10000"/>
              <a:gd name="connsiteX48" fmla="*/ 9705 w 10000"/>
              <a:gd name="connsiteY48" fmla="*/ 758 h 10000"/>
              <a:gd name="connsiteX49" fmla="*/ 10000 w 10000"/>
              <a:gd name="connsiteY49" fmla="*/ 948 h 10000"/>
              <a:gd name="connsiteX50" fmla="*/ 10000 w 10000"/>
              <a:gd name="connsiteY50" fmla="*/ 1137 h 10000"/>
              <a:gd name="connsiteX51" fmla="*/ 9705 w 10000"/>
              <a:gd name="connsiteY51" fmla="*/ 1493 h 10000"/>
              <a:gd name="connsiteX52" fmla="*/ 9705 w 10000"/>
              <a:gd name="connsiteY52" fmla="*/ 1682 h 10000"/>
              <a:gd name="connsiteX53" fmla="*/ 9410 w 10000"/>
              <a:gd name="connsiteY53" fmla="*/ 1682 h 10000"/>
              <a:gd name="connsiteX54" fmla="*/ 9410 w 10000"/>
              <a:gd name="connsiteY54" fmla="*/ 1872 h 10000"/>
              <a:gd name="connsiteX55" fmla="*/ 9114 w 10000"/>
              <a:gd name="connsiteY55" fmla="*/ 2062 h 10000"/>
              <a:gd name="connsiteX56" fmla="*/ 8819 w 10000"/>
              <a:gd name="connsiteY56" fmla="*/ 2251 h 10000"/>
              <a:gd name="connsiteX57" fmla="*/ 8819 w 10000"/>
              <a:gd name="connsiteY57" fmla="*/ 2441 h 10000"/>
              <a:gd name="connsiteX58" fmla="*/ 8524 w 10000"/>
              <a:gd name="connsiteY58" fmla="*/ 2820 h 10000"/>
              <a:gd name="connsiteX59" fmla="*/ 8229 w 10000"/>
              <a:gd name="connsiteY59" fmla="*/ 3199 h 10000"/>
              <a:gd name="connsiteX60" fmla="*/ 8229 w 10000"/>
              <a:gd name="connsiteY60" fmla="*/ 3768 h 10000"/>
              <a:gd name="connsiteX61" fmla="*/ 7638 w 10000"/>
              <a:gd name="connsiteY61" fmla="*/ 4526 h 10000"/>
              <a:gd name="connsiteX62" fmla="*/ 6753 w 10000"/>
              <a:gd name="connsiteY62" fmla="*/ 5474 h 10000"/>
              <a:gd name="connsiteX63" fmla="*/ 6162 w 10000"/>
              <a:gd name="connsiteY63" fmla="*/ 6209 h 10000"/>
              <a:gd name="connsiteX64" fmla="*/ 5277 w 10000"/>
              <a:gd name="connsiteY64" fmla="*/ 6967 h 10000"/>
              <a:gd name="connsiteX65" fmla="*/ 4391 w 10000"/>
              <a:gd name="connsiteY65" fmla="*/ 7725 h 10000"/>
              <a:gd name="connsiteX66" fmla="*/ 3506 w 10000"/>
              <a:gd name="connsiteY66" fmla="*/ 8294 h 10000"/>
              <a:gd name="connsiteX67" fmla="*/ 2657 w 10000"/>
              <a:gd name="connsiteY67" fmla="*/ 8863 h 10000"/>
              <a:gd name="connsiteX68" fmla="*/ 1771 w 10000"/>
              <a:gd name="connsiteY68" fmla="*/ 9431 h 10000"/>
              <a:gd name="connsiteX69" fmla="*/ 1771 w 10000"/>
              <a:gd name="connsiteY69" fmla="*/ 9431 h 10000"/>
              <a:gd name="connsiteX0" fmla="*/ 1771 w 10000"/>
              <a:gd name="connsiteY0" fmla="*/ 9431 h 10000"/>
              <a:gd name="connsiteX1" fmla="*/ 1181 w 10000"/>
              <a:gd name="connsiteY1" fmla="*/ 9621 h 10000"/>
              <a:gd name="connsiteX2" fmla="*/ 590 w 10000"/>
              <a:gd name="connsiteY2" fmla="*/ 9810 h 10000"/>
              <a:gd name="connsiteX3" fmla="*/ 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9810 h 10000"/>
              <a:gd name="connsiteX6" fmla="*/ 0 w 10000"/>
              <a:gd name="connsiteY6" fmla="*/ 9621 h 10000"/>
              <a:gd name="connsiteX7" fmla="*/ 590 w 10000"/>
              <a:gd name="connsiteY7" fmla="*/ 9242 h 10000"/>
              <a:gd name="connsiteX8" fmla="*/ 1181 w 10000"/>
              <a:gd name="connsiteY8" fmla="*/ 8863 h 10000"/>
              <a:gd name="connsiteX9" fmla="*/ 1771 w 10000"/>
              <a:gd name="connsiteY9" fmla="*/ 8483 h 10000"/>
              <a:gd name="connsiteX10" fmla="*/ 2657 w 10000"/>
              <a:gd name="connsiteY10" fmla="*/ 7915 h 10000"/>
              <a:gd name="connsiteX11" fmla="*/ 3247 w 10000"/>
              <a:gd name="connsiteY11" fmla="*/ 7156 h 10000"/>
              <a:gd name="connsiteX12" fmla="*/ 4096 w 10000"/>
              <a:gd name="connsiteY12" fmla="*/ 6398 h 10000"/>
              <a:gd name="connsiteX13" fmla="*/ 4686 w 10000"/>
              <a:gd name="connsiteY13" fmla="*/ 5664 h 10000"/>
              <a:gd name="connsiteX14" fmla="*/ 5572 w 10000"/>
              <a:gd name="connsiteY14" fmla="*/ 4905 h 10000"/>
              <a:gd name="connsiteX15" fmla="*/ 5867 w 10000"/>
              <a:gd name="connsiteY15" fmla="*/ 4147 h 10000"/>
              <a:gd name="connsiteX16" fmla="*/ 6458 w 10000"/>
              <a:gd name="connsiteY16" fmla="*/ 3199 h 10000"/>
              <a:gd name="connsiteX17" fmla="*/ 6753 w 10000"/>
              <a:gd name="connsiteY17" fmla="*/ 2820 h 10000"/>
              <a:gd name="connsiteX18" fmla="*/ 6753 w 10000"/>
              <a:gd name="connsiteY18" fmla="*/ 2630 h 10000"/>
              <a:gd name="connsiteX19" fmla="*/ 7048 w 10000"/>
              <a:gd name="connsiteY19" fmla="*/ 2251 h 10000"/>
              <a:gd name="connsiteX20" fmla="*/ 7048 w 10000"/>
              <a:gd name="connsiteY20" fmla="*/ 2062 h 10000"/>
              <a:gd name="connsiteX21" fmla="*/ 7048 w 10000"/>
              <a:gd name="connsiteY21" fmla="*/ 1872 h 10000"/>
              <a:gd name="connsiteX22" fmla="*/ 7048 w 10000"/>
              <a:gd name="connsiteY22" fmla="*/ 1682 h 10000"/>
              <a:gd name="connsiteX23" fmla="*/ 7048 w 10000"/>
              <a:gd name="connsiteY23" fmla="*/ 1493 h 10000"/>
              <a:gd name="connsiteX24" fmla="*/ 7048 w 10000"/>
              <a:gd name="connsiteY24" fmla="*/ 1493 h 10000"/>
              <a:gd name="connsiteX25" fmla="*/ 7048 w 10000"/>
              <a:gd name="connsiteY25" fmla="*/ 1493 h 10000"/>
              <a:gd name="connsiteX26" fmla="*/ 6458 w 10000"/>
              <a:gd name="connsiteY26" fmla="*/ 1493 h 10000"/>
              <a:gd name="connsiteX27" fmla="*/ 5867 w 10000"/>
              <a:gd name="connsiteY27" fmla="*/ 1682 h 10000"/>
              <a:gd name="connsiteX28" fmla="*/ 4982 w 10000"/>
              <a:gd name="connsiteY28" fmla="*/ 1872 h 10000"/>
              <a:gd name="connsiteX29" fmla="*/ 4096 w 10000"/>
              <a:gd name="connsiteY29" fmla="*/ 2062 h 10000"/>
              <a:gd name="connsiteX30" fmla="*/ 3247 w 10000"/>
              <a:gd name="connsiteY30" fmla="*/ 2062 h 10000"/>
              <a:gd name="connsiteX31" fmla="*/ 2066 w 10000"/>
              <a:gd name="connsiteY31" fmla="*/ 1137 h 10000"/>
              <a:gd name="connsiteX32" fmla="*/ 2362 w 10000"/>
              <a:gd name="connsiteY32" fmla="*/ 1137 h 10000"/>
              <a:gd name="connsiteX33" fmla="*/ 2952 w 10000"/>
              <a:gd name="connsiteY33" fmla="*/ 1137 h 10000"/>
              <a:gd name="connsiteX34" fmla="*/ 3801 w 10000"/>
              <a:gd name="connsiteY34" fmla="*/ 1137 h 10000"/>
              <a:gd name="connsiteX35" fmla="*/ 4686 w 10000"/>
              <a:gd name="connsiteY35" fmla="*/ 948 h 10000"/>
              <a:gd name="connsiteX36" fmla="*/ 5572 w 10000"/>
              <a:gd name="connsiteY36" fmla="*/ 758 h 10000"/>
              <a:gd name="connsiteX37" fmla="*/ 6458 w 10000"/>
              <a:gd name="connsiteY37" fmla="*/ 758 h 10000"/>
              <a:gd name="connsiteX38" fmla="*/ 7048 w 10000"/>
              <a:gd name="connsiteY38" fmla="*/ 569 h 10000"/>
              <a:gd name="connsiteX39" fmla="*/ 7343 w 10000"/>
              <a:gd name="connsiteY39" fmla="*/ 379 h 10000"/>
              <a:gd name="connsiteX40" fmla="*/ 7638 w 10000"/>
              <a:gd name="connsiteY40" fmla="*/ 190 h 10000"/>
              <a:gd name="connsiteX41" fmla="*/ 7934 w 10000"/>
              <a:gd name="connsiteY41" fmla="*/ 0 h 10000"/>
              <a:gd name="connsiteX42" fmla="*/ 8229 w 10000"/>
              <a:gd name="connsiteY42" fmla="*/ 0 h 10000"/>
              <a:gd name="connsiteX43" fmla="*/ 8229 w 10000"/>
              <a:gd name="connsiteY43" fmla="*/ 190 h 10000"/>
              <a:gd name="connsiteX44" fmla="*/ 8819 w 10000"/>
              <a:gd name="connsiteY44" fmla="*/ 379 h 10000"/>
              <a:gd name="connsiteX45" fmla="*/ 9114 w 10000"/>
              <a:gd name="connsiteY45" fmla="*/ 379 h 10000"/>
              <a:gd name="connsiteX46" fmla="*/ 9410 w 10000"/>
              <a:gd name="connsiteY46" fmla="*/ 569 h 10000"/>
              <a:gd name="connsiteX47" fmla="*/ 9705 w 10000"/>
              <a:gd name="connsiteY47" fmla="*/ 758 h 10000"/>
              <a:gd name="connsiteX48" fmla="*/ 10000 w 10000"/>
              <a:gd name="connsiteY48" fmla="*/ 948 h 10000"/>
              <a:gd name="connsiteX49" fmla="*/ 10000 w 10000"/>
              <a:gd name="connsiteY49" fmla="*/ 1137 h 10000"/>
              <a:gd name="connsiteX50" fmla="*/ 9705 w 10000"/>
              <a:gd name="connsiteY50" fmla="*/ 1493 h 10000"/>
              <a:gd name="connsiteX51" fmla="*/ 9705 w 10000"/>
              <a:gd name="connsiteY51" fmla="*/ 1682 h 10000"/>
              <a:gd name="connsiteX52" fmla="*/ 9410 w 10000"/>
              <a:gd name="connsiteY52" fmla="*/ 1682 h 10000"/>
              <a:gd name="connsiteX53" fmla="*/ 9410 w 10000"/>
              <a:gd name="connsiteY53" fmla="*/ 1872 h 10000"/>
              <a:gd name="connsiteX54" fmla="*/ 9114 w 10000"/>
              <a:gd name="connsiteY54" fmla="*/ 2062 h 10000"/>
              <a:gd name="connsiteX55" fmla="*/ 8819 w 10000"/>
              <a:gd name="connsiteY55" fmla="*/ 2251 h 10000"/>
              <a:gd name="connsiteX56" fmla="*/ 8819 w 10000"/>
              <a:gd name="connsiteY56" fmla="*/ 2441 h 10000"/>
              <a:gd name="connsiteX57" fmla="*/ 8524 w 10000"/>
              <a:gd name="connsiteY57" fmla="*/ 2820 h 10000"/>
              <a:gd name="connsiteX58" fmla="*/ 8229 w 10000"/>
              <a:gd name="connsiteY58" fmla="*/ 3199 h 10000"/>
              <a:gd name="connsiteX59" fmla="*/ 8229 w 10000"/>
              <a:gd name="connsiteY59" fmla="*/ 3768 h 10000"/>
              <a:gd name="connsiteX60" fmla="*/ 7638 w 10000"/>
              <a:gd name="connsiteY60" fmla="*/ 4526 h 10000"/>
              <a:gd name="connsiteX61" fmla="*/ 6753 w 10000"/>
              <a:gd name="connsiteY61" fmla="*/ 5474 h 10000"/>
              <a:gd name="connsiteX62" fmla="*/ 6162 w 10000"/>
              <a:gd name="connsiteY62" fmla="*/ 6209 h 10000"/>
              <a:gd name="connsiteX63" fmla="*/ 5277 w 10000"/>
              <a:gd name="connsiteY63" fmla="*/ 6967 h 10000"/>
              <a:gd name="connsiteX64" fmla="*/ 4391 w 10000"/>
              <a:gd name="connsiteY64" fmla="*/ 7725 h 10000"/>
              <a:gd name="connsiteX65" fmla="*/ 3506 w 10000"/>
              <a:gd name="connsiteY65" fmla="*/ 8294 h 10000"/>
              <a:gd name="connsiteX66" fmla="*/ 2657 w 10000"/>
              <a:gd name="connsiteY66" fmla="*/ 8863 h 10000"/>
              <a:gd name="connsiteX67" fmla="*/ 1771 w 10000"/>
              <a:gd name="connsiteY67" fmla="*/ 9431 h 10000"/>
              <a:gd name="connsiteX68" fmla="*/ 1771 w 10000"/>
              <a:gd name="connsiteY68" fmla="*/ 9431 h 10000"/>
              <a:gd name="connsiteX0" fmla="*/ 1771 w 10000"/>
              <a:gd name="connsiteY0" fmla="*/ 9431 h 10000"/>
              <a:gd name="connsiteX1" fmla="*/ 1181 w 10000"/>
              <a:gd name="connsiteY1" fmla="*/ 9621 h 10000"/>
              <a:gd name="connsiteX2" fmla="*/ 590 w 10000"/>
              <a:gd name="connsiteY2" fmla="*/ 9810 h 10000"/>
              <a:gd name="connsiteX3" fmla="*/ 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9810 h 10000"/>
              <a:gd name="connsiteX6" fmla="*/ 0 w 10000"/>
              <a:gd name="connsiteY6" fmla="*/ 9621 h 10000"/>
              <a:gd name="connsiteX7" fmla="*/ 590 w 10000"/>
              <a:gd name="connsiteY7" fmla="*/ 9242 h 10000"/>
              <a:gd name="connsiteX8" fmla="*/ 1181 w 10000"/>
              <a:gd name="connsiteY8" fmla="*/ 8863 h 10000"/>
              <a:gd name="connsiteX9" fmla="*/ 1771 w 10000"/>
              <a:gd name="connsiteY9" fmla="*/ 8483 h 10000"/>
              <a:gd name="connsiteX10" fmla="*/ 2657 w 10000"/>
              <a:gd name="connsiteY10" fmla="*/ 7915 h 10000"/>
              <a:gd name="connsiteX11" fmla="*/ 3247 w 10000"/>
              <a:gd name="connsiteY11" fmla="*/ 7156 h 10000"/>
              <a:gd name="connsiteX12" fmla="*/ 4096 w 10000"/>
              <a:gd name="connsiteY12" fmla="*/ 6398 h 10000"/>
              <a:gd name="connsiteX13" fmla="*/ 4686 w 10000"/>
              <a:gd name="connsiteY13" fmla="*/ 5664 h 10000"/>
              <a:gd name="connsiteX14" fmla="*/ 5572 w 10000"/>
              <a:gd name="connsiteY14" fmla="*/ 4905 h 10000"/>
              <a:gd name="connsiteX15" fmla="*/ 5867 w 10000"/>
              <a:gd name="connsiteY15" fmla="*/ 4147 h 10000"/>
              <a:gd name="connsiteX16" fmla="*/ 6458 w 10000"/>
              <a:gd name="connsiteY16" fmla="*/ 3199 h 10000"/>
              <a:gd name="connsiteX17" fmla="*/ 6753 w 10000"/>
              <a:gd name="connsiteY17" fmla="*/ 2820 h 10000"/>
              <a:gd name="connsiteX18" fmla="*/ 6753 w 10000"/>
              <a:gd name="connsiteY18" fmla="*/ 2630 h 10000"/>
              <a:gd name="connsiteX19" fmla="*/ 7048 w 10000"/>
              <a:gd name="connsiteY19" fmla="*/ 2251 h 10000"/>
              <a:gd name="connsiteX20" fmla="*/ 7048 w 10000"/>
              <a:gd name="connsiteY20" fmla="*/ 2062 h 10000"/>
              <a:gd name="connsiteX21" fmla="*/ 7048 w 10000"/>
              <a:gd name="connsiteY21" fmla="*/ 1872 h 10000"/>
              <a:gd name="connsiteX22" fmla="*/ 7048 w 10000"/>
              <a:gd name="connsiteY22" fmla="*/ 1682 h 10000"/>
              <a:gd name="connsiteX23" fmla="*/ 7048 w 10000"/>
              <a:gd name="connsiteY23" fmla="*/ 1493 h 10000"/>
              <a:gd name="connsiteX24" fmla="*/ 7048 w 10000"/>
              <a:gd name="connsiteY24" fmla="*/ 1493 h 10000"/>
              <a:gd name="connsiteX25" fmla="*/ 7048 w 10000"/>
              <a:gd name="connsiteY25" fmla="*/ 1493 h 10000"/>
              <a:gd name="connsiteX26" fmla="*/ 6458 w 10000"/>
              <a:gd name="connsiteY26" fmla="*/ 1493 h 10000"/>
              <a:gd name="connsiteX27" fmla="*/ 5867 w 10000"/>
              <a:gd name="connsiteY27" fmla="*/ 1682 h 10000"/>
              <a:gd name="connsiteX28" fmla="*/ 4982 w 10000"/>
              <a:gd name="connsiteY28" fmla="*/ 1872 h 10000"/>
              <a:gd name="connsiteX29" fmla="*/ 4096 w 10000"/>
              <a:gd name="connsiteY29" fmla="*/ 2062 h 10000"/>
              <a:gd name="connsiteX30" fmla="*/ 2066 w 10000"/>
              <a:gd name="connsiteY30" fmla="*/ 1137 h 10000"/>
              <a:gd name="connsiteX31" fmla="*/ 2362 w 10000"/>
              <a:gd name="connsiteY31" fmla="*/ 1137 h 10000"/>
              <a:gd name="connsiteX32" fmla="*/ 2952 w 10000"/>
              <a:gd name="connsiteY32" fmla="*/ 1137 h 10000"/>
              <a:gd name="connsiteX33" fmla="*/ 3801 w 10000"/>
              <a:gd name="connsiteY33" fmla="*/ 1137 h 10000"/>
              <a:gd name="connsiteX34" fmla="*/ 4686 w 10000"/>
              <a:gd name="connsiteY34" fmla="*/ 948 h 10000"/>
              <a:gd name="connsiteX35" fmla="*/ 5572 w 10000"/>
              <a:gd name="connsiteY35" fmla="*/ 758 h 10000"/>
              <a:gd name="connsiteX36" fmla="*/ 6458 w 10000"/>
              <a:gd name="connsiteY36" fmla="*/ 758 h 10000"/>
              <a:gd name="connsiteX37" fmla="*/ 7048 w 10000"/>
              <a:gd name="connsiteY37" fmla="*/ 569 h 10000"/>
              <a:gd name="connsiteX38" fmla="*/ 7343 w 10000"/>
              <a:gd name="connsiteY38" fmla="*/ 379 h 10000"/>
              <a:gd name="connsiteX39" fmla="*/ 7638 w 10000"/>
              <a:gd name="connsiteY39" fmla="*/ 190 h 10000"/>
              <a:gd name="connsiteX40" fmla="*/ 7934 w 10000"/>
              <a:gd name="connsiteY40" fmla="*/ 0 h 10000"/>
              <a:gd name="connsiteX41" fmla="*/ 8229 w 10000"/>
              <a:gd name="connsiteY41" fmla="*/ 0 h 10000"/>
              <a:gd name="connsiteX42" fmla="*/ 8229 w 10000"/>
              <a:gd name="connsiteY42" fmla="*/ 190 h 10000"/>
              <a:gd name="connsiteX43" fmla="*/ 8819 w 10000"/>
              <a:gd name="connsiteY43" fmla="*/ 379 h 10000"/>
              <a:gd name="connsiteX44" fmla="*/ 9114 w 10000"/>
              <a:gd name="connsiteY44" fmla="*/ 379 h 10000"/>
              <a:gd name="connsiteX45" fmla="*/ 9410 w 10000"/>
              <a:gd name="connsiteY45" fmla="*/ 569 h 10000"/>
              <a:gd name="connsiteX46" fmla="*/ 9705 w 10000"/>
              <a:gd name="connsiteY46" fmla="*/ 758 h 10000"/>
              <a:gd name="connsiteX47" fmla="*/ 10000 w 10000"/>
              <a:gd name="connsiteY47" fmla="*/ 948 h 10000"/>
              <a:gd name="connsiteX48" fmla="*/ 10000 w 10000"/>
              <a:gd name="connsiteY48" fmla="*/ 1137 h 10000"/>
              <a:gd name="connsiteX49" fmla="*/ 9705 w 10000"/>
              <a:gd name="connsiteY49" fmla="*/ 1493 h 10000"/>
              <a:gd name="connsiteX50" fmla="*/ 9705 w 10000"/>
              <a:gd name="connsiteY50" fmla="*/ 1682 h 10000"/>
              <a:gd name="connsiteX51" fmla="*/ 9410 w 10000"/>
              <a:gd name="connsiteY51" fmla="*/ 1682 h 10000"/>
              <a:gd name="connsiteX52" fmla="*/ 9410 w 10000"/>
              <a:gd name="connsiteY52" fmla="*/ 1872 h 10000"/>
              <a:gd name="connsiteX53" fmla="*/ 9114 w 10000"/>
              <a:gd name="connsiteY53" fmla="*/ 2062 h 10000"/>
              <a:gd name="connsiteX54" fmla="*/ 8819 w 10000"/>
              <a:gd name="connsiteY54" fmla="*/ 2251 h 10000"/>
              <a:gd name="connsiteX55" fmla="*/ 8819 w 10000"/>
              <a:gd name="connsiteY55" fmla="*/ 2441 h 10000"/>
              <a:gd name="connsiteX56" fmla="*/ 8524 w 10000"/>
              <a:gd name="connsiteY56" fmla="*/ 2820 h 10000"/>
              <a:gd name="connsiteX57" fmla="*/ 8229 w 10000"/>
              <a:gd name="connsiteY57" fmla="*/ 3199 h 10000"/>
              <a:gd name="connsiteX58" fmla="*/ 8229 w 10000"/>
              <a:gd name="connsiteY58" fmla="*/ 3768 h 10000"/>
              <a:gd name="connsiteX59" fmla="*/ 7638 w 10000"/>
              <a:gd name="connsiteY59" fmla="*/ 4526 h 10000"/>
              <a:gd name="connsiteX60" fmla="*/ 6753 w 10000"/>
              <a:gd name="connsiteY60" fmla="*/ 5474 h 10000"/>
              <a:gd name="connsiteX61" fmla="*/ 6162 w 10000"/>
              <a:gd name="connsiteY61" fmla="*/ 6209 h 10000"/>
              <a:gd name="connsiteX62" fmla="*/ 5277 w 10000"/>
              <a:gd name="connsiteY62" fmla="*/ 6967 h 10000"/>
              <a:gd name="connsiteX63" fmla="*/ 4391 w 10000"/>
              <a:gd name="connsiteY63" fmla="*/ 7725 h 10000"/>
              <a:gd name="connsiteX64" fmla="*/ 3506 w 10000"/>
              <a:gd name="connsiteY64" fmla="*/ 8294 h 10000"/>
              <a:gd name="connsiteX65" fmla="*/ 2657 w 10000"/>
              <a:gd name="connsiteY65" fmla="*/ 8863 h 10000"/>
              <a:gd name="connsiteX66" fmla="*/ 1771 w 10000"/>
              <a:gd name="connsiteY66" fmla="*/ 9431 h 10000"/>
              <a:gd name="connsiteX67" fmla="*/ 1771 w 10000"/>
              <a:gd name="connsiteY67" fmla="*/ 9431 h 10000"/>
              <a:gd name="connsiteX0" fmla="*/ 1771 w 10000"/>
              <a:gd name="connsiteY0" fmla="*/ 9431 h 10000"/>
              <a:gd name="connsiteX1" fmla="*/ 1181 w 10000"/>
              <a:gd name="connsiteY1" fmla="*/ 9621 h 10000"/>
              <a:gd name="connsiteX2" fmla="*/ 590 w 10000"/>
              <a:gd name="connsiteY2" fmla="*/ 9810 h 10000"/>
              <a:gd name="connsiteX3" fmla="*/ 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9810 h 10000"/>
              <a:gd name="connsiteX6" fmla="*/ 0 w 10000"/>
              <a:gd name="connsiteY6" fmla="*/ 9621 h 10000"/>
              <a:gd name="connsiteX7" fmla="*/ 590 w 10000"/>
              <a:gd name="connsiteY7" fmla="*/ 9242 h 10000"/>
              <a:gd name="connsiteX8" fmla="*/ 1181 w 10000"/>
              <a:gd name="connsiteY8" fmla="*/ 8863 h 10000"/>
              <a:gd name="connsiteX9" fmla="*/ 1771 w 10000"/>
              <a:gd name="connsiteY9" fmla="*/ 8483 h 10000"/>
              <a:gd name="connsiteX10" fmla="*/ 2657 w 10000"/>
              <a:gd name="connsiteY10" fmla="*/ 7915 h 10000"/>
              <a:gd name="connsiteX11" fmla="*/ 3247 w 10000"/>
              <a:gd name="connsiteY11" fmla="*/ 7156 h 10000"/>
              <a:gd name="connsiteX12" fmla="*/ 4096 w 10000"/>
              <a:gd name="connsiteY12" fmla="*/ 6398 h 10000"/>
              <a:gd name="connsiteX13" fmla="*/ 4686 w 10000"/>
              <a:gd name="connsiteY13" fmla="*/ 5664 h 10000"/>
              <a:gd name="connsiteX14" fmla="*/ 5572 w 10000"/>
              <a:gd name="connsiteY14" fmla="*/ 4905 h 10000"/>
              <a:gd name="connsiteX15" fmla="*/ 5867 w 10000"/>
              <a:gd name="connsiteY15" fmla="*/ 4147 h 10000"/>
              <a:gd name="connsiteX16" fmla="*/ 6458 w 10000"/>
              <a:gd name="connsiteY16" fmla="*/ 3199 h 10000"/>
              <a:gd name="connsiteX17" fmla="*/ 6753 w 10000"/>
              <a:gd name="connsiteY17" fmla="*/ 2820 h 10000"/>
              <a:gd name="connsiteX18" fmla="*/ 6753 w 10000"/>
              <a:gd name="connsiteY18" fmla="*/ 2630 h 10000"/>
              <a:gd name="connsiteX19" fmla="*/ 7048 w 10000"/>
              <a:gd name="connsiteY19" fmla="*/ 2251 h 10000"/>
              <a:gd name="connsiteX20" fmla="*/ 7048 w 10000"/>
              <a:gd name="connsiteY20" fmla="*/ 2062 h 10000"/>
              <a:gd name="connsiteX21" fmla="*/ 7048 w 10000"/>
              <a:gd name="connsiteY21" fmla="*/ 1872 h 10000"/>
              <a:gd name="connsiteX22" fmla="*/ 7048 w 10000"/>
              <a:gd name="connsiteY22" fmla="*/ 1682 h 10000"/>
              <a:gd name="connsiteX23" fmla="*/ 7048 w 10000"/>
              <a:gd name="connsiteY23" fmla="*/ 1493 h 10000"/>
              <a:gd name="connsiteX24" fmla="*/ 7048 w 10000"/>
              <a:gd name="connsiteY24" fmla="*/ 1493 h 10000"/>
              <a:gd name="connsiteX25" fmla="*/ 7048 w 10000"/>
              <a:gd name="connsiteY25" fmla="*/ 1493 h 10000"/>
              <a:gd name="connsiteX26" fmla="*/ 6458 w 10000"/>
              <a:gd name="connsiteY26" fmla="*/ 1493 h 10000"/>
              <a:gd name="connsiteX27" fmla="*/ 5867 w 10000"/>
              <a:gd name="connsiteY27" fmla="*/ 1682 h 10000"/>
              <a:gd name="connsiteX28" fmla="*/ 4982 w 10000"/>
              <a:gd name="connsiteY28" fmla="*/ 1872 h 10000"/>
              <a:gd name="connsiteX29" fmla="*/ 4096 w 10000"/>
              <a:gd name="connsiteY29" fmla="*/ 2062 h 10000"/>
              <a:gd name="connsiteX30" fmla="*/ 2066 w 10000"/>
              <a:gd name="connsiteY30" fmla="*/ 1137 h 10000"/>
              <a:gd name="connsiteX31" fmla="*/ 2952 w 10000"/>
              <a:gd name="connsiteY31" fmla="*/ 1137 h 10000"/>
              <a:gd name="connsiteX32" fmla="*/ 3801 w 10000"/>
              <a:gd name="connsiteY32" fmla="*/ 1137 h 10000"/>
              <a:gd name="connsiteX33" fmla="*/ 4686 w 10000"/>
              <a:gd name="connsiteY33" fmla="*/ 948 h 10000"/>
              <a:gd name="connsiteX34" fmla="*/ 5572 w 10000"/>
              <a:gd name="connsiteY34" fmla="*/ 758 h 10000"/>
              <a:gd name="connsiteX35" fmla="*/ 6458 w 10000"/>
              <a:gd name="connsiteY35" fmla="*/ 758 h 10000"/>
              <a:gd name="connsiteX36" fmla="*/ 7048 w 10000"/>
              <a:gd name="connsiteY36" fmla="*/ 569 h 10000"/>
              <a:gd name="connsiteX37" fmla="*/ 7343 w 10000"/>
              <a:gd name="connsiteY37" fmla="*/ 379 h 10000"/>
              <a:gd name="connsiteX38" fmla="*/ 7638 w 10000"/>
              <a:gd name="connsiteY38" fmla="*/ 190 h 10000"/>
              <a:gd name="connsiteX39" fmla="*/ 7934 w 10000"/>
              <a:gd name="connsiteY39" fmla="*/ 0 h 10000"/>
              <a:gd name="connsiteX40" fmla="*/ 8229 w 10000"/>
              <a:gd name="connsiteY40" fmla="*/ 0 h 10000"/>
              <a:gd name="connsiteX41" fmla="*/ 8229 w 10000"/>
              <a:gd name="connsiteY41" fmla="*/ 190 h 10000"/>
              <a:gd name="connsiteX42" fmla="*/ 8819 w 10000"/>
              <a:gd name="connsiteY42" fmla="*/ 379 h 10000"/>
              <a:gd name="connsiteX43" fmla="*/ 9114 w 10000"/>
              <a:gd name="connsiteY43" fmla="*/ 379 h 10000"/>
              <a:gd name="connsiteX44" fmla="*/ 9410 w 10000"/>
              <a:gd name="connsiteY44" fmla="*/ 569 h 10000"/>
              <a:gd name="connsiteX45" fmla="*/ 9705 w 10000"/>
              <a:gd name="connsiteY45" fmla="*/ 758 h 10000"/>
              <a:gd name="connsiteX46" fmla="*/ 10000 w 10000"/>
              <a:gd name="connsiteY46" fmla="*/ 948 h 10000"/>
              <a:gd name="connsiteX47" fmla="*/ 10000 w 10000"/>
              <a:gd name="connsiteY47" fmla="*/ 1137 h 10000"/>
              <a:gd name="connsiteX48" fmla="*/ 9705 w 10000"/>
              <a:gd name="connsiteY48" fmla="*/ 1493 h 10000"/>
              <a:gd name="connsiteX49" fmla="*/ 9705 w 10000"/>
              <a:gd name="connsiteY49" fmla="*/ 1682 h 10000"/>
              <a:gd name="connsiteX50" fmla="*/ 9410 w 10000"/>
              <a:gd name="connsiteY50" fmla="*/ 1682 h 10000"/>
              <a:gd name="connsiteX51" fmla="*/ 9410 w 10000"/>
              <a:gd name="connsiteY51" fmla="*/ 1872 h 10000"/>
              <a:gd name="connsiteX52" fmla="*/ 9114 w 10000"/>
              <a:gd name="connsiteY52" fmla="*/ 2062 h 10000"/>
              <a:gd name="connsiteX53" fmla="*/ 8819 w 10000"/>
              <a:gd name="connsiteY53" fmla="*/ 2251 h 10000"/>
              <a:gd name="connsiteX54" fmla="*/ 8819 w 10000"/>
              <a:gd name="connsiteY54" fmla="*/ 2441 h 10000"/>
              <a:gd name="connsiteX55" fmla="*/ 8524 w 10000"/>
              <a:gd name="connsiteY55" fmla="*/ 2820 h 10000"/>
              <a:gd name="connsiteX56" fmla="*/ 8229 w 10000"/>
              <a:gd name="connsiteY56" fmla="*/ 3199 h 10000"/>
              <a:gd name="connsiteX57" fmla="*/ 8229 w 10000"/>
              <a:gd name="connsiteY57" fmla="*/ 3768 h 10000"/>
              <a:gd name="connsiteX58" fmla="*/ 7638 w 10000"/>
              <a:gd name="connsiteY58" fmla="*/ 4526 h 10000"/>
              <a:gd name="connsiteX59" fmla="*/ 6753 w 10000"/>
              <a:gd name="connsiteY59" fmla="*/ 5474 h 10000"/>
              <a:gd name="connsiteX60" fmla="*/ 6162 w 10000"/>
              <a:gd name="connsiteY60" fmla="*/ 6209 h 10000"/>
              <a:gd name="connsiteX61" fmla="*/ 5277 w 10000"/>
              <a:gd name="connsiteY61" fmla="*/ 6967 h 10000"/>
              <a:gd name="connsiteX62" fmla="*/ 4391 w 10000"/>
              <a:gd name="connsiteY62" fmla="*/ 7725 h 10000"/>
              <a:gd name="connsiteX63" fmla="*/ 3506 w 10000"/>
              <a:gd name="connsiteY63" fmla="*/ 8294 h 10000"/>
              <a:gd name="connsiteX64" fmla="*/ 2657 w 10000"/>
              <a:gd name="connsiteY64" fmla="*/ 8863 h 10000"/>
              <a:gd name="connsiteX65" fmla="*/ 1771 w 10000"/>
              <a:gd name="connsiteY65" fmla="*/ 9431 h 10000"/>
              <a:gd name="connsiteX66" fmla="*/ 1771 w 10000"/>
              <a:gd name="connsiteY66" fmla="*/ 9431 h 10000"/>
              <a:gd name="connsiteX0" fmla="*/ 1771 w 10000"/>
              <a:gd name="connsiteY0" fmla="*/ 9431 h 10000"/>
              <a:gd name="connsiteX1" fmla="*/ 1181 w 10000"/>
              <a:gd name="connsiteY1" fmla="*/ 9621 h 10000"/>
              <a:gd name="connsiteX2" fmla="*/ 590 w 10000"/>
              <a:gd name="connsiteY2" fmla="*/ 9810 h 10000"/>
              <a:gd name="connsiteX3" fmla="*/ 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9810 h 10000"/>
              <a:gd name="connsiteX6" fmla="*/ 0 w 10000"/>
              <a:gd name="connsiteY6" fmla="*/ 9621 h 10000"/>
              <a:gd name="connsiteX7" fmla="*/ 590 w 10000"/>
              <a:gd name="connsiteY7" fmla="*/ 9242 h 10000"/>
              <a:gd name="connsiteX8" fmla="*/ 1181 w 10000"/>
              <a:gd name="connsiteY8" fmla="*/ 8863 h 10000"/>
              <a:gd name="connsiteX9" fmla="*/ 1771 w 10000"/>
              <a:gd name="connsiteY9" fmla="*/ 8483 h 10000"/>
              <a:gd name="connsiteX10" fmla="*/ 2657 w 10000"/>
              <a:gd name="connsiteY10" fmla="*/ 7915 h 10000"/>
              <a:gd name="connsiteX11" fmla="*/ 3247 w 10000"/>
              <a:gd name="connsiteY11" fmla="*/ 7156 h 10000"/>
              <a:gd name="connsiteX12" fmla="*/ 4096 w 10000"/>
              <a:gd name="connsiteY12" fmla="*/ 6398 h 10000"/>
              <a:gd name="connsiteX13" fmla="*/ 4686 w 10000"/>
              <a:gd name="connsiteY13" fmla="*/ 5664 h 10000"/>
              <a:gd name="connsiteX14" fmla="*/ 5572 w 10000"/>
              <a:gd name="connsiteY14" fmla="*/ 4905 h 10000"/>
              <a:gd name="connsiteX15" fmla="*/ 5867 w 10000"/>
              <a:gd name="connsiteY15" fmla="*/ 4147 h 10000"/>
              <a:gd name="connsiteX16" fmla="*/ 6458 w 10000"/>
              <a:gd name="connsiteY16" fmla="*/ 3199 h 10000"/>
              <a:gd name="connsiteX17" fmla="*/ 6753 w 10000"/>
              <a:gd name="connsiteY17" fmla="*/ 2820 h 10000"/>
              <a:gd name="connsiteX18" fmla="*/ 6753 w 10000"/>
              <a:gd name="connsiteY18" fmla="*/ 2630 h 10000"/>
              <a:gd name="connsiteX19" fmla="*/ 7048 w 10000"/>
              <a:gd name="connsiteY19" fmla="*/ 2251 h 10000"/>
              <a:gd name="connsiteX20" fmla="*/ 7048 w 10000"/>
              <a:gd name="connsiteY20" fmla="*/ 2062 h 10000"/>
              <a:gd name="connsiteX21" fmla="*/ 7048 w 10000"/>
              <a:gd name="connsiteY21" fmla="*/ 1872 h 10000"/>
              <a:gd name="connsiteX22" fmla="*/ 7048 w 10000"/>
              <a:gd name="connsiteY22" fmla="*/ 1682 h 10000"/>
              <a:gd name="connsiteX23" fmla="*/ 7048 w 10000"/>
              <a:gd name="connsiteY23" fmla="*/ 1493 h 10000"/>
              <a:gd name="connsiteX24" fmla="*/ 7048 w 10000"/>
              <a:gd name="connsiteY24" fmla="*/ 1493 h 10000"/>
              <a:gd name="connsiteX25" fmla="*/ 7048 w 10000"/>
              <a:gd name="connsiteY25" fmla="*/ 1493 h 10000"/>
              <a:gd name="connsiteX26" fmla="*/ 6458 w 10000"/>
              <a:gd name="connsiteY26" fmla="*/ 1493 h 10000"/>
              <a:gd name="connsiteX27" fmla="*/ 5867 w 10000"/>
              <a:gd name="connsiteY27" fmla="*/ 1682 h 10000"/>
              <a:gd name="connsiteX28" fmla="*/ 4982 w 10000"/>
              <a:gd name="connsiteY28" fmla="*/ 1872 h 10000"/>
              <a:gd name="connsiteX29" fmla="*/ 4096 w 10000"/>
              <a:gd name="connsiteY29" fmla="*/ 2062 h 10000"/>
              <a:gd name="connsiteX30" fmla="*/ 2952 w 10000"/>
              <a:gd name="connsiteY30" fmla="*/ 1137 h 10000"/>
              <a:gd name="connsiteX31" fmla="*/ 3801 w 10000"/>
              <a:gd name="connsiteY31" fmla="*/ 1137 h 10000"/>
              <a:gd name="connsiteX32" fmla="*/ 4686 w 10000"/>
              <a:gd name="connsiteY32" fmla="*/ 948 h 10000"/>
              <a:gd name="connsiteX33" fmla="*/ 5572 w 10000"/>
              <a:gd name="connsiteY33" fmla="*/ 758 h 10000"/>
              <a:gd name="connsiteX34" fmla="*/ 6458 w 10000"/>
              <a:gd name="connsiteY34" fmla="*/ 758 h 10000"/>
              <a:gd name="connsiteX35" fmla="*/ 7048 w 10000"/>
              <a:gd name="connsiteY35" fmla="*/ 569 h 10000"/>
              <a:gd name="connsiteX36" fmla="*/ 7343 w 10000"/>
              <a:gd name="connsiteY36" fmla="*/ 379 h 10000"/>
              <a:gd name="connsiteX37" fmla="*/ 7638 w 10000"/>
              <a:gd name="connsiteY37" fmla="*/ 190 h 10000"/>
              <a:gd name="connsiteX38" fmla="*/ 7934 w 10000"/>
              <a:gd name="connsiteY38" fmla="*/ 0 h 10000"/>
              <a:gd name="connsiteX39" fmla="*/ 8229 w 10000"/>
              <a:gd name="connsiteY39" fmla="*/ 0 h 10000"/>
              <a:gd name="connsiteX40" fmla="*/ 8229 w 10000"/>
              <a:gd name="connsiteY40" fmla="*/ 190 h 10000"/>
              <a:gd name="connsiteX41" fmla="*/ 8819 w 10000"/>
              <a:gd name="connsiteY41" fmla="*/ 379 h 10000"/>
              <a:gd name="connsiteX42" fmla="*/ 9114 w 10000"/>
              <a:gd name="connsiteY42" fmla="*/ 379 h 10000"/>
              <a:gd name="connsiteX43" fmla="*/ 9410 w 10000"/>
              <a:gd name="connsiteY43" fmla="*/ 569 h 10000"/>
              <a:gd name="connsiteX44" fmla="*/ 9705 w 10000"/>
              <a:gd name="connsiteY44" fmla="*/ 758 h 10000"/>
              <a:gd name="connsiteX45" fmla="*/ 10000 w 10000"/>
              <a:gd name="connsiteY45" fmla="*/ 948 h 10000"/>
              <a:gd name="connsiteX46" fmla="*/ 10000 w 10000"/>
              <a:gd name="connsiteY46" fmla="*/ 1137 h 10000"/>
              <a:gd name="connsiteX47" fmla="*/ 9705 w 10000"/>
              <a:gd name="connsiteY47" fmla="*/ 1493 h 10000"/>
              <a:gd name="connsiteX48" fmla="*/ 9705 w 10000"/>
              <a:gd name="connsiteY48" fmla="*/ 1682 h 10000"/>
              <a:gd name="connsiteX49" fmla="*/ 9410 w 10000"/>
              <a:gd name="connsiteY49" fmla="*/ 1682 h 10000"/>
              <a:gd name="connsiteX50" fmla="*/ 9410 w 10000"/>
              <a:gd name="connsiteY50" fmla="*/ 1872 h 10000"/>
              <a:gd name="connsiteX51" fmla="*/ 9114 w 10000"/>
              <a:gd name="connsiteY51" fmla="*/ 2062 h 10000"/>
              <a:gd name="connsiteX52" fmla="*/ 8819 w 10000"/>
              <a:gd name="connsiteY52" fmla="*/ 2251 h 10000"/>
              <a:gd name="connsiteX53" fmla="*/ 8819 w 10000"/>
              <a:gd name="connsiteY53" fmla="*/ 2441 h 10000"/>
              <a:gd name="connsiteX54" fmla="*/ 8524 w 10000"/>
              <a:gd name="connsiteY54" fmla="*/ 2820 h 10000"/>
              <a:gd name="connsiteX55" fmla="*/ 8229 w 10000"/>
              <a:gd name="connsiteY55" fmla="*/ 3199 h 10000"/>
              <a:gd name="connsiteX56" fmla="*/ 8229 w 10000"/>
              <a:gd name="connsiteY56" fmla="*/ 3768 h 10000"/>
              <a:gd name="connsiteX57" fmla="*/ 7638 w 10000"/>
              <a:gd name="connsiteY57" fmla="*/ 4526 h 10000"/>
              <a:gd name="connsiteX58" fmla="*/ 6753 w 10000"/>
              <a:gd name="connsiteY58" fmla="*/ 5474 h 10000"/>
              <a:gd name="connsiteX59" fmla="*/ 6162 w 10000"/>
              <a:gd name="connsiteY59" fmla="*/ 6209 h 10000"/>
              <a:gd name="connsiteX60" fmla="*/ 5277 w 10000"/>
              <a:gd name="connsiteY60" fmla="*/ 6967 h 10000"/>
              <a:gd name="connsiteX61" fmla="*/ 4391 w 10000"/>
              <a:gd name="connsiteY61" fmla="*/ 7725 h 10000"/>
              <a:gd name="connsiteX62" fmla="*/ 3506 w 10000"/>
              <a:gd name="connsiteY62" fmla="*/ 8294 h 10000"/>
              <a:gd name="connsiteX63" fmla="*/ 2657 w 10000"/>
              <a:gd name="connsiteY63" fmla="*/ 8863 h 10000"/>
              <a:gd name="connsiteX64" fmla="*/ 1771 w 10000"/>
              <a:gd name="connsiteY64" fmla="*/ 9431 h 10000"/>
              <a:gd name="connsiteX65" fmla="*/ 1771 w 10000"/>
              <a:gd name="connsiteY65" fmla="*/ 9431 h 10000"/>
              <a:gd name="connsiteX0" fmla="*/ 1771 w 10000"/>
              <a:gd name="connsiteY0" fmla="*/ 9431 h 10000"/>
              <a:gd name="connsiteX1" fmla="*/ 1181 w 10000"/>
              <a:gd name="connsiteY1" fmla="*/ 9621 h 10000"/>
              <a:gd name="connsiteX2" fmla="*/ 590 w 10000"/>
              <a:gd name="connsiteY2" fmla="*/ 9810 h 10000"/>
              <a:gd name="connsiteX3" fmla="*/ 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9810 h 10000"/>
              <a:gd name="connsiteX6" fmla="*/ 0 w 10000"/>
              <a:gd name="connsiteY6" fmla="*/ 9621 h 10000"/>
              <a:gd name="connsiteX7" fmla="*/ 590 w 10000"/>
              <a:gd name="connsiteY7" fmla="*/ 9242 h 10000"/>
              <a:gd name="connsiteX8" fmla="*/ 1181 w 10000"/>
              <a:gd name="connsiteY8" fmla="*/ 8863 h 10000"/>
              <a:gd name="connsiteX9" fmla="*/ 1771 w 10000"/>
              <a:gd name="connsiteY9" fmla="*/ 8483 h 10000"/>
              <a:gd name="connsiteX10" fmla="*/ 2657 w 10000"/>
              <a:gd name="connsiteY10" fmla="*/ 7915 h 10000"/>
              <a:gd name="connsiteX11" fmla="*/ 3247 w 10000"/>
              <a:gd name="connsiteY11" fmla="*/ 7156 h 10000"/>
              <a:gd name="connsiteX12" fmla="*/ 4096 w 10000"/>
              <a:gd name="connsiteY12" fmla="*/ 6398 h 10000"/>
              <a:gd name="connsiteX13" fmla="*/ 4686 w 10000"/>
              <a:gd name="connsiteY13" fmla="*/ 5664 h 10000"/>
              <a:gd name="connsiteX14" fmla="*/ 5572 w 10000"/>
              <a:gd name="connsiteY14" fmla="*/ 4905 h 10000"/>
              <a:gd name="connsiteX15" fmla="*/ 5867 w 10000"/>
              <a:gd name="connsiteY15" fmla="*/ 4147 h 10000"/>
              <a:gd name="connsiteX16" fmla="*/ 6458 w 10000"/>
              <a:gd name="connsiteY16" fmla="*/ 3199 h 10000"/>
              <a:gd name="connsiteX17" fmla="*/ 6753 w 10000"/>
              <a:gd name="connsiteY17" fmla="*/ 2820 h 10000"/>
              <a:gd name="connsiteX18" fmla="*/ 6753 w 10000"/>
              <a:gd name="connsiteY18" fmla="*/ 2630 h 10000"/>
              <a:gd name="connsiteX19" fmla="*/ 7048 w 10000"/>
              <a:gd name="connsiteY19" fmla="*/ 2251 h 10000"/>
              <a:gd name="connsiteX20" fmla="*/ 7048 w 10000"/>
              <a:gd name="connsiteY20" fmla="*/ 2062 h 10000"/>
              <a:gd name="connsiteX21" fmla="*/ 7048 w 10000"/>
              <a:gd name="connsiteY21" fmla="*/ 1872 h 10000"/>
              <a:gd name="connsiteX22" fmla="*/ 7048 w 10000"/>
              <a:gd name="connsiteY22" fmla="*/ 1682 h 10000"/>
              <a:gd name="connsiteX23" fmla="*/ 7048 w 10000"/>
              <a:gd name="connsiteY23" fmla="*/ 1493 h 10000"/>
              <a:gd name="connsiteX24" fmla="*/ 7048 w 10000"/>
              <a:gd name="connsiteY24" fmla="*/ 1493 h 10000"/>
              <a:gd name="connsiteX25" fmla="*/ 7048 w 10000"/>
              <a:gd name="connsiteY25" fmla="*/ 1493 h 10000"/>
              <a:gd name="connsiteX26" fmla="*/ 6458 w 10000"/>
              <a:gd name="connsiteY26" fmla="*/ 1493 h 10000"/>
              <a:gd name="connsiteX27" fmla="*/ 5867 w 10000"/>
              <a:gd name="connsiteY27" fmla="*/ 1682 h 10000"/>
              <a:gd name="connsiteX28" fmla="*/ 4982 w 10000"/>
              <a:gd name="connsiteY28" fmla="*/ 1872 h 10000"/>
              <a:gd name="connsiteX29" fmla="*/ 4096 w 10000"/>
              <a:gd name="connsiteY29" fmla="*/ 2062 h 10000"/>
              <a:gd name="connsiteX30" fmla="*/ 3801 w 10000"/>
              <a:gd name="connsiteY30" fmla="*/ 1137 h 10000"/>
              <a:gd name="connsiteX31" fmla="*/ 4686 w 10000"/>
              <a:gd name="connsiteY31" fmla="*/ 948 h 10000"/>
              <a:gd name="connsiteX32" fmla="*/ 5572 w 10000"/>
              <a:gd name="connsiteY32" fmla="*/ 758 h 10000"/>
              <a:gd name="connsiteX33" fmla="*/ 6458 w 10000"/>
              <a:gd name="connsiteY33" fmla="*/ 758 h 10000"/>
              <a:gd name="connsiteX34" fmla="*/ 7048 w 10000"/>
              <a:gd name="connsiteY34" fmla="*/ 569 h 10000"/>
              <a:gd name="connsiteX35" fmla="*/ 7343 w 10000"/>
              <a:gd name="connsiteY35" fmla="*/ 379 h 10000"/>
              <a:gd name="connsiteX36" fmla="*/ 7638 w 10000"/>
              <a:gd name="connsiteY36" fmla="*/ 190 h 10000"/>
              <a:gd name="connsiteX37" fmla="*/ 7934 w 10000"/>
              <a:gd name="connsiteY37" fmla="*/ 0 h 10000"/>
              <a:gd name="connsiteX38" fmla="*/ 8229 w 10000"/>
              <a:gd name="connsiteY38" fmla="*/ 0 h 10000"/>
              <a:gd name="connsiteX39" fmla="*/ 8229 w 10000"/>
              <a:gd name="connsiteY39" fmla="*/ 190 h 10000"/>
              <a:gd name="connsiteX40" fmla="*/ 8819 w 10000"/>
              <a:gd name="connsiteY40" fmla="*/ 379 h 10000"/>
              <a:gd name="connsiteX41" fmla="*/ 9114 w 10000"/>
              <a:gd name="connsiteY41" fmla="*/ 379 h 10000"/>
              <a:gd name="connsiteX42" fmla="*/ 9410 w 10000"/>
              <a:gd name="connsiteY42" fmla="*/ 569 h 10000"/>
              <a:gd name="connsiteX43" fmla="*/ 9705 w 10000"/>
              <a:gd name="connsiteY43" fmla="*/ 758 h 10000"/>
              <a:gd name="connsiteX44" fmla="*/ 10000 w 10000"/>
              <a:gd name="connsiteY44" fmla="*/ 948 h 10000"/>
              <a:gd name="connsiteX45" fmla="*/ 10000 w 10000"/>
              <a:gd name="connsiteY45" fmla="*/ 1137 h 10000"/>
              <a:gd name="connsiteX46" fmla="*/ 9705 w 10000"/>
              <a:gd name="connsiteY46" fmla="*/ 1493 h 10000"/>
              <a:gd name="connsiteX47" fmla="*/ 9705 w 10000"/>
              <a:gd name="connsiteY47" fmla="*/ 1682 h 10000"/>
              <a:gd name="connsiteX48" fmla="*/ 9410 w 10000"/>
              <a:gd name="connsiteY48" fmla="*/ 1682 h 10000"/>
              <a:gd name="connsiteX49" fmla="*/ 9410 w 10000"/>
              <a:gd name="connsiteY49" fmla="*/ 1872 h 10000"/>
              <a:gd name="connsiteX50" fmla="*/ 9114 w 10000"/>
              <a:gd name="connsiteY50" fmla="*/ 2062 h 10000"/>
              <a:gd name="connsiteX51" fmla="*/ 8819 w 10000"/>
              <a:gd name="connsiteY51" fmla="*/ 2251 h 10000"/>
              <a:gd name="connsiteX52" fmla="*/ 8819 w 10000"/>
              <a:gd name="connsiteY52" fmla="*/ 2441 h 10000"/>
              <a:gd name="connsiteX53" fmla="*/ 8524 w 10000"/>
              <a:gd name="connsiteY53" fmla="*/ 2820 h 10000"/>
              <a:gd name="connsiteX54" fmla="*/ 8229 w 10000"/>
              <a:gd name="connsiteY54" fmla="*/ 3199 h 10000"/>
              <a:gd name="connsiteX55" fmla="*/ 8229 w 10000"/>
              <a:gd name="connsiteY55" fmla="*/ 3768 h 10000"/>
              <a:gd name="connsiteX56" fmla="*/ 7638 w 10000"/>
              <a:gd name="connsiteY56" fmla="*/ 4526 h 10000"/>
              <a:gd name="connsiteX57" fmla="*/ 6753 w 10000"/>
              <a:gd name="connsiteY57" fmla="*/ 5474 h 10000"/>
              <a:gd name="connsiteX58" fmla="*/ 6162 w 10000"/>
              <a:gd name="connsiteY58" fmla="*/ 6209 h 10000"/>
              <a:gd name="connsiteX59" fmla="*/ 5277 w 10000"/>
              <a:gd name="connsiteY59" fmla="*/ 6967 h 10000"/>
              <a:gd name="connsiteX60" fmla="*/ 4391 w 10000"/>
              <a:gd name="connsiteY60" fmla="*/ 7725 h 10000"/>
              <a:gd name="connsiteX61" fmla="*/ 3506 w 10000"/>
              <a:gd name="connsiteY61" fmla="*/ 8294 h 10000"/>
              <a:gd name="connsiteX62" fmla="*/ 2657 w 10000"/>
              <a:gd name="connsiteY62" fmla="*/ 8863 h 10000"/>
              <a:gd name="connsiteX63" fmla="*/ 1771 w 10000"/>
              <a:gd name="connsiteY63" fmla="*/ 9431 h 10000"/>
              <a:gd name="connsiteX64" fmla="*/ 1771 w 10000"/>
              <a:gd name="connsiteY64" fmla="*/ 9431 h 10000"/>
              <a:gd name="connsiteX0" fmla="*/ 1771 w 10000"/>
              <a:gd name="connsiteY0" fmla="*/ 9431 h 10000"/>
              <a:gd name="connsiteX1" fmla="*/ 1181 w 10000"/>
              <a:gd name="connsiteY1" fmla="*/ 9621 h 10000"/>
              <a:gd name="connsiteX2" fmla="*/ 590 w 10000"/>
              <a:gd name="connsiteY2" fmla="*/ 9810 h 10000"/>
              <a:gd name="connsiteX3" fmla="*/ 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9810 h 10000"/>
              <a:gd name="connsiteX6" fmla="*/ 0 w 10000"/>
              <a:gd name="connsiteY6" fmla="*/ 9621 h 10000"/>
              <a:gd name="connsiteX7" fmla="*/ 590 w 10000"/>
              <a:gd name="connsiteY7" fmla="*/ 9242 h 10000"/>
              <a:gd name="connsiteX8" fmla="*/ 1181 w 10000"/>
              <a:gd name="connsiteY8" fmla="*/ 8863 h 10000"/>
              <a:gd name="connsiteX9" fmla="*/ 1771 w 10000"/>
              <a:gd name="connsiteY9" fmla="*/ 8483 h 10000"/>
              <a:gd name="connsiteX10" fmla="*/ 2657 w 10000"/>
              <a:gd name="connsiteY10" fmla="*/ 7915 h 10000"/>
              <a:gd name="connsiteX11" fmla="*/ 3247 w 10000"/>
              <a:gd name="connsiteY11" fmla="*/ 7156 h 10000"/>
              <a:gd name="connsiteX12" fmla="*/ 4096 w 10000"/>
              <a:gd name="connsiteY12" fmla="*/ 6398 h 10000"/>
              <a:gd name="connsiteX13" fmla="*/ 4686 w 10000"/>
              <a:gd name="connsiteY13" fmla="*/ 5664 h 10000"/>
              <a:gd name="connsiteX14" fmla="*/ 5572 w 10000"/>
              <a:gd name="connsiteY14" fmla="*/ 4905 h 10000"/>
              <a:gd name="connsiteX15" fmla="*/ 5867 w 10000"/>
              <a:gd name="connsiteY15" fmla="*/ 4147 h 10000"/>
              <a:gd name="connsiteX16" fmla="*/ 6458 w 10000"/>
              <a:gd name="connsiteY16" fmla="*/ 3199 h 10000"/>
              <a:gd name="connsiteX17" fmla="*/ 6753 w 10000"/>
              <a:gd name="connsiteY17" fmla="*/ 2820 h 10000"/>
              <a:gd name="connsiteX18" fmla="*/ 6753 w 10000"/>
              <a:gd name="connsiteY18" fmla="*/ 2630 h 10000"/>
              <a:gd name="connsiteX19" fmla="*/ 7048 w 10000"/>
              <a:gd name="connsiteY19" fmla="*/ 2251 h 10000"/>
              <a:gd name="connsiteX20" fmla="*/ 7048 w 10000"/>
              <a:gd name="connsiteY20" fmla="*/ 2062 h 10000"/>
              <a:gd name="connsiteX21" fmla="*/ 7048 w 10000"/>
              <a:gd name="connsiteY21" fmla="*/ 1872 h 10000"/>
              <a:gd name="connsiteX22" fmla="*/ 7048 w 10000"/>
              <a:gd name="connsiteY22" fmla="*/ 1682 h 10000"/>
              <a:gd name="connsiteX23" fmla="*/ 7048 w 10000"/>
              <a:gd name="connsiteY23" fmla="*/ 1493 h 10000"/>
              <a:gd name="connsiteX24" fmla="*/ 7048 w 10000"/>
              <a:gd name="connsiteY24" fmla="*/ 1493 h 10000"/>
              <a:gd name="connsiteX25" fmla="*/ 7048 w 10000"/>
              <a:gd name="connsiteY25" fmla="*/ 1493 h 10000"/>
              <a:gd name="connsiteX26" fmla="*/ 6458 w 10000"/>
              <a:gd name="connsiteY26" fmla="*/ 1493 h 10000"/>
              <a:gd name="connsiteX27" fmla="*/ 5867 w 10000"/>
              <a:gd name="connsiteY27" fmla="*/ 1682 h 10000"/>
              <a:gd name="connsiteX28" fmla="*/ 4982 w 10000"/>
              <a:gd name="connsiteY28" fmla="*/ 1872 h 10000"/>
              <a:gd name="connsiteX29" fmla="*/ 4096 w 10000"/>
              <a:gd name="connsiteY29" fmla="*/ 2062 h 10000"/>
              <a:gd name="connsiteX30" fmla="*/ 4686 w 10000"/>
              <a:gd name="connsiteY30" fmla="*/ 948 h 10000"/>
              <a:gd name="connsiteX31" fmla="*/ 5572 w 10000"/>
              <a:gd name="connsiteY31" fmla="*/ 758 h 10000"/>
              <a:gd name="connsiteX32" fmla="*/ 6458 w 10000"/>
              <a:gd name="connsiteY32" fmla="*/ 758 h 10000"/>
              <a:gd name="connsiteX33" fmla="*/ 7048 w 10000"/>
              <a:gd name="connsiteY33" fmla="*/ 569 h 10000"/>
              <a:gd name="connsiteX34" fmla="*/ 7343 w 10000"/>
              <a:gd name="connsiteY34" fmla="*/ 379 h 10000"/>
              <a:gd name="connsiteX35" fmla="*/ 7638 w 10000"/>
              <a:gd name="connsiteY35" fmla="*/ 190 h 10000"/>
              <a:gd name="connsiteX36" fmla="*/ 7934 w 10000"/>
              <a:gd name="connsiteY36" fmla="*/ 0 h 10000"/>
              <a:gd name="connsiteX37" fmla="*/ 8229 w 10000"/>
              <a:gd name="connsiteY37" fmla="*/ 0 h 10000"/>
              <a:gd name="connsiteX38" fmla="*/ 8229 w 10000"/>
              <a:gd name="connsiteY38" fmla="*/ 190 h 10000"/>
              <a:gd name="connsiteX39" fmla="*/ 8819 w 10000"/>
              <a:gd name="connsiteY39" fmla="*/ 379 h 10000"/>
              <a:gd name="connsiteX40" fmla="*/ 9114 w 10000"/>
              <a:gd name="connsiteY40" fmla="*/ 379 h 10000"/>
              <a:gd name="connsiteX41" fmla="*/ 9410 w 10000"/>
              <a:gd name="connsiteY41" fmla="*/ 569 h 10000"/>
              <a:gd name="connsiteX42" fmla="*/ 9705 w 10000"/>
              <a:gd name="connsiteY42" fmla="*/ 758 h 10000"/>
              <a:gd name="connsiteX43" fmla="*/ 10000 w 10000"/>
              <a:gd name="connsiteY43" fmla="*/ 948 h 10000"/>
              <a:gd name="connsiteX44" fmla="*/ 10000 w 10000"/>
              <a:gd name="connsiteY44" fmla="*/ 1137 h 10000"/>
              <a:gd name="connsiteX45" fmla="*/ 9705 w 10000"/>
              <a:gd name="connsiteY45" fmla="*/ 1493 h 10000"/>
              <a:gd name="connsiteX46" fmla="*/ 9705 w 10000"/>
              <a:gd name="connsiteY46" fmla="*/ 1682 h 10000"/>
              <a:gd name="connsiteX47" fmla="*/ 9410 w 10000"/>
              <a:gd name="connsiteY47" fmla="*/ 1682 h 10000"/>
              <a:gd name="connsiteX48" fmla="*/ 9410 w 10000"/>
              <a:gd name="connsiteY48" fmla="*/ 1872 h 10000"/>
              <a:gd name="connsiteX49" fmla="*/ 9114 w 10000"/>
              <a:gd name="connsiteY49" fmla="*/ 2062 h 10000"/>
              <a:gd name="connsiteX50" fmla="*/ 8819 w 10000"/>
              <a:gd name="connsiteY50" fmla="*/ 2251 h 10000"/>
              <a:gd name="connsiteX51" fmla="*/ 8819 w 10000"/>
              <a:gd name="connsiteY51" fmla="*/ 2441 h 10000"/>
              <a:gd name="connsiteX52" fmla="*/ 8524 w 10000"/>
              <a:gd name="connsiteY52" fmla="*/ 2820 h 10000"/>
              <a:gd name="connsiteX53" fmla="*/ 8229 w 10000"/>
              <a:gd name="connsiteY53" fmla="*/ 3199 h 10000"/>
              <a:gd name="connsiteX54" fmla="*/ 8229 w 10000"/>
              <a:gd name="connsiteY54" fmla="*/ 3768 h 10000"/>
              <a:gd name="connsiteX55" fmla="*/ 7638 w 10000"/>
              <a:gd name="connsiteY55" fmla="*/ 4526 h 10000"/>
              <a:gd name="connsiteX56" fmla="*/ 6753 w 10000"/>
              <a:gd name="connsiteY56" fmla="*/ 5474 h 10000"/>
              <a:gd name="connsiteX57" fmla="*/ 6162 w 10000"/>
              <a:gd name="connsiteY57" fmla="*/ 6209 h 10000"/>
              <a:gd name="connsiteX58" fmla="*/ 5277 w 10000"/>
              <a:gd name="connsiteY58" fmla="*/ 6967 h 10000"/>
              <a:gd name="connsiteX59" fmla="*/ 4391 w 10000"/>
              <a:gd name="connsiteY59" fmla="*/ 7725 h 10000"/>
              <a:gd name="connsiteX60" fmla="*/ 3506 w 10000"/>
              <a:gd name="connsiteY60" fmla="*/ 8294 h 10000"/>
              <a:gd name="connsiteX61" fmla="*/ 2657 w 10000"/>
              <a:gd name="connsiteY61" fmla="*/ 8863 h 10000"/>
              <a:gd name="connsiteX62" fmla="*/ 1771 w 10000"/>
              <a:gd name="connsiteY62" fmla="*/ 9431 h 10000"/>
              <a:gd name="connsiteX63" fmla="*/ 1771 w 10000"/>
              <a:gd name="connsiteY63" fmla="*/ 9431 h 10000"/>
              <a:gd name="connsiteX0" fmla="*/ 1771 w 10000"/>
              <a:gd name="connsiteY0" fmla="*/ 9431 h 10000"/>
              <a:gd name="connsiteX1" fmla="*/ 1181 w 10000"/>
              <a:gd name="connsiteY1" fmla="*/ 9621 h 10000"/>
              <a:gd name="connsiteX2" fmla="*/ 590 w 10000"/>
              <a:gd name="connsiteY2" fmla="*/ 9810 h 10000"/>
              <a:gd name="connsiteX3" fmla="*/ 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9810 h 10000"/>
              <a:gd name="connsiteX6" fmla="*/ 0 w 10000"/>
              <a:gd name="connsiteY6" fmla="*/ 9621 h 10000"/>
              <a:gd name="connsiteX7" fmla="*/ 590 w 10000"/>
              <a:gd name="connsiteY7" fmla="*/ 9242 h 10000"/>
              <a:gd name="connsiteX8" fmla="*/ 1181 w 10000"/>
              <a:gd name="connsiteY8" fmla="*/ 8863 h 10000"/>
              <a:gd name="connsiteX9" fmla="*/ 1771 w 10000"/>
              <a:gd name="connsiteY9" fmla="*/ 8483 h 10000"/>
              <a:gd name="connsiteX10" fmla="*/ 2657 w 10000"/>
              <a:gd name="connsiteY10" fmla="*/ 7915 h 10000"/>
              <a:gd name="connsiteX11" fmla="*/ 3247 w 10000"/>
              <a:gd name="connsiteY11" fmla="*/ 7156 h 10000"/>
              <a:gd name="connsiteX12" fmla="*/ 4096 w 10000"/>
              <a:gd name="connsiteY12" fmla="*/ 6398 h 10000"/>
              <a:gd name="connsiteX13" fmla="*/ 4686 w 10000"/>
              <a:gd name="connsiteY13" fmla="*/ 5664 h 10000"/>
              <a:gd name="connsiteX14" fmla="*/ 5572 w 10000"/>
              <a:gd name="connsiteY14" fmla="*/ 4905 h 10000"/>
              <a:gd name="connsiteX15" fmla="*/ 5867 w 10000"/>
              <a:gd name="connsiteY15" fmla="*/ 4147 h 10000"/>
              <a:gd name="connsiteX16" fmla="*/ 6458 w 10000"/>
              <a:gd name="connsiteY16" fmla="*/ 3199 h 10000"/>
              <a:gd name="connsiteX17" fmla="*/ 6753 w 10000"/>
              <a:gd name="connsiteY17" fmla="*/ 2820 h 10000"/>
              <a:gd name="connsiteX18" fmla="*/ 6753 w 10000"/>
              <a:gd name="connsiteY18" fmla="*/ 2630 h 10000"/>
              <a:gd name="connsiteX19" fmla="*/ 7048 w 10000"/>
              <a:gd name="connsiteY19" fmla="*/ 2251 h 10000"/>
              <a:gd name="connsiteX20" fmla="*/ 7048 w 10000"/>
              <a:gd name="connsiteY20" fmla="*/ 2062 h 10000"/>
              <a:gd name="connsiteX21" fmla="*/ 7048 w 10000"/>
              <a:gd name="connsiteY21" fmla="*/ 1872 h 10000"/>
              <a:gd name="connsiteX22" fmla="*/ 7048 w 10000"/>
              <a:gd name="connsiteY22" fmla="*/ 1682 h 10000"/>
              <a:gd name="connsiteX23" fmla="*/ 7048 w 10000"/>
              <a:gd name="connsiteY23" fmla="*/ 1493 h 10000"/>
              <a:gd name="connsiteX24" fmla="*/ 7048 w 10000"/>
              <a:gd name="connsiteY24" fmla="*/ 1493 h 10000"/>
              <a:gd name="connsiteX25" fmla="*/ 7048 w 10000"/>
              <a:gd name="connsiteY25" fmla="*/ 1493 h 10000"/>
              <a:gd name="connsiteX26" fmla="*/ 6458 w 10000"/>
              <a:gd name="connsiteY26" fmla="*/ 1493 h 10000"/>
              <a:gd name="connsiteX27" fmla="*/ 5867 w 10000"/>
              <a:gd name="connsiteY27" fmla="*/ 1682 h 10000"/>
              <a:gd name="connsiteX28" fmla="*/ 4982 w 10000"/>
              <a:gd name="connsiteY28" fmla="*/ 1872 h 10000"/>
              <a:gd name="connsiteX29" fmla="*/ 4686 w 10000"/>
              <a:gd name="connsiteY29" fmla="*/ 948 h 10000"/>
              <a:gd name="connsiteX30" fmla="*/ 5572 w 10000"/>
              <a:gd name="connsiteY30" fmla="*/ 758 h 10000"/>
              <a:gd name="connsiteX31" fmla="*/ 6458 w 10000"/>
              <a:gd name="connsiteY31" fmla="*/ 758 h 10000"/>
              <a:gd name="connsiteX32" fmla="*/ 7048 w 10000"/>
              <a:gd name="connsiteY32" fmla="*/ 569 h 10000"/>
              <a:gd name="connsiteX33" fmla="*/ 7343 w 10000"/>
              <a:gd name="connsiteY33" fmla="*/ 379 h 10000"/>
              <a:gd name="connsiteX34" fmla="*/ 7638 w 10000"/>
              <a:gd name="connsiteY34" fmla="*/ 190 h 10000"/>
              <a:gd name="connsiteX35" fmla="*/ 7934 w 10000"/>
              <a:gd name="connsiteY35" fmla="*/ 0 h 10000"/>
              <a:gd name="connsiteX36" fmla="*/ 8229 w 10000"/>
              <a:gd name="connsiteY36" fmla="*/ 0 h 10000"/>
              <a:gd name="connsiteX37" fmla="*/ 8229 w 10000"/>
              <a:gd name="connsiteY37" fmla="*/ 190 h 10000"/>
              <a:gd name="connsiteX38" fmla="*/ 8819 w 10000"/>
              <a:gd name="connsiteY38" fmla="*/ 379 h 10000"/>
              <a:gd name="connsiteX39" fmla="*/ 9114 w 10000"/>
              <a:gd name="connsiteY39" fmla="*/ 379 h 10000"/>
              <a:gd name="connsiteX40" fmla="*/ 9410 w 10000"/>
              <a:gd name="connsiteY40" fmla="*/ 569 h 10000"/>
              <a:gd name="connsiteX41" fmla="*/ 9705 w 10000"/>
              <a:gd name="connsiteY41" fmla="*/ 758 h 10000"/>
              <a:gd name="connsiteX42" fmla="*/ 10000 w 10000"/>
              <a:gd name="connsiteY42" fmla="*/ 948 h 10000"/>
              <a:gd name="connsiteX43" fmla="*/ 10000 w 10000"/>
              <a:gd name="connsiteY43" fmla="*/ 1137 h 10000"/>
              <a:gd name="connsiteX44" fmla="*/ 9705 w 10000"/>
              <a:gd name="connsiteY44" fmla="*/ 1493 h 10000"/>
              <a:gd name="connsiteX45" fmla="*/ 9705 w 10000"/>
              <a:gd name="connsiteY45" fmla="*/ 1682 h 10000"/>
              <a:gd name="connsiteX46" fmla="*/ 9410 w 10000"/>
              <a:gd name="connsiteY46" fmla="*/ 1682 h 10000"/>
              <a:gd name="connsiteX47" fmla="*/ 9410 w 10000"/>
              <a:gd name="connsiteY47" fmla="*/ 1872 h 10000"/>
              <a:gd name="connsiteX48" fmla="*/ 9114 w 10000"/>
              <a:gd name="connsiteY48" fmla="*/ 2062 h 10000"/>
              <a:gd name="connsiteX49" fmla="*/ 8819 w 10000"/>
              <a:gd name="connsiteY49" fmla="*/ 2251 h 10000"/>
              <a:gd name="connsiteX50" fmla="*/ 8819 w 10000"/>
              <a:gd name="connsiteY50" fmla="*/ 2441 h 10000"/>
              <a:gd name="connsiteX51" fmla="*/ 8524 w 10000"/>
              <a:gd name="connsiteY51" fmla="*/ 2820 h 10000"/>
              <a:gd name="connsiteX52" fmla="*/ 8229 w 10000"/>
              <a:gd name="connsiteY52" fmla="*/ 3199 h 10000"/>
              <a:gd name="connsiteX53" fmla="*/ 8229 w 10000"/>
              <a:gd name="connsiteY53" fmla="*/ 3768 h 10000"/>
              <a:gd name="connsiteX54" fmla="*/ 7638 w 10000"/>
              <a:gd name="connsiteY54" fmla="*/ 4526 h 10000"/>
              <a:gd name="connsiteX55" fmla="*/ 6753 w 10000"/>
              <a:gd name="connsiteY55" fmla="*/ 5474 h 10000"/>
              <a:gd name="connsiteX56" fmla="*/ 6162 w 10000"/>
              <a:gd name="connsiteY56" fmla="*/ 6209 h 10000"/>
              <a:gd name="connsiteX57" fmla="*/ 5277 w 10000"/>
              <a:gd name="connsiteY57" fmla="*/ 6967 h 10000"/>
              <a:gd name="connsiteX58" fmla="*/ 4391 w 10000"/>
              <a:gd name="connsiteY58" fmla="*/ 7725 h 10000"/>
              <a:gd name="connsiteX59" fmla="*/ 3506 w 10000"/>
              <a:gd name="connsiteY59" fmla="*/ 8294 h 10000"/>
              <a:gd name="connsiteX60" fmla="*/ 2657 w 10000"/>
              <a:gd name="connsiteY60" fmla="*/ 8863 h 10000"/>
              <a:gd name="connsiteX61" fmla="*/ 1771 w 10000"/>
              <a:gd name="connsiteY61" fmla="*/ 9431 h 10000"/>
              <a:gd name="connsiteX62" fmla="*/ 1771 w 10000"/>
              <a:gd name="connsiteY62" fmla="*/ 9431 h 10000"/>
              <a:gd name="connsiteX0" fmla="*/ 1771 w 10000"/>
              <a:gd name="connsiteY0" fmla="*/ 9431 h 10000"/>
              <a:gd name="connsiteX1" fmla="*/ 1181 w 10000"/>
              <a:gd name="connsiteY1" fmla="*/ 9621 h 10000"/>
              <a:gd name="connsiteX2" fmla="*/ 590 w 10000"/>
              <a:gd name="connsiteY2" fmla="*/ 9810 h 10000"/>
              <a:gd name="connsiteX3" fmla="*/ 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9810 h 10000"/>
              <a:gd name="connsiteX6" fmla="*/ 0 w 10000"/>
              <a:gd name="connsiteY6" fmla="*/ 9621 h 10000"/>
              <a:gd name="connsiteX7" fmla="*/ 590 w 10000"/>
              <a:gd name="connsiteY7" fmla="*/ 9242 h 10000"/>
              <a:gd name="connsiteX8" fmla="*/ 1181 w 10000"/>
              <a:gd name="connsiteY8" fmla="*/ 8863 h 10000"/>
              <a:gd name="connsiteX9" fmla="*/ 1771 w 10000"/>
              <a:gd name="connsiteY9" fmla="*/ 8483 h 10000"/>
              <a:gd name="connsiteX10" fmla="*/ 2657 w 10000"/>
              <a:gd name="connsiteY10" fmla="*/ 7915 h 10000"/>
              <a:gd name="connsiteX11" fmla="*/ 3247 w 10000"/>
              <a:gd name="connsiteY11" fmla="*/ 7156 h 10000"/>
              <a:gd name="connsiteX12" fmla="*/ 4096 w 10000"/>
              <a:gd name="connsiteY12" fmla="*/ 6398 h 10000"/>
              <a:gd name="connsiteX13" fmla="*/ 4686 w 10000"/>
              <a:gd name="connsiteY13" fmla="*/ 5664 h 10000"/>
              <a:gd name="connsiteX14" fmla="*/ 5572 w 10000"/>
              <a:gd name="connsiteY14" fmla="*/ 4905 h 10000"/>
              <a:gd name="connsiteX15" fmla="*/ 5867 w 10000"/>
              <a:gd name="connsiteY15" fmla="*/ 4147 h 10000"/>
              <a:gd name="connsiteX16" fmla="*/ 6458 w 10000"/>
              <a:gd name="connsiteY16" fmla="*/ 3199 h 10000"/>
              <a:gd name="connsiteX17" fmla="*/ 6753 w 10000"/>
              <a:gd name="connsiteY17" fmla="*/ 2820 h 10000"/>
              <a:gd name="connsiteX18" fmla="*/ 6753 w 10000"/>
              <a:gd name="connsiteY18" fmla="*/ 2630 h 10000"/>
              <a:gd name="connsiteX19" fmla="*/ 7048 w 10000"/>
              <a:gd name="connsiteY19" fmla="*/ 2251 h 10000"/>
              <a:gd name="connsiteX20" fmla="*/ 7048 w 10000"/>
              <a:gd name="connsiteY20" fmla="*/ 2062 h 10000"/>
              <a:gd name="connsiteX21" fmla="*/ 7048 w 10000"/>
              <a:gd name="connsiteY21" fmla="*/ 1872 h 10000"/>
              <a:gd name="connsiteX22" fmla="*/ 7048 w 10000"/>
              <a:gd name="connsiteY22" fmla="*/ 1682 h 10000"/>
              <a:gd name="connsiteX23" fmla="*/ 7048 w 10000"/>
              <a:gd name="connsiteY23" fmla="*/ 1493 h 10000"/>
              <a:gd name="connsiteX24" fmla="*/ 7048 w 10000"/>
              <a:gd name="connsiteY24" fmla="*/ 1493 h 10000"/>
              <a:gd name="connsiteX25" fmla="*/ 7048 w 10000"/>
              <a:gd name="connsiteY25" fmla="*/ 1493 h 10000"/>
              <a:gd name="connsiteX26" fmla="*/ 6458 w 10000"/>
              <a:gd name="connsiteY26" fmla="*/ 1493 h 10000"/>
              <a:gd name="connsiteX27" fmla="*/ 5867 w 10000"/>
              <a:gd name="connsiteY27" fmla="*/ 1682 h 10000"/>
              <a:gd name="connsiteX28" fmla="*/ 4686 w 10000"/>
              <a:gd name="connsiteY28" fmla="*/ 948 h 10000"/>
              <a:gd name="connsiteX29" fmla="*/ 5572 w 10000"/>
              <a:gd name="connsiteY29" fmla="*/ 758 h 10000"/>
              <a:gd name="connsiteX30" fmla="*/ 6458 w 10000"/>
              <a:gd name="connsiteY30" fmla="*/ 758 h 10000"/>
              <a:gd name="connsiteX31" fmla="*/ 7048 w 10000"/>
              <a:gd name="connsiteY31" fmla="*/ 569 h 10000"/>
              <a:gd name="connsiteX32" fmla="*/ 7343 w 10000"/>
              <a:gd name="connsiteY32" fmla="*/ 379 h 10000"/>
              <a:gd name="connsiteX33" fmla="*/ 7638 w 10000"/>
              <a:gd name="connsiteY33" fmla="*/ 190 h 10000"/>
              <a:gd name="connsiteX34" fmla="*/ 7934 w 10000"/>
              <a:gd name="connsiteY34" fmla="*/ 0 h 10000"/>
              <a:gd name="connsiteX35" fmla="*/ 8229 w 10000"/>
              <a:gd name="connsiteY35" fmla="*/ 0 h 10000"/>
              <a:gd name="connsiteX36" fmla="*/ 8229 w 10000"/>
              <a:gd name="connsiteY36" fmla="*/ 190 h 10000"/>
              <a:gd name="connsiteX37" fmla="*/ 8819 w 10000"/>
              <a:gd name="connsiteY37" fmla="*/ 379 h 10000"/>
              <a:gd name="connsiteX38" fmla="*/ 9114 w 10000"/>
              <a:gd name="connsiteY38" fmla="*/ 379 h 10000"/>
              <a:gd name="connsiteX39" fmla="*/ 9410 w 10000"/>
              <a:gd name="connsiteY39" fmla="*/ 569 h 10000"/>
              <a:gd name="connsiteX40" fmla="*/ 9705 w 10000"/>
              <a:gd name="connsiteY40" fmla="*/ 758 h 10000"/>
              <a:gd name="connsiteX41" fmla="*/ 10000 w 10000"/>
              <a:gd name="connsiteY41" fmla="*/ 948 h 10000"/>
              <a:gd name="connsiteX42" fmla="*/ 10000 w 10000"/>
              <a:gd name="connsiteY42" fmla="*/ 1137 h 10000"/>
              <a:gd name="connsiteX43" fmla="*/ 9705 w 10000"/>
              <a:gd name="connsiteY43" fmla="*/ 1493 h 10000"/>
              <a:gd name="connsiteX44" fmla="*/ 9705 w 10000"/>
              <a:gd name="connsiteY44" fmla="*/ 1682 h 10000"/>
              <a:gd name="connsiteX45" fmla="*/ 9410 w 10000"/>
              <a:gd name="connsiteY45" fmla="*/ 1682 h 10000"/>
              <a:gd name="connsiteX46" fmla="*/ 9410 w 10000"/>
              <a:gd name="connsiteY46" fmla="*/ 1872 h 10000"/>
              <a:gd name="connsiteX47" fmla="*/ 9114 w 10000"/>
              <a:gd name="connsiteY47" fmla="*/ 2062 h 10000"/>
              <a:gd name="connsiteX48" fmla="*/ 8819 w 10000"/>
              <a:gd name="connsiteY48" fmla="*/ 2251 h 10000"/>
              <a:gd name="connsiteX49" fmla="*/ 8819 w 10000"/>
              <a:gd name="connsiteY49" fmla="*/ 2441 h 10000"/>
              <a:gd name="connsiteX50" fmla="*/ 8524 w 10000"/>
              <a:gd name="connsiteY50" fmla="*/ 2820 h 10000"/>
              <a:gd name="connsiteX51" fmla="*/ 8229 w 10000"/>
              <a:gd name="connsiteY51" fmla="*/ 3199 h 10000"/>
              <a:gd name="connsiteX52" fmla="*/ 8229 w 10000"/>
              <a:gd name="connsiteY52" fmla="*/ 3768 h 10000"/>
              <a:gd name="connsiteX53" fmla="*/ 7638 w 10000"/>
              <a:gd name="connsiteY53" fmla="*/ 4526 h 10000"/>
              <a:gd name="connsiteX54" fmla="*/ 6753 w 10000"/>
              <a:gd name="connsiteY54" fmla="*/ 5474 h 10000"/>
              <a:gd name="connsiteX55" fmla="*/ 6162 w 10000"/>
              <a:gd name="connsiteY55" fmla="*/ 6209 h 10000"/>
              <a:gd name="connsiteX56" fmla="*/ 5277 w 10000"/>
              <a:gd name="connsiteY56" fmla="*/ 6967 h 10000"/>
              <a:gd name="connsiteX57" fmla="*/ 4391 w 10000"/>
              <a:gd name="connsiteY57" fmla="*/ 7725 h 10000"/>
              <a:gd name="connsiteX58" fmla="*/ 3506 w 10000"/>
              <a:gd name="connsiteY58" fmla="*/ 8294 h 10000"/>
              <a:gd name="connsiteX59" fmla="*/ 2657 w 10000"/>
              <a:gd name="connsiteY59" fmla="*/ 8863 h 10000"/>
              <a:gd name="connsiteX60" fmla="*/ 1771 w 10000"/>
              <a:gd name="connsiteY60" fmla="*/ 9431 h 10000"/>
              <a:gd name="connsiteX61" fmla="*/ 1771 w 10000"/>
              <a:gd name="connsiteY61" fmla="*/ 9431 h 10000"/>
              <a:gd name="connsiteX0" fmla="*/ 1771 w 10000"/>
              <a:gd name="connsiteY0" fmla="*/ 9431 h 10000"/>
              <a:gd name="connsiteX1" fmla="*/ 1181 w 10000"/>
              <a:gd name="connsiteY1" fmla="*/ 9621 h 10000"/>
              <a:gd name="connsiteX2" fmla="*/ 590 w 10000"/>
              <a:gd name="connsiteY2" fmla="*/ 9810 h 10000"/>
              <a:gd name="connsiteX3" fmla="*/ 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9810 h 10000"/>
              <a:gd name="connsiteX6" fmla="*/ 0 w 10000"/>
              <a:gd name="connsiteY6" fmla="*/ 9621 h 10000"/>
              <a:gd name="connsiteX7" fmla="*/ 590 w 10000"/>
              <a:gd name="connsiteY7" fmla="*/ 9242 h 10000"/>
              <a:gd name="connsiteX8" fmla="*/ 1181 w 10000"/>
              <a:gd name="connsiteY8" fmla="*/ 8863 h 10000"/>
              <a:gd name="connsiteX9" fmla="*/ 1771 w 10000"/>
              <a:gd name="connsiteY9" fmla="*/ 8483 h 10000"/>
              <a:gd name="connsiteX10" fmla="*/ 2657 w 10000"/>
              <a:gd name="connsiteY10" fmla="*/ 7915 h 10000"/>
              <a:gd name="connsiteX11" fmla="*/ 3247 w 10000"/>
              <a:gd name="connsiteY11" fmla="*/ 7156 h 10000"/>
              <a:gd name="connsiteX12" fmla="*/ 4096 w 10000"/>
              <a:gd name="connsiteY12" fmla="*/ 6398 h 10000"/>
              <a:gd name="connsiteX13" fmla="*/ 4686 w 10000"/>
              <a:gd name="connsiteY13" fmla="*/ 5664 h 10000"/>
              <a:gd name="connsiteX14" fmla="*/ 5572 w 10000"/>
              <a:gd name="connsiteY14" fmla="*/ 4905 h 10000"/>
              <a:gd name="connsiteX15" fmla="*/ 5867 w 10000"/>
              <a:gd name="connsiteY15" fmla="*/ 4147 h 10000"/>
              <a:gd name="connsiteX16" fmla="*/ 6458 w 10000"/>
              <a:gd name="connsiteY16" fmla="*/ 3199 h 10000"/>
              <a:gd name="connsiteX17" fmla="*/ 6753 w 10000"/>
              <a:gd name="connsiteY17" fmla="*/ 2820 h 10000"/>
              <a:gd name="connsiteX18" fmla="*/ 6753 w 10000"/>
              <a:gd name="connsiteY18" fmla="*/ 2630 h 10000"/>
              <a:gd name="connsiteX19" fmla="*/ 7048 w 10000"/>
              <a:gd name="connsiteY19" fmla="*/ 2251 h 10000"/>
              <a:gd name="connsiteX20" fmla="*/ 7048 w 10000"/>
              <a:gd name="connsiteY20" fmla="*/ 2062 h 10000"/>
              <a:gd name="connsiteX21" fmla="*/ 7048 w 10000"/>
              <a:gd name="connsiteY21" fmla="*/ 1872 h 10000"/>
              <a:gd name="connsiteX22" fmla="*/ 7048 w 10000"/>
              <a:gd name="connsiteY22" fmla="*/ 1682 h 10000"/>
              <a:gd name="connsiteX23" fmla="*/ 7048 w 10000"/>
              <a:gd name="connsiteY23" fmla="*/ 1493 h 10000"/>
              <a:gd name="connsiteX24" fmla="*/ 7048 w 10000"/>
              <a:gd name="connsiteY24" fmla="*/ 1493 h 10000"/>
              <a:gd name="connsiteX25" fmla="*/ 7048 w 10000"/>
              <a:gd name="connsiteY25" fmla="*/ 1493 h 10000"/>
              <a:gd name="connsiteX26" fmla="*/ 6458 w 10000"/>
              <a:gd name="connsiteY26" fmla="*/ 1493 h 10000"/>
              <a:gd name="connsiteX27" fmla="*/ 5867 w 10000"/>
              <a:gd name="connsiteY27" fmla="*/ 1682 h 10000"/>
              <a:gd name="connsiteX28" fmla="*/ 5572 w 10000"/>
              <a:gd name="connsiteY28" fmla="*/ 758 h 10000"/>
              <a:gd name="connsiteX29" fmla="*/ 6458 w 10000"/>
              <a:gd name="connsiteY29" fmla="*/ 758 h 10000"/>
              <a:gd name="connsiteX30" fmla="*/ 7048 w 10000"/>
              <a:gd name="connsiteY30" fmla="*/ 569 h 10000"/>
              <a:gd name="connsiteX31" fmla="*/ 7343 w 10000"/>
              <a:gd name="connsiteY31" fmla="*/ 379 h 10000"/>
              <a:gd name="connsiteX32" fmla="*/ 7638 w 10000"/>
              <a:gd name="connsiteY32" fmla="*/ 190 h 10000"/>
              <a:gd name="connsiteX33" fmla="*/ 7934 w 10000"/>
              <a:gd name="connsiteY33" fmla="*/ 0 h 10000"/>
              <a:gd name="connsiteX34" fmla="*/ 8229 w 10000"/>
              <a:gd name="connsiteY34" fmla="*/ 0 h 10000"/>
              <a:gd name="connsiteX35" fmla="*/ 8229 w 10000"/>
              <a:gd name="connsiteY35" fmla="*/ 190 h 10000"/>
              <a:gd name="connsiteX36" fmla="*/ 8819 w 10000"/>
              <a:gd name="connsiteY36" fmla="*/ 379 h 10000"/>
              <a:gd name="connsiteX37" fmla="*/ 9114 w 10000"/>
              <a:gd name="connsiteY37" fmla="*/ 379 h 10000"/>
              <a:gd name="connsiteX38" fmla="*/ 9410 w 10000"/>
              <a:gd name="connsiteY38" fmla="*/ 569 h 10000"/>
              <a:gd name="connsiteX39" fmla="*/ 9705 w 10000"/>
              <a:gd name="connsiteY39" fmla="*/ 758 h 10000"/>
              <a:gd name="connsiteX40" fmla="*/ 10000 w 10000"/>
              <a:gd name="connsiteY40" fmla="*/ 948 h 10000"/>
              <a:gd name="connsiteX41" fmla="*/ 10000 w 10000"/>
              <a:gd name="connsiteY41" fmla="*/ 1137 h 10000"/>
              <a:gd name="connsiteX42" fmla="*/ 9705 w 10000"/>
              <a:gd name="connsiteY42" fmla="*/ 1493 h 10000"/>
              <a:gd name="connsiteX43" fmla="*/ 9705 w 10000"/>
              <a:gd name="connsiteY43" fmla="*/ 1682 h 10000"/>
              <a:gd name="connsiteX44" fmla="*/ 9410 w 10000"/>
              <a:gd name="connsiteY44" fmla="*/ 1682 h 10000"/>
              <a:gd name="connsiteX45" fmla="*/ 9410 w 10000"/>
              <a:gd name="connsiteY45" fmla="*/ 1872 h 10000"/>
              <a:gd name="connsiteX46" fmla="*/ 9114 w 10000"/>
              <a:gd name="connsiteY46" fmla="*/ 2062 h 10000"/>
              <a:gd name="connsiteX47" fmla="*/ 8819 w 10000"/>
              <a:gd name="connsiteY47" fmla="*/ 2251 h 10000"/>
              <a:gd name="connsiteX48" fmla="*/ 8819 w 10000"/>
              <a:gd name="connsiteY48" fmla="*/ 2441 h 10000"/>
              <a:gd name="connsiteX49" fmla="*/ 8524 w 10000"/>
              <a:gd name="connsiteY49" fmla="*/ 2820 h 10000"/>
              <a:gd name="connsiteX50" fmla="*/ 8229 w 10000"/>
              <a:gd name="connsiteY50" fmla="*/ 3199 h 10000"/>
              <a:gd name="connsiteX51" fmla="*/ 8229 w 10000"/>
              <a:gd name="connsiteY51" fmla="*/ 3768 h 10000"/>
              <a:gd name="connsiteX52" fmla="*/ 7638 w 10000"/>
              <a:gd name="connsiteY52" fmla="*/ 4526 h 10000"/>
              <a:gd name="connsiteX53" fmla="*/ 6753 w 10000"/>
              <a:gd name="connsiteY53" fmla="*/ 5474 h 10000"/>
              <a:gd name="connsiteX54" fmla="*/ 6162 w 10000"/>
              <a:gd name="connsiteY54" fmla="*/ 6209 h 10000"/>
              <a:gd name="connsiteX55" fmla="*/ 5277 w 10000"/>
              <a:gd name="connsiteY55" fmla="*/ 6967 h 10000"/>
              <a:gd name="connsiteX56" fmla="*/ 4391 w 10000"/>
              <a:gd name="connsiteY56" fmla="*/ 7725 h 10000"/>
              <a:gd name="connsiteX57" fmla="*/ 3506 w 10000"/>
              <a:gd name="connsiteY57" fmla="*/ 8294 h 10000"/>
              <a:gd name="connsiteX58" fmla="*/ 2657 w 10000"/>
              <a:gd name="connsiteY58" fmla="*/ 8863 h 10000"/>
              <a:gd name="connsiteX59" fmla="*/ 1771 w 10000"/>
              <a:gd name="connsiteY59" fmla="*/ 9431 h 10000"/>
              <a:gd name="connsiteX60" fmla="*/ 1771 w 10000"/>
              <a:gd name="connsiteY60" fmla="*/ 9431 h 10000"/>
              <a:gd name="connsiteX0" fmla="*/ 1771 w 10000"/>
              <a:gd name="connsiteY0" fmla="*/ 9431 h 10000"/>
              <a:gd name="connsiteX1" fmla="*/ 1181 w 10000"/>
              <a:gd name="connsiteY1" fmla="*/ 9621 h 10000"/>
              <a:gd name="connsiteX2" fmla="*/ 590 w 10000"/>
              <a:gd name="connsiteY2" fmla="*/ 9810 h 10000"/>
              <a:gd name="connsiteX3" fmla="*/ 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9810 h 10000"/>
              <a:gd name="connsiteX6" fmla="*/ 0 w 10000"/>
              <a:gd name="connsiteY6" fmla="*/ 9621 h 10000"/>
              <a:gd name="connsiteX7" fmla="*/ 590 w 10000"/>
              <a:gd name="connsiteY7" fmla="*/ 9242 h 10000"/>
              <a:gd name="connsiteX8" fmla="*/ 1181 w 10000"/>
              <a:gd name="connsiteY8" fmla="*/ 8863 h 10000"/>
              <a:gd name="connsiteX9" fmla="*/ 1771 w 10000"/>
              <a:gd name="connsiteY9" fmla="*/ 8483 h 10000"/>
              <a:gd name="connsiteX10" fmla="*/ 2657 w 10000"/>
              <a:gd name="connsiteY10" fmla="*/ 7915 h 10000"/>
              <a:gd name="connsiteX11" fmla="*/ 3247 w 10000"/>
              <a:gd name="connsiteY11" fmla="*/ 7156 h 10000"/>
              <a:gd name="connsiteX12" fmla="*/ 4096 w 10000"/>
              <a:gd name="connsiteY12" fmla="*/ 6398 h 10000"/>
              <a:gd name="connsiteX13" fmla="*/ 4686 w 10000"/>
              <a:gd name="connsiteY13" fmla="*/ 5664 h 10000"/>
              <a:gd name="connsiteX14" fmla="*/ 5572 w 10000"/>
              <a:gd name="connsiteY14" fmla="*/ 4905 h 10000"/>
              <a:gd name="connsiteX15" fmla="*/ 5867 w 10000"/>
              <a:gd name="connsiteY15" fmla="*/ 4147 h 10000"/>
              <a:gd name="connsiteX16" fmla="*/ 6458 w 10000"/>
              <a:gd name="connsiteY16" fmla="*/ 3199 h 10000"/>
              <a:gd name="connsiteX17" fmla="*/ 6753 w 10000"/>
              <a:gd name="connsiteY17" fmla="*/ 2820 h 10000"/>
              <a:gd name="connsiteX18" fmla="*/ 6753 w 10000"/>
              <a:gd name="connsiteY18" fmla="*/ 2630 h 10000"/>
              <a:gd name="connsiteX19" fmla="*/ 7048 w 10000"/>
              <a:gd name="connsiteY19" fmla="*/ 2251 h 10000"/>
              <a:gd name="connsiteX20" fmla="*/ 7048 w 10000"/>
              <a:gd name="connsiteY20" fmla="*/ 2062 h 10000"/>
              <a:gd name="connsiteX21" fmla="*/ 7048 w 10000"/>
              <a:gd name="connsiteY21" fmla="*/ 1872 h 10000"/>
              <a:gd name="connsiteX22" fmla="*/ 7048 w 10000"/>
              <a:gd name="connsiteY22" fmla="*/ 1682 h 10000"/>
              <a:gd name="connsiteX23" fmla="*/ 7048 w 10000"/>
              <a:gd name="connsiteY23" fmla="*/ 1493 h 10000"/>
              <a:gd name="connsiteX24" fmla="*/ 7048 w 10000"/>
              <a:gd name="connsiteY24" fmla="*/ 1493 h 10000"/>
              <a:gd name="connsiteX25" fmla="*/ 7048 w 10000"/>
              <a:gd name="connsiteY25" fmla="*/ 1493 h 10000"/>
              <a:gd name="connsiteX26" fmla="*/ 6458 w 10000"/>
              <a:gd name="connsiteY26" fmla="*/ 1493 h 10000"/>
              <a:gd name="connsiteX27" fmla="*/ 5867 w 10000"/>
              <a:gd name="connsiteY27" fmla="*/ 1682 h 10000"/>
              <a:gd name="connsiteX28" fmla="*/ 6458 w 10000"/>
              <a:gd name="connsiteY28" fmla="*/ 758 h 10000"/>
              <a:gd name="connsiteX29" fmla="*/ 7048 w 10000"/>
              <a:gd name="connsiteY29" fmla="*/ 569 h 10000"/>
              <a:gd name="connsiteX30" fmla="*/ 7343 w 10000"/>
              <a:gd name="connsiteY30" fmla="*/ 379 h 10000"/>
              <a:gd name="connsiteX31" fmla="*/ 7638 w 10000"/>
              <a:gd name="connsiteY31" fmla="*/ 190 h 10000"/>
              <a:gd name="connsiteX32" fmla="*/ 7934 w 10000"/>
              <a:gd name="connsiteY32" fmla="*/ 0 h 10000"/>
              <a:gd name="connsiteX33" fmla="*/ 8229 w 10000"/>
              <a:gd name="connsiteY33" fmla="*/ 0 h 10000"/>
              <a:gd name="connsiteX34" fmla="*/ 8229 w 10000"/>
              <a:gd name="connsiteY34" fmla="*/ 190 h 10000"/>
              <a:gd name="connsiteX35" fmla="*/ 8819 w 10000"/>
              <a:gd name="connsiteY35" fmla="*/ 379 h 10000"/>
              <a:gd name="connsiteX36" fmla="*/ 9114 w 10000"/>
              <a:gd name="connsiteY36" fmla="*/ 379 h 10000"/>
              <a:gd name="connsiteX37" fmla="*/ 9410 w 10000"/>
              <a:gd name="connsiteY37" fmla="*/ 569 h 10000"/>
              <a:gd name="connsiteX38" fmla="*/ 9705 w 10000"/>
              <a:gd name="connsiteY38" fmla="*/ 758 h 10000"/>
              <a:gd name="connsiteX39" fmla="*/ 10000 w 10000"/>
              <a:gd name="connsiteY39" fmla="*/ 948 h 10000"/>
              <a:gd name="connsiteX40" fmla="*/ 10000 w 10000"/>
              <a:gd name="connsiteY40" fmla="*/ 1137 h 10000"/>
              <a:gd name="connsiteX41" fmla="*/ 9705 w 10000"/>
              <a:gd name="connsiteY41" fmla="*/ 1493 h 10000"/>
              <a:gd name="connsiteX42" fmla="*/ 9705 w 10000"/>
              <a:gd name="connsiteY42" fmla="*/ 1682 h 10000"/>
              <a:gd name="connsiteX43" fmla="*/ 9410 w 10000"/>
              <a:gd name="connsiteY43" fmla="*/ 1682 h 10000"/>
              <a:gd name="connsiteX44" fmla="*/ 9410 w 10000"/>
              <a:gd name="connsiteY44" fmla="*/ 1872 h 10000"/>
              <a:gd name="connsiteX45" fmla="*/ 9114 w 10000"/>
              <a:gd name="connsiteY45" fmla="*/ 2062 h 10000"/>
              <a:gd name="connsiteX46" fmla="*/ 8819 w 10000"/>
              <a:gd name="connsiteY46" fmla="*/ 2251 h 10000"/>
              <a:gd name="connsiteX47" fmla="*/ 8819 w 10000"/>
              <a:gd name="connsiteY47" fmla="*/ 2441 h 10000"/>
              <a:gd name="connsiteX48" fmla="*/ 8524 w 10000"/>
              <a:gd name="connsiteY48" fmla="*/ 2820 h 10000"/>
              <a:gd name="connsiteX49" fmla="*/ 8229 w 10000"/>
              <a:gd name="connsiteY49" fmla="*/ 3199 h 10000"/>
              <a:gd name="connsiteX50" fmla="*/ 8229 w 10000"/>
              <a:gd name="connsiteY50" fmla="*/ 3768 h 10000"/>
              <a:gd name="connsiteX51" fmla="*/ 7638 w 10000"/>
              <a:gd name="connsiteY51" fmla="*/ 4526 h 10000"/>
              <a:gd name="connsiteX52" fmla="*/ 6753 w 10000"/>
              <a:gd name="connsiteY52" fmla="*/ 5474 h 10000"/>
              <a:gd name="connsiteX53" fmla="*/ 6162 w 10000"/>
              <a:gd name="connsiteY53" fmla="*/ 6209 h 10000"/>
              <a:gd name="connsiteX54" fmla="*/ 5277 w 10000"/>
              <a:gd name="connsiteY54" fmla="*/ 6967 h 10000"/>
              <a:gd name="connsiteX55" fmla="*/ 4391 w 10000"/>
              <a:gd name="connsiteY55" fmla="*/ 7725 h 10000"/>
              <a:gd name="connsiteX56" fmla="*/ 3506 w 10000"/>
              <a:gd name="connsiteY56" fmla="*/ 8294 h 10000"/>
              <a:gd name="connsiteX57" fmla="*/ 2657 w 10000"/>
              <a:gd name="connsiteY57" fmla="*/ 8863 h 10000"/>
              <a:gd name="connsiteX58" fmla="*/ 1771 w 10000"/>
              <a:gd name="connsiteY58" fmla="*/ 9431 h 10000"/>
              <a:gd name="connsiteX59" fmla="*/ 1771 w 10000"/>
              <a:gd name="connsiteY59" fmla="*/ 9431 h 10000"/>
              <a:gd name="connsiteX0" fmla="*/ 1771 w 10000"/>
              <a:gd name="connsiteY0" fmla="*/ 9431 h 10000"/>
              <a:gd name="connsiteX1" fmla="*/ 1181 w 10000"/>
              <a:gd name="connsiteY1" fmla="*/ 9621 h 10000"/>
              <a:gd name="connsiteX2" fmla="*/ 590 w 10000"/>
              <a:gd name="connsiteY2" fmla="*/ 9810 h 10000"/>
              <a:gd name="connsiteX3" fmla="*/ 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9810 h 10000"/>
              <a:gd name="connsiteX6" fmla="*/ 0 w 10000"/>
              <a:gd name="connsiteY6" fmla="*/ 9621 h 10000"/>
              <a:gd name="connsiteX7" fmla="*/ 590 w 10000"/>
              <a:gd name="connsiteY7" fmla="*/ 9242 h 10000"/>
              <a:gd name="connsiteX8" fmla="*/ 1181 w 10000"/>
              <a:gd name="connsiteY8" fmla="*/ 8863 h 10000"/>
              <a:gd name="connsiteX9" fmla="*/ 1771 w 10000"/>
              <a:gd name="connsiteY9" fmla="*/ 8483 h 10000"/>
              <a:gd name="connsiteX10" fmla="*/ 2657 w 10000"/>
              <a:gd name="connsiteY10" fmla="*/ 7915 h 10000"/>
              <a:gd name="connsiteX11" fmla="*/ 3247 w 10000"/>
              <a:gd name="connsiteY11" fmla="*/ 7156 h 10000"/>
              <a:gd name="connsiteX12" fmla="*/ 4096 w 10000"/>
              <a:gd name="connsiteY12" fmla="*/ 6398 h 10000"/>
              <a:gd name="connsiteX13" fmla="*/ 4686 w 10000"/>
              <a:gd name="connsiteY13" fmla="*/ 5664 h 10000"/>
              <a:gd name="connsiteX14" fmla="*/ 5572 w 10000"/>
              <a:gd name="connsiteY14" fmla="*/ 4905 h 10000"/>
              <a:gd name="connsiteX15" fmla="*/ 5867 w 10000"/>
              <a:gd name="connsiteY15" fmla="*/ 4147 h 10000"/>
              <a:gd name="connsiteX16" fmla="*/ 6458 w 10000"/>
              <a:gd name="connsiteY16" fmla="*/ 3199 h 10000"/>
              <a:gd name="connsiteX17" fmla="*/ 6753 w 10000"/>
              <a:gd name="connsiteY17" fmla="*/ 2820 h 10000"/>
              <a:gd name="connsiteX18" fmla="*/ 6753 w 10000"/>
              <a:gd name="connsiteY18" fmla="*/ 2630 h 10000"/>
              <a:gd name="connsiteX19" fmla="*/ 7048 w 10000"/>
              <a:gd name="connsiteY19" fmla="*/ 2251 h 10000"/>
              <a:gd name="connsiteX20" fmla="*/ 7048 w 10000"/>
              <a:gd name="connsiteY20" fmla="*/ 2062 h 10000"/>
              <a:gd name="connsiteX21" fmla="*/ 7048 w 10000"/>
              <a:gd name="connsiteY21" fmla="*/ 1872 h 10000"/>
              <a:gd name="connsiteX22" fmla="*/ 7048 w 10000"/>
              <a:gd name="connsiteY22" fmla="*/ 1682 h 10000"/>
              <a:gd name="connsiteX23" fmla="*/ 7048 w 10000"/>
              <a:gd name="connsiteY23" fmla="*/ 1493 h 10000"/>
              <a:gd name="connsiteX24" fmla="*/ 7048 w 10000"/>
              <a:gd name="connsiteY24" fmla="*/ 1493 h 10000"/>
              <a:gd name="connsiteX25" fmla="*/ 7048 w 10000"/>
              <a:gd name="connsiteY25" fmla="*/ 1493 h 10000"/>
              <a:gd name="connsiteX26" fmla="*/ 6458 w 10000"/>
              <a:gd name="connsiteY26" fmla="*/ 1493 h 10000"/>
              <a:gd name="connsiteX27" fmla="*/ 5867 w 10000"/>
              <a:gd name="connsiteY27" fmla="*/ 1682 h 10000"/>
              <a:gd name="connsiteX28" fmla="*/ 7048 w 10000"/>
              <a:gd name="connsiteY28" fmla="*/ 569 h 10000"/>
              <a:gd name="connsiteX29" fmla="*/ 7343 w 10000"/>
              <a:gd name="connsiteY29" fmla="*/ 379 h 10000"/>
              <a:gd name="connsiteX30" fmla="*/ 7638 w 10000"/>
              <a:gd name="connsiteY30" fmla="*/ 190 h 10000"/>
              <a:gd name="connsiteX31" fmla="*/ 7934 w 10000"/>
              <a:gd name="connsiteY31" fmla="*/ 0 h 10000"/>
              <a:gd name="connsiteX32" fmla="*/ 8229 w 10000"/>
              <a:gd name="connsiteY32" fmla="*/ 0 h 10000"/>
              <a:gd name="connsiteX33" fmla="*/ 8229 w 10000"/>
              <a:gd name="connsiteY33" fmla="*/ 190 h 10000"/>
              <a:gd name="connsiteX34" fmla="*/ 8819 w 10000"/>
              <a:gd name="connsiteY34" fmla="*/ 379 h 10000"/>
              <a:gd name="connsiteX35" fmla="*/ 9114 w 10000"/>
              <a:gd name="connsiteY35" fmla="*/ 379 h 10000"/>
              <a:gd name="connsiteX36" fmla="*/ 9410 w 10000"/>
              <a:gd name="connsiteY36" fmla="*/ 569 h 10000"/>
              <a:gd name="connsiteX37" fmla="*/ 9705 w 10000"/>
              <a:gd name="connsiteY37" fmla="*/ 758 h 10000"/>
              <a:gd name="connsiteX38" fmla="*/ 10000 w 10000"/>
              <a:gd name="connsiteY38" fmla="*/ 948 h 10000"/>
              <a:gd name="connsiteX39" fmla="*/ 10000 w 10000"/>
              <a:gd name="connsiteY39" fmla="*/ 1137 h 10000"/>
              <a:gd name="connsiteX40" fmla="*/ 9705 w 10000"/>
              <a:gd name="connsiteY40" fmla="*/ 1493 h 10000"/>
              <a:gd name="connsiteX41" fmla="*/ 9705 w 10000"/>
              <a:gd name="connsiteY41" fmla="*/ 1682 h 10000"/>
              <a:gd name="connsiteX42" fmla="*/ 9410 w 10000"/>
              <a:gd name="connsiteY42" fmla="*/ 1682 h 10000"/>
              <a:gd name="connsiteX43" fmla="*/ 9410 w 10000"/>
              <a:gd name="connsiteY43" fmla="*/ 1872 h 10000"/>
              <a:gd name="connsiteX44" fmla="*/ 9114 w 10000"/>
              <a:gd name="connsiteY44" fmla="*/ 2062 h 10000"/>
              <a:gd name="connsiteX45" fmla="*/ 8819 w 10000"/>
              <a:gd name="connsiteY45" fmla="*/ 2251 h 10000"/>
              <a:gd name="connsiteX46" fmla="*/ 8819 w 10000"/>
              <a:gd name="connsiteY46" fmla="*/ 2441 h 10000"/>
              <a:gd name="connsiteX47" fmla="*/ 8524 w 10000"/>
              <a:gd name="connsiteY47" fmla="*/ 2820 h 10000"/>
              <a:gd name="connsiteX48" fmla="*/ 8229 w 10000"/>
              <a:gd name="connsiteY48" fmla="*/ 3199 h 10000"/>
              <a:gd name="connsiteX49" fmla="*/ 8229 w 10000"/>
              <a:gd name="connsiteY49" fmla="*/ 3768 h 10000"/>
              <a:gd name="connsiteX50" fmla="*/ 7638 w 10000"/>
              <a:gd name="connsiteY50" fmla="*/ 4526 h 10000"/>
              <a:gd name="connsiteX51" fmla="*/ 6753 w 10000"/>
              <a:gd name="connsiteY51" fmla="*/ 5474 h 10000"/>
              <a:gd name="connsiteX52" fmla="*/ 6162 w 10000"/>
              <a:gd name="connsiteY52" fmla="*/ 6209 h 10000"/>
              <a:gd name="connsiteX53" fmla="*/ 5277 w 10000"/>
              <a:gd name="connsiteY53" fmla="*/ 6967 h 10000"/>
              <a:gd name="connsiteX54" fmla="*/ 4391 w 10000"/>
              <a:gd name="connsiteY54" fmla="*/ 7725 h 10000"/>
              <a:gd name="connsiteX55" fmla="*/ 3506 w 10000"/>
              <a:gd name="connsiteY55" fmla="*/ 8294 h 10000"/>
              <a:gd name="connsiteX56" fmla="*/ 2657 w 10000"/>
              <a:gd name="connsiteY56" fmla="*/ 8863 h 10000"/>
              <a:gd name="connsiteX57" fmla="*/ 1771 w 10000"/>
              <a:gd name="connsiteY57" fmla="*/ 9431 h 10000"/>
              <a:gd name="connsiteX58" fmla="*/ 1771 w 10000"/>
              <a:gd name="connsiteY58" fmla="*/ 9431 h 10000"/>
              <a:gd name="connsiteX0" fmla="*/ 1771 w 10000"/>
              <a:gd name="connsiteY0" fmla="*/ 9431 h 10000"/>
              <a:gd name="connsiteX1" fmla="*/ 1181 w 10000"/>
              <a:gd name="connsiteY1" fmla="*/ 9621 h 10000"/>
              <a:gd name="connsiteX2" fmla="*/ 590 w 10000"/>
              <a:gd name="connsiteY2" fmla="*/ 9810 h 10000"/>
              <a:gd name="connsiteX3" fmla="*/ 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9810 h 10000"/>
              <a:gd name="connsiteX6" fmla="*/ 0 w 10000"/>
              <a:gd name="connsiteY6" fmla="*/ 9621 h 10000"/>
              <a:gd name="connsiteX7" fmla="*/ 590 w 10000"/>
              <a:gd name="connsiteY7" fmla="*/ 9242 h 10000"/>
              <a:gd name="connsiteX8" fmla="*/ 1181 w 10000"/>
              <a:gd name="connsiteY8" fmla="*/ 8863 h 10000"/>
              <a:gd name="connsiteX9" fmla="*/ 1771 w 10000"/>
              <a:gd name="connsiteY9" fmla="*/ 8483 h 10000"/>
              <a:gd name="connsiteX10" fmla="*/ 2657 w 10000"/>
              <a:gd name="connsiteY10" fmla="*/ 7915 h 10000"/>
              <a:gd name="connsiteX11" fmla="*/ 3247 w 10000"/>
              <a:gd name="connsiteY11" fmla="*/ 7156 h 10000"/>
              <a:gd name="connsiteX12" fmla="*/ 4096 w 10000"/>
              <a:gd name="connsiteY12" fmla="*/ 6398 h 10000"/>
              <a:gd name="connsiteX13" fmla="*/ 4686 w 10000"/>
              <a:gd name="connsiteY13" fmla="*/ 5664 h 10000"/>
              <a:gd name="connsiteX14" fmla="*/ 5572 w 10000"/>
              <a:gd name="connsiteY14" fmla="*/ 4905 h 10000"/>
              <a:gd name="connsiteX15" fmla="*/ 5867 w 10000"/>
              <a:gd name="connsiteY15" fmla="*/ 4147 h 10000"/>
              <a:gd name="connsiteX16" fmla="*/ 6458 w 10000"/>
              <a:gd name="connsiteY16" fmla="*/ 3199 h 10000"/>
              <a:gd name="connsiteX17" fmla="*/ 6753 w 10000"/>
              <a:gd name="connsiteY17" fmla="*/ 2820 h 10000"/>
              <a:gd name="connsiteX18" fmla="*/ 6753 w 10000"/>
              <a:gd name="connsiteY18" fmla="*/ 2630 h 10000"/>
              <a:gd name="connsiteX19" fmla="*/ 7048 w 10000"/>
              <a:gd name="connsiteY19" fmla="*/ 2251 h 10000"/>
              <a:gd name="connsiteX20" fmla="*/ 7048 w 10000"/>
              <a:gd name="connsiteY20" fmla="*/ 2062 h 10000"/>
              <a:gd name="connsiteX21" fmla="*/ 7048 w 10000"/>
              <a:gd name="connsiteY21" fmla="*/ 1872 h 10000"/>
              <a:gd name="connsiteX22" fmla="*/ 7048 w 10000"/>
              <a:gd name="connsiteY22" fmla="*/ 1682 h 10000"/>
              <a:gd name="connsiteX23" fmla="*/ 7048 w 10000"/>
              <a:gd name="connsiteY23" fmla="*/ 1493 h 10000"/>
              <a:gd name="connsiteX24" fmla="*/ 7048 w 10000"/>
              <a:gd name="connsiteY24" fmla="*/ 1493 h 10000"/>
              <a:gd name="connsiteX25" fmla="*/ 7048 w 10000"/>
              <a:gd name="connsiteY25" fmla="*/ 1493 h 10000"/>
              <a:gd name="connsiteX26" fmla="*/ 6458 w 10000"/>
              <a:gd name="connsiteY26" fmla="*/ 1493 h 10000"/>
              <a:gd name="connsiteX27" fmla="*/ 7048 w 10000"/>
              <a:gd name="connsiteY27" fmla="*/ 569 h 10000"/>
              <a:gd name="connsiteX28" fmla="*/ 7343 w 10000"/>
              <a:gd name="connsiteY28" fmla="*/ 379 h 10000"/>
              <a:gd name="connsiteX29" fmla="*/ 7638 w 10000"/>
              <a:gd name="connsiteY29" fmla="*/ 190 h 10000"/>
              <a:gd name="connsiteX30" fmla="*/ 7934 w 10000"/>
              <a:gd name="connsiteY30" fmla="*/ 0 h 10000"/>
              <a:gd name="connsiteX31" fmla="*/ 8229 w 10000"/>
              <a:gd name="connsiteY31" fmla="*/ 0 h 10000"/>
              <a:gd name="connsiteX32" fmla="*/ 8229 w 10000"/>
              <a:gd name="connsiteY32" fmla="*/ 190 h 10000"/>
              <a:gd name="connsiteX33" fmla="*/ 8819 w 10000"/>
              <a:gd name="connsiteY33" fmla="*/ 379 h 10000"/>
              <a:gd name="connsiteX34" fmla="*/ 9114 w 10000"/>
              <a:gd name="connsiteY34" fmla="*/ 379 h 10000"/>
              <a:gd name="connsiteX35" fmla="*/ 9410 w 10000"/>
              <a:gd name="connsiteY35" fmla="*/ 569 h 10000"/>
              <a:gd name="connsiteX36" fmla="*/ 9705 w 10000"/>
              <a:gd name="connsiteY36" fmla="*/ 758 h 10000"/>
              <a:gd name="connsiteX37" fmla="*/ 10000 w 10000"/>
              <a:gd name="connsiteY37" fmla="*/ 948 h 10000"/>
              <a:gd name="connsiteX38" fmla="*/ 10000 w 10000"/>
              <a:gd name="connsiteY38" fmla="*/ 1137 h 10000"/>
              <a:gd name="connsiteX39" fmla="*/ 9705 w 10000"/>
              <a:gd name="connsiteY39" fmla="*/ 1493 h 10000"/>
              <a:gd name="connsiteX40" fmla="*/ 9705 w 10000"/>
              <a:gd name="connsiteY40" fmla="*/ 1682 h 10000"/>
              <a:gd name="connsiteX41" fmla="*/ 9410 w 10000"/>
              <a:gd name="connsiteY41" fmla="*/ 1682 h 10000"/>
              <a:gd name="connsiteX42" fmla="*/ 9410 w 10000"/>
              <a:gd name="connsiteY42" fmla="*/ 1872 h 10000"/>
              <a:gd name="connsiteX43" fmla="*/ 9114 w 10000"/>
              <a:gd name="connsiteY43" fmla="*/ 2062 h 10000"/>
              <a:gd name="connsiteX44" fmla="*/ 8819 w 10000"/>
              <a:gd name="connsiteY44" fmla="*/ 2251 h 10000"/>
              <a:gd name="connsiteX45" fmla="*/ 8819 w 10000"/>
              <a:gd name="connsiteY45" fmla="*/ 2441 h 10000"/>
              <a:gd name="connsiteX46" fmla="*/ 8524 w 10000"/>
              <a:gd name="connsiteY46" fmla="*/ 2820 h 10000"/>
              <a:gd name="connsiteX47" fmla="*/ 8229 w 10000"/>
              <a:gd name="connsiteY47" fmla="*/ 3199 h 10000"/>
              <a:gd name="connsiteX48" fmla="*/ 8229 w 10000"/>
              <a:gd name="connsiteY48" fmla="*/ 3768 h 10000"/>
              <a:gd name="connsiteX49" fmla="*/ 7638 w 10000"/>
              <a:gd name="connsiteY49" fmla="*/ 4526 h 10000"/>
              <a:gd name="connsiteX50" fmla="*/ 6753 w 10000"/>
              <a:gd name="connsiteY50" fmla="*/ 5474 h 10000"/>
              <a:gd name="connsiteX51" fmla="*/ 6162 w 10000"/>
              <a:gd name="connsiteY51" fmla="*/ 6209 h 10000"/>
              <a:gd name="connsiteX52" fmla="*/ 5277 w 10000"/>
              <a:gd name="connsiteY52" fmla="*/ 6967 h 10000"/>
              <a:gd name="connsiteX53" fmla="*/ 4391 w 10000"/>
              <a:gd name="connsiteY53" fmla="*/ 7725 h 10000"/>
              <a:gd name="connsiteX54" fmla="*/ 3506 w 10000"/>
              <a:gd name="connsiteY54" fmla="*/ 8294 h 10000"/>
              <a:gd name="connsiteX55" fmla="*/ 2657 w 10000"/>
              <a:gd name="connsiteY55" fmla="*/ 8863 h 10000"/>
              <a:gd name="connsiteX56" fmla="*/ 1771 w 10000"/>
              <a:gd name="connsiteY56" fmla="*/ 9431 h 10000"/>
              <a:gd name="connsiteX57" fmla="*/ 1771 w 10000"/>
              <a:gd name="connsiteY57" fmla="*/ 9431 h 10000"/>
              <a:gd name="connsiteX0" fmla="*/ 1771 w 10000"/>
              <a:gd name="connsiteY0" fmla="*/ 9431 h 10000"/>
              <a:gd name="connsiteX1" fmla="*/ 1181 w 10000"/>
              <a:gd name="connsiteY1" fmla="*/ 9621 h 10000"/>
              <a:gd name="connsiteX2" fmla="*/ 590 w 10000"/>
              <a:gd name="connsiteY2" fmla="*/ 9810 h 10000"/>
              <a:gd name="connsiteX3" fmla="*/ 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9810 h 10000"/>
              <a:gd name="connsiteX6" fmla="*/ 0 w 10000"/>
              <a:gd name="connsiteY6" fmla="*/ 9621 h 10000"/>
              <a:gd name="connsiteX7" fmla="*/ 590 w 10000"/>
              <a:gd name="connsiteY7" fmla="*/ 9242 h 10000"/>
              <a:gd name="connsiteX8" fmla="*/ 1181 w 10000"/>
              <a:gd name="connsiteY8" fmla="*/ 8863 h 10000"/>
              <a:gd name="connsiteX9" fmla="*/ 1771 w 10000"/>
              <a:gd name="connsiteY9" fmla="*/ 8483 h 10000"/>
              <a:gd name="connsiteX10" fmla="*/ 2657 w 10000"/>
              <a:gd name="connsiteY10" fmla="*/ 7915 h 10000"/>
              <a:gd name="connsiteX11" fmla="*/ 3247 w 10000"/>
              <a:gd name="connsiteY11" fmla="*/ 7156 h 10000"/>
              <a:gd name="connsiteX12" fmla="*/ 4096 w 10000"/>
              <a:gd name="connsiteY12" fmla="*/ 6398 h 10000"/>
              <a:gd name="connsiteX13" fmla="*/ 4686 w 10000"/>
              <a:gd name="connsiteY13" fmla="*/ 5664 h 10000"/>
              <a:gd name="connsiteX14" fmla="*/ 5572 w 10000"/>
              <a:gd name="connsiteY14" fmla="*/ 4905 h 10000"/>
              <a:gd name="connsiteX15" fmla="*/ 5867 w 10000"/>
              <a:gd name="connsiteY15" fmla="*/ 4147 h 10000"/>
              <a:gd name="connsiteX16" fmla="*/ 6458 w 10000"/>
              <a:gd name="connsiteY16" fmla="*/ 3199 h 10000"/>
              <a:gd name="connsiteX17" fmla="*/ 6753 w 10000"/>
              <a:gd name="connsiteY17" fmla="*/ 2820 h 10000"/>
              <a:gd name="connsiteX18" fmla="*/ 6753 w 10000"/>
              <a:gd name="connsiteY18" fmla="*/ 2630 h 10000"/>
              <a:gd name="connsiteX19" fmla="*/ 7048 w 10000"/>
              <a:gd name="connsiteY19" fmla="*/ 2251 h 10000"/>
              <a:gd name="connsiteX20" fmla="*/ 7048 w 10000"/>
              <a:gd name="connsiteY20" fmla="*/ 2062 h 10000"/>
              <a:gd name="connsiteX21" fmla="*/ 7048 w 10000"/>
              <a:gd name="connsiteY21" fmla="*/ 1872 h 10000"/>
              <a:gd name="connsiteX22" fmla="*/ 7048 w 10000"/>
              <a:gd name="connsiteY22" fmla="*/ 1682 h 10000"/>
              <a:gd name="connsiteX23" fmla="*/ 7048 w 10000"/>
              <a:gd name="connsiteY23" fmla="*/ 1493 h 10000"/>
              <a:gd name="connsiteX24" fmla="*/ 7048 w 10000"/>
              <a:gd name="connsiteY24" fmla="*/ 1493 h 10000"/>
              <a:gd name="connsiteX25" fmla="*/ 7048 w 10000"/>
              <a:gd name="connsiteY25" fmla="*/ 1493 h 10000"/>
              <a:gd name="connsiteX26" fmla="*/ 7048 w 10000"/>
              <a:gd name="connsiteY26" fmla="*/ 569 h 10000"/>
              <a:gd name="connsiteX27" fmla="*/ 7343 w 10000"/>
              <a:gd name="connsiteY27" fmla="*/ 379 h 10000"/>
              <a:gd name="connsiteX28" fmla="*/ 7638 w 10000"/>
              <a:gd name="connsiteY28" fmla="*/ 190 h 10000"/>
              <a:gd name="connsiteX29" fmla="*/ 7934 w 10000"/>
              <a:gd name="connsiteY29" fmla="*/ 0 h 10000"/>
              <a:gd name="connsiteX30" fmla="*/ 8229 w 10000"/>
              <a:gd name="connsiteY30" fmla="*/ 0 h 10000"/>
              <a:gd name="connsiteX31" fmla="*/ 8229 w 10000"/>
              <a:gd name="connsiteY31" fmla="*/ 190 h 10000"/>
              <a:gd name="connsiteX32" fmla="*/ 8819 w 10000"/>
              <a:gd name="connsiteY32" fmla="*/ 379 h 10000"/>
              <a:gd name="connsiteX33" fmla="*/ 9114 w 10000"/>
              <a:gd name="connsiteY33" fmla="*/ 379 h 10000"/>
              <a:gd name="connsiteX34" fmla="*/ 9410 w 10000"/>
              <a:gd name="connsiteY34" fmla="*/ 569 h 10000"/>
              <a:gd name="connsiteX35" fmla="*/ 9705 w 10000"/>
              <a:gd name="connsiteY35" fmla="*/ 758 h 10000"/>
              <a:gd name="connsiteX36" fmla="*/ 10000 w 10000"/>
              <a:gd name="connsiteY36" fmla="*/ 948 h 10000"/>
              <a:gd name="connsiteX37" fmla="*/ 10000 w 10000"/>
              <a:gd name="connsiteY37" fmla="*/ 1137 h 10000"/>
              <a:gd name="connsiteX38" fmla="*/ 9705 w 10000"/>
              <a:gd name="connsiteY38" fmla="*/ 1493 h 10000"/>
              <a:gd name="connsiteX39" fmla="*/ 9705 w 10000"/>
              <a:gd name="connsiteY39" fmla="*/ 1682 h 10000"/>
              <a:gd name="connsiteX40" fmla="*/ 9410 w 10000"/>
              <a:gd name="connsiteY40" fmla="*/ 1682 h 10000"/>
              <a:gd name="connsiteX41" fmla="*/ 9410 w 10000"/>
              <a:gd name="connsiteY41" fmla="*/ 1872 h 10000"/>
              <a:gd name="connsiteX42" fmla="*/ 9114 w 10000"/>
              <a:gd name="connsiteY42" fmla="*/ 2062 h 10000"/>
              <a:gd name="connsiteX43" fmla="*/ 8819 w 10000"/>
              <a:gd name="connsiteY43" fmla="*/ 2251 h 10000"/>
              <a:gd name="connsiteX44" fmla="*/ 8819 w 10000"/>
              <a:gd name="connsiteY44" fmla="*/ 2441 h 10000"/>
              <a:gd name="connsiteX45" fmla="*/ 8524 w 10000"/>
              <a:gd name="connsiteY45" fmla="*/ 2820 h 10000"/>
              <a:gd name="connsiteX46" fmla="*/ 8229 w 10000"/>
              <a:gd name="connsiteY46" fmla="*/ 3199 h 10000"/>
              <a:gd name="connsiteX47" fmla="*/ 8229 w 10000"/>
              <a:gd name="connsiteY47" fmla="*/ 3768 h 10000"/>
              <a:gd name="connsiteX48" fmla="*/ 7638 w 10000"/>
              <a:gd name="connsiteY48" fmla="*/ 4526 h 10000"/>
              <a:gd name="connsiteX49" fmla="*/ 6753 w 10000"/>
              <a:gd name="connsiteY49" fmla="*/ 5474 h 10000"/>
              <a:gd name="connsiteX50" fmla="*/ 6162 w 10000"/>
              <a:gd name="connsiteY50" fmla="*/ 6209 h 10000"/>
              <a:gd name="connsiteX51" fmla="*/ 5277 w 10000"/>
              <a:gd name="connsiteY51" fmla="*/ 6967 h 10000"/>
              <a:gd name="connsiteX52" fmla="*/ 4391 w 10000"/>
              <a:gd name="connsiteY52" fmla="*/ 7725 h 10000"/>
              <a:gd name="connsiteX53" fmla="*/ 3506 w 10000"/>
              <a:gd name="connsiteY53" fmla="*/ 8294 h 10000"/>
              <a:gd name="connsiteX54" fmla="*/ 2657 w 10000"/>
              <a:gd name="connsiteY54" fmla="*/ 8863 h 10000"/>
              <a:gd name="connsiteX55" fmla="*/ 1771 w 10000"/>
              <a:gd name="connsiteY55" fmla="*/ 9431 h 10000"/>
              <a:gd name="connsiteX56" fmla="*/ 1771 w 10000"/>
              <a:gd name="connsiteY56" fmla="*/ 9431 h 10000"/>
              <a:gd name="connsiteX0" fmla="*/ 1771 w 10000"/>
              <a:gd name="connsiteY0" fmla="*/ 9431 h 10000"/>
              <a:gd name="connsiteX1" fmla="*/ 1181 w 10000"/>
              <a:gd name="connsiteY1" fmla="*/ 9621 h 10000"/>
              <a:gd name="connsiteX2" fmla="*/ 590 w 10000"/>
              <a:gd name="connsiteY2" fmla="*/ 9810 h 10000"/>
              <a:gd name="connsiteX3" fmla="*/ 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9810 h 10000"/>
              <a:gd name="connsiteX6" fmla="*/ 0 w 10000"/>
              <a:gd name="connsiteY6" fmla="*/ 9621 h 10000"/>
              <a:gd name="connsiteX7" fmla="*/ 590 w 10000"/>
              <a:gd name="connsiteY7" fmla="*/ 9242 h 10000"/>
              <a:gd name="connsiteX8" fmla="*/ 1181 w 10000"/>
              <a:gd name="connsiteY8" fmla="*/ 8863 h 10000"/>
              <a:gd name="connsiteX9" fmla="*/ 1771 w 10000"/>
              <a:gd name="connsiteY9" fmla="*/ 8483 h 10000"/>
              <a:gd name="connsiteX10" fmla="*/ 2657 w 10000"/>
              <a:gd name="connsiteY10" fmla="*/ 7915 h 10000"/>
              <a:gd name="connsiteX11" fmla="*/ 3247 w 10000"/>
              <a:gd name="connsiteY11" fmla="*/ 7156 h 10000"/>
              <a:gd name="connsiteX12" fmla="*/ 4096 w 10000"/>
              <a:gd name="connsiteY12" fmla="*/ 6398 h 10000"/>
              <a:gd name="connsiteX13" fmla="*/ 4686 w 10000"/>
              <a:gd name="connsiteY13" fmla="*/ 5664 h 10000"/>
              <a:gd name="connsiteX14" fmla="*/ 5572 w 10000"/>
              <a:gd name="connsiteY14" fmla="*/ 4905 h 10000"/>
              <a:gd name="connsiteX15" fmla="*/ 5867 w 10000"/>
              <a:gd name="connsiteY15" fmla="*/ 4147 h 10000"/>
              <a:gd name="connsiteX16" fmla="*/ 6458 w 10000"/>
              <a:gd name="connsiteY16" fmla="*/ 3199 h 10000"/>
              <a:gd name="connsiteX17" fmla="*/ 6753 w 10000"/>
              <a:gd name="connsiteY17" fmla="*/ 2820 h 10000"/>
              <a:gd name="connsiteX18" fmla="*/ 6753 w 10000"/>
              <a:gd name="connsiteY18" fmla="*/ 2630 h 10000"/>
              <a:gd name="connsiteX19" fmla="*/ 7048 w 10000"/>
              <a:gd name="connsiteY19" fmla="*/ 2251 h 10000"/>
              <a:gd name="connsiteX20" fmla="*/ 7048 w 10000"/>
              <a:gd name="connsiteY20" fmla="*/ 2062 h 10000"/>
              <a:gd name="connsiteX21" fmla="*/ 7048 w 10000"/>
              <a:gd name="connsiteY21" fmla="*/ 1872 h 10000"/>
              <a:gd name="connsiteX22" fmla="*/ 7048 w 10000"/>
              <a:gd name="connsiteY22" fmla="*/ 1682 h 10000"/>
              <a:gd name="connsiteX23" fmla="*/ 7048 w 10000"/>
              <a:gd name="connsiteY23" fmla="*/ 1493 h 10000"/>
              <a:gd name="connsiteX24" fmla="*/ 7048 w 10000"/>
              <a:gd name="connsiteY24" fmla="*/ 1493 h 10000"/>
              <a:gd name="connsiteX25" fmla="*/ 7048 w 10000"/>
              <a:gd name="connsiteY25" fmla="*/ 1493 h 10000"/>
              <a:gd name="connsiteX26" fmla="*/ 7048 w 10000"/>
              <a:gd name="connsiteY26" fmla="*/ 569 h 10000"/>
              <a:gd name="connsiteX27" fmla="*/ 7638 w 10000"/>
              <a:gd name="connsiteY27" fmla="*/ 190 h 10000"/>
              <a:gd name="connsiteX28" fmla="*/ 7934 w 10000"/>
              <a:gd name="connsiteY28" fmla="*/ 0 h 10000"/>
              <a:gd name="connsiteX29" fmla="*/ 8229 w 10000"/>
              <a:gd name="connsiteY29" fmla="*/ 0 h 10000"/>
              <a:gd name="connsiteX30" fmla="*/ 8229 w 10000"/>
              <a:gd name="connsiteY30" fmla="*/ 190 h 10000"/>
              <a:gd name="connsiteX31" fmla="*/ 8819 w 10000"/>
              <a:gd name="connsiteY31" fmla="*/ 379 h 10000"/>
              <a:gd name="connsiteX32" fmla="*/ 9114 w 10000"/>
              <a:gd name="connsiteY32" fmla="*/ 379 h 10000"/>
              <a:gd name="connsiteX33" fmla="*/ 9410 w 10000"/>
              <a:gd name="connsiteY33" fmla="*/ 569 h 10000"/>
              <a:gd name="connsiteX34" fmla="*/ 9705 w 10000"/>
              <a:gd name="connsiteY34" fmla="*/ 758 h 10000"/>
              <a:gd name="connsiteX35" fmla="*/ 10000 w 10000"/>
              <a:gd name="connsiteY35" fmla="*/ 948 h 10000"/>
              <a:gd name="connsiteX36" fmla="*/ 10000 w 10000"/>
              <a:gd name="connsiteY36" fmla="*/ 1137 h 10000"/>
              <a:gd name="connsiteX37" fmla="*/ 9705 w 10000"/>
              <a:gd name="connsiteY37" fmla="*/ 1493 h 10000"/>
              <a:gd name="connsiteX38" fmla="*/ 9705 w 10000"/>
              <a:gd name="connsiteY38" fmla="*/ 1682 h 10000"/>
              <a:gd name="connsiteX39" fmla="*/ 9410 w 10000"/>
              <a:gd name="connsiteY39" fmla="*/ 1682 h 10000"/>
              <a:gd name="connsiteX40" fmla="*/ 9410 w 10000"/>
              <a:gd name="connsiteY40" fmla="*/ 1872 h 10000"/>
              <a:gd name="connsiteX41" fmla="*/ 9114 w 10000"/>
              <a:gd name="connsiteY41" fmla="*/ 2062 h 10000"/>
              <a:gd name="connsiteX42" fmla="*/ 8819 w 10000"/>
              <a:gd name="connsiteY42" fmla="*/ 2251 h 10000"/>
              <a:gd name="connsiteX43" fmla="*/ 8819 w 10000"/>
              <a:gd name="connsiteY43" fmla="*/ 2441 h 10000"/>
              <a:gd name="connsiteX44" fmla="*/ 8524 w 10000"/>
              <a:gd name="connsiteY44" fmla="*/ 2820 h 10000"/>
              <a:gd name="connsiteX45" fmla="*/ 8229 w 10000"/>
              <a:gd name="connsiteY45" fmla="*/ 3199 h 10000"/>
              <a:gd name="connsiteX46" fmla="*/ 8229 w 10000"/>
              <a:gd name="connsiteY46" fmla="*/ 3768 h 10000"/>
              <a:gd name="connsiteX47" fmla="*/ 7638 w 10000"/>
              <a:gd name="connsiteY47" fmla="*/ 4526 h 10000"/>
              <a:gd name="connsiteX48" fmla="*/ 6753 w 10000"/>
              <a:gd name="connsiteY48" fmla="*/ 5474 h 10000"/>
              <a:gd name="connsiteX49" fmla="*/ 6162 w 10000"/>
              <a:gd name="connsiteY49" fmla="*/ 6209 h 10000"/>
              <a:gd name="connsiteX50" fmla="*/ 5277 w 10000"/>
              <a:gd name="connsiteY50" fmla="*/ 6967 h 10000"/>
              <a:gd name="connsiteX51" fmla="*/ 4391 w 10000"/>
              <a:gd name="connsiteY51" fmla="*/ 7725 h 10000"/>
              <a:gd name="connsiteX52" fmla="*/ 3506 w 10000"/>
              <a:gd name="connsiteY52" fmla="*/ 8294 h 10000"/>
              <a:gd name="connsiteX53" fmla="*/ 2657 w 10000"/>
              <a:gd name="connsiteY53" fmla="*/ 8863 h 10000"/>
              <a:gd name="connsiteX54" fmla="*/ 1771 w 10000"/>
              <a:gd name="connsiteY54" fmla="*/ 9431 h 10000"/>
              <a:gd name="connsiteX55" fmla="*/ 1771 w 10000"/>
              <a:gd name="connsiteY55" fmla="*/ 9431 h 10000"/>
              <a:gd name="connsiteX0" fmla="*/ 1771 w 10000"/>
              <a:gd name="connsiteY0" fmla="*/ 9431 h 10000"/>
              <a:gd name="connsiteX1" fmla="*/ 1181 w 10000"/>
              <a:gd name="connsiteY1" fmla="*/ 9621 h 10000"/>
              <a:gd name="connsiteX2" fmla="*/ 590 w 10000"/>
              <a:gd name="connsiteY2" fmla="*/ 9810 h 10000"/>
              <a:gd name="connsiteX3" fmla="*/ 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9810 h 10000"/>
              <a:gd name="connsiteX6" fmla="*/ 0 w 10000"/>
              <a:gd name="connsiteY6" fmla="*/ 9621 h 10000"/>
              <a:gd name="connsiteX7" fmla="*/ 590 w 10000"/>
              <a:gd name="connsiteY7" fmla="*/ 9242 h 10000"/>
              <a:gd name="connsiteX8" fmla="*/ 1181 w 10000"/>
              <a:gd name="connsiteY8" fmla="*/ 8863 h 10000"/>
              <a:gd name="connsiteX9" fmla="*/ 1771 w 10000"/>
              <a:gd name="connsiteY9" fmla="*/ 8483 h 10000"/>
              <a:gd name="connsiteX10" fmla="*/ 2657 w 10000"/>
              <a:gd name="connsiteY10" fmla="*/ 7915 h 10000"/>
              <a:gd name="connsiteX11" fmla="*/ 3247 w 10000"/>
              <a:gd name="connsiteY11" fmla="*/ 7156 h 10000"/>
              <a:gd name="connsiteX12" fmla="*/ 4096 w 10000"/>
              <a:gd name="connsiteY12" fmla="*/ 6398 h 10000"/>
              <a:gd name="connsiteX13" fmla="*/ 4686 w 10000"/>
              <a:gd name="connsiteY13" fmla="*/ 5664 h 10000"/>
              <a:gd name="connsiteX14" fmla="*/ 5572 w 10000"/>
              <a:gd name="connsiteY14" fmla="*/ 4905 h 10000"/>
              <a:gd name="connsiteX15" fmla="*/ 5867 w 10000"/>
              <a:gd name="connsiteY15" fmla="*/ 4147 h 10000"/>
              <a:gd name="connsiteX16" fmla="*/ 6458 w 10000"/>
              <a:gd name="connsiteY16" fmla="*/ 3199 h 10000"/>
              <a:gd name="connsiteX17" fmla="*/ 6753 w 10000"/>
              <a:gd name="connsiteY17" fmla="*/ 2820 h 10000"/>
              <a:gd name="connsiteX18" fmla="*/ 6753 w 10000"/>
              <a:gd name="connsiteY18" fmla="*/ 2630 h 10000"/>
              <a:gd name="connsiteX19" fmla="*/ 7048 w 10000"/>
              <a:gd name="connsiteY19" fmla="*/ 2251 h 10000"/>
              <a:gd name="connsiteX20" fmla="*/ 7048 w 10000"/>
              <a:gd name="connsiteY20" fmla="*/ 2062 h 10000"/>
              <a:gd name="connsiteX21" fmla="*/ 7048 w 10000"/>
              <a:gd name="connsiteY21" fmla="*/ 1872 h 10000"/>
              <a:gd name="connsiteX22" fmla="*/ 7048 w 10000"/>
              <a:gd name="connsiteY22" fmla="*/ 1682 h 10000"/>
              <a:gd name="connsiteX23" fmla="*/ 7048 w 10000"/>
              <a:gd name="connsiteY23" fmla="*/ 1493 h 10000"/>
              <a:gd name="connsiteX24" fmla="*/ 7048 w 10000"/>
              <a:gd name="connsiteY24" fmla="*/ 1493 h 10000"/>
              <a:gd name="connsiteX25" fmla="*/ 7048 w 10000"/>
              <a:gd name="connsiteY25" fmla="*/ 1493 h 10000"/>
              <a:gd name="connsiteX26" fmla="*/ 7048 w 10000"/>
              <a:gd name="connsiteY26" fmla="*/ 569 h 10000"/>
              <a:gd name="connsiteX27" fmla="*/ 7934 w 10000"/>
              <a:gd name="connsiteY27" fmla="*/ 0 h 10000"/>
              <a:gd name="connsiteX28" fmla="*/ 8229 w 10000"/>
              <a:gd name="connsiteY28" fmla="*/ 0 h 10000"/>
              <a:gd name="connsiteX29" fmla="*/ 8229 w 10000"/>
              <a:gd name="connsiteY29" fmla="*/ 190 h 10000"/>
              <a:gd name="connsiteX30" fmla="*/ 8819 w 10000"/>
              <a:gd name="connsiteY30" fmla="*/ 379 h 10000"/>
              <a:gd name="connsiteX31" fmla="*/ 9114 w 10000"/>
              <a:gd name="connsiteY31" fmla="*/ 379 h 10000"/>
              <a:gd name="connsiteX32" fmla="*/ 9410 w 10000"/>
              <a:gd name="connsiteY32" fmla="*/ 569 h 10000"/>
              <a:gd name="connsiteX33" fmla="*/ 9705 w 10000"/>
              <a:gd name="connsiteY33" fmla="*/ 758 h 10000"/>
              <a:gd name="connsiteX34" fmla="*/ 10000 w 10000"/>
              <a:gd name="connsiteY34" fmla="*/ 948 h 10000"/>
              <a:gd name="connsiteX35" fmla="*/ 10000 w 10000"/>
              <a:gd name="connsiteY35" fmla="*/ 1137 h 10000"/>
              <a:gd name="connsiteX36" fmla="*/ 9705 w 10000"/>
              <a:gd name="connsiteY36" fmla="*/ 1493 h 10000"/>
              <a:gd name="connsiteX37" fmla="*/ 9705 w 10000"/>
              <a:gd name="connsiteY37" fmla="*/ 1682 h 10000"/>
              <a:gd name="connsiteX38" fmla="*/ 9410 w 10000"/>
              <a:gd name="connsiteY38" fmla="*/ 1682 h 10000"/>
              <a:gd name="connsiteX39" fmla="*/ 9410 w 10000"/>
              <a:gd name="connsiteY39" fmla="*/ 1872 h 10000"/>
              <a:gd name="connsiteX40" fmla="*/ 9114 w 10000"/>
              <a:gd name="connsiteY40" fmla="*/ 2062 h 10000"/>
              <a:gd name="connsiteX41" fmla="*/ 8819 w 10000"/>
              <a:gd name="connsiteY41" fmla="*/ 2251 h 10000"/>
              <a:gd name="connsiteX42" fmla="*/ 8819 w 10000"/>
              <a:gd name="connsiteY42" fmla="*/ 2441 h 10000"/>
              <a:gd name="connsiteX43" fmla="*/ 8524 w 10000"/>
              <a:gd name="connsiteY43" fmla="*/ 2820 h 10000"/>
              <a:gd name="connsiteX44" fmla="*/ 8229 w 10000"/>
              <a:gd name="connsiteY44" fmla="*/ 3199 h 10000"/>
              <a:gd name="connsiteX45" fmla="*/ 8229 w 10000"/>
              <a:gd name="connsiteY45" fmla="*/ 3768 h 10000"/>
              <a:gd name="connsiteX46" fmla="*/ 7638 w 10000"/>
              <a:gd name="connsiteY46" fmla="*/ 4526 h 10000"/>
              <a:gd name="connsiteX47" fmla="*/ 6753 w 10000"/>
              <a:gd name="connsiteY47" fmla="*/ 5474 h 10000"/>
              <a:gd name="connsiteX48" fmla="*/ 6162 w 10000"/>
              <a:gd name="connsiteY48" fmla="*/ 6209 h 10000"/>
              <a:gd name="connsiteX49" fmla="*/ 5277 w 10000"/>
              <a:gd name="connsiteY49" fmla="*/ 6967 h 10000"/>
              <a:gd name="connsiteX50" fmla="*/ 4391 w 10000"/>
              <a:gd name="connsiteY50" fmla="*/ 7725 h 10000"/>
              <a:gd name="connsiteX51" fmla="*/ 3506 w 10000"/>
              <a:gd name="connsiteY51" fmla="*/ 8294 h 10000"/>
              <a:gd name="connsiteX52" fmla="*/ 2657 w 10000"/>
              <a:gd name="connsiteY52" fmla="*/ 8863 h 10000"/>
              <a:gd name="connsiteX53" fmla="*/ 1771 w 10000"/>
              <a:gd name="connsiteY53" fmla="*/ 9431 h 10000"/>
              <a:gd name="connsiteX54" fmla="*/ 1771 w 10000"/>
              <a:gd name="connsiteY54" fmla="*/ 9431 h 10000"/>
              <a:gd name="connsiteX0" fmla="*/ 1771 w 10000"/>
              <a:gd name="connsiteY0" fmla="*/ 9431 h 10000"/>
              <a:gd name="connsiteX1" fmla="*/ 1181 w 10000"/>
              <a:gd name="connsiteY1" fmla="*/ 9621 h 10000"/>
              <a:gd name="connsiteX2" fmla="*/ 590 w 10000"/>
              <a:gd name="connsiteY2" fmla="*/ 9810 h 10000"/>
              <a:gd name="connsiteX3" fmla="*/ 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9810 h 10000"/>
              <a:gd name="connsiteX6" fmla="*/ 0 w 10000"/>
              <a:gd name="connsiteY6" fmla="*/ 9621 h 10000"/>
              <a:gd name="connsiteX7" fmla="*/ 590 w 10000"/>
              <a:gd name="connsiteY7" fmla="*/ 9242 h 10000"/>
              <a:gd name="connsiteX8" fmla="*/ 1181 w 10000"/>
              <a:gd name="connsiteY8" fmla="*/ 8863 h 10000"/>
              <a:gd name="connsiteX9" fmla="*/ 1771 w 10000"/>
              <a:gd name="connsiteY9" fmla="*/ 8483 h 10000"/>
              <a:gd name="connsiteX10" fmla="*/ 2657 w 10000"/>
              <a:gd name="connsiteY10" fmla="*/ 7915 h 10000"/>
              <a:gd name="connsiteX11" fmla="*/ 3247 w 10000"/>
              <a:gd name="connsiteY11" fmla="*/ 7156 h 10000"/>
              <a:gd name="connsiteX12" fmla="*/ 4096 w 10000"/>
              <a:gd name="connsiteY12" fmla="*/ 6398 h 10000"/>
              <a:gd name="connsiteX13" fmla="*/ 4686 w 10000"/>
              <a:gd name="connsiteY13" fmla="*/ 5664 h 10000"/>
              <a:gd name="connsiteX14" fmla="*/ 5572 w 10000"/>
              <a:gd name="connsiteY14" fmla="*/ 4905 h 10000"/>
              <a:gd name="connsiteX15" fmla="*/ 5867 w 10000"/>
              <a:gd name="connsiteY15" fmla="*/ 4147 h 10000"/>
              <a:gd name="connsiteX16" fmla="*/ 6458 w 10000"/>
              <a:gd name="connsiteY16" fmla="*/ 3199 h 10000"/>
              <a:gd name="connsiteX17" fmla="*/ 6753 w 10000"/>
              <a:gd name="connsiteY17" fmla="*/ 2820 h 10000"/>
              <a:gd name="connsiteX18" fmla="*/ 6753 w 10000"/>
              <a:gd name="connsiteY18" fmla="*/ 2630 h 10000"/>
              <a:gd name="connsiteX19" fmla="*/ 7048 w 10000"/>
              <a:gd name="connsiteY19" fmla="*/ 2251 h 10000"/>
              <a:gd name="connsiteX20" fmla="*/ 7048 w 10000"/>
              <a:gd name="connsiteY20" fmla="*/ 2062 h 10000"/>
              <a:gd name="connsiteX21" fmla="*/ 7048 w 10000"/>
              <a:gd name="connsiteY21" fmla="*/ 1872 h 10000"/>
              <a:gd name="connsiteX22" fmla="*/ 7048 w 10000"/>
              <a:gd name="connsiteY22" fmla="*/ 1682 h 10000"/>
              <a:gd name="connsiteX23" fmla="*/ 7048 w 10000"/>
              <a:gd name="connsiteY23" fmla="*/ 1493 h 10000"/>
              <a:gd name="connsiteX24" fmla="*/ 7048 w 10000"/>
              <a:gd name="connsiteY24" fmla="*/ 1493 h 10000"/>
              <a:gd name="connsiteX25" fmla="*/ 7048 w 10000"/>
              <a:gd name="connsiteY25" fmla="*/ 1493 h 10000"/>
              <a:gd name="connsiteX26" fmla="*/ 7934 w 10000"/>
              <a:gd name="connsiteY26" fmla="*/ 0 h 10000"/>
              <a:gd name="connsiteX27" fmla="*/ 8229 w 10000"/>
              <a:gd name="connsiteY27" fmla="*/ 0 h 10000"/>
              <a:gd name="connsiteX28" fmla="*/ 8229 w 10000"/>
              <a:gd name="connsiteY28" fmla="*/ 190 h 10000"/>
              <a:gd name="connsiteX29" fmla="*/ 8819 w 10000"/>
              <a:gd name="connsiteY29" fmla="*/ 379 h 10000"/>
              <a:gd name="connsiteX30" fmla="*/ 9114 w 10000"/>
              <a:gd name="connsiteY30" fmla="*/ 379 h 10000"/>
              <a:gd name="connsiteX31" fmla="*/ 9410 w 10000"/>
              <a:gd name="connsiteY31" fmla="*/ 569 h 10000"/>
              <a:gd name="connsiteX32" fmla="*/ 9705 w 10000"/>
              <a:gd name="connsiteY32" fmla="*/ 758 h 10000"/>
              <a:gd name="connsiteX33" fmla="*/ 10000 w 10000"/>
              <a:gd name="connsiteY33" fmla="*/ 948 h 10000"/>
              <a:gd name="connsiteX34" fmla="*/ 10000 w 10000"/>
              <a:gd name="connsiteY34" fmla="*/ 1137 h 10000"/>
              <a:gd name="connsiteX35" fmla="*/ 9705 w 10000"/>
              <a:gd name="connsiteY35" fmla="*/ 1493 h 10000"/>
              <a:gd name="connsiteX36" fmla="*/ 9705 w 10000"/>
              <a:gd name="connsiteY36" fmla="*/ 1682 h 10000"/>
              <a:gd name="connsiteX37" fmla="*/ 9410 w 10000"/>
              <a:gd name="connsiteY37" fmla="*/ 1682 h 10000"/>
              <a:gd name="connsiteX38" fmla="*/ 9410 w 10000"/>
              <a:gd name="connsiteY38" fmla="*/ 1872 h 10000"/>
              <a:gd name="connsiteX39" fmla="*/ 9114 w 10000"/>
              <a:gd name="connsiteY39" fmla="*/ 2062 h 10000"/>
              <a:gd name="connsiteX40" fmla="*/ 8819 w 10000"/>
              <a:gd name="connsiteY40" fmla="*/ 2251 h 10000"/>
              <a:gd name="connsiteX41" fmla="*/ 8819 w 10000"/>
              <a:gd name="connsiteY41" fmla="*/ 2441 h 10000"/>
              <a:gd name="connsiteX42" fmla="*/ 8524 w 10000"/>
              <a:gd name="connsiteY42" fmla="*/ 2820 h 10000"/>
              <a:gd name="connsiteX43" fmla="*/ 8229 w 10000"/>
              <a:gd name="connsiteY43" fmla="*/ 3199 h 10000"/>
              <a:gd name="connsiteX44" fmla="*/ 8229 w 10000"/>
              <a:gd name="connsiteY44" fmla="*/ 3768 h 10000"/>
              <a:gd name="connsiteX45" fmla="*/ 7638 w 10000"/>
              <a:gd name="connsiteY45" fmla="*/ 4526 h 10000"/>
              <a:gd name="connsiteX46" fmla="*/ 6753 w 10000"/>
              <a:gd name="connsiteY46" fmla="*/ 5474 h 10000"/>
              <a:gd name="connsiteX47" fmla="*/ 6162 w 10000"/>
              <a:gd name="connsiteY47" fmla="*/ 6209 h 10000"/>
              <a:gd name="connsiteX48" fmla="*/ 5277 w 10000"/>
              <a:gd name="connsiteY48" fmla="*/ 6967 h 10000"/>
              <a:gd name="connsiteX49" fmla="*/ 4391 w 10000"/>
              <a:gd name="connsiteY49" fmla="*/ 7725 h 10000"/>
              <a:gd name="connsiteX50" fmla="*/ 3506 w 10000"/>
              <a:gd name="connsiteY50" fmla="*/ 8294 h 10000"/>
              <a:gd name="connsiteX51" fmla="*/ 2657 w 10000"/>
              <a:gd name="connsiteY51" fmla="*/ 8863 h 10000"/>
              <a:gd name="connsiteX52" fmla="*/ 1771 w 10000"/>
              <a:gd name="connsiteY52" fmla="*/ 9431 h 10000"/>
              <a:gd name="connsiteX53" fmla="*/ 1771 w 10000"/>
              <a:gd name="connsiteY53" fmla="*/ 9431 h 10000"/>
              <a:gd name="connsiteX0" fmla="*/ 1771 w 10000"/>
              <a:gd name="connsiteY0" fmla="*/ 9431 h 10000"/>
              <a:gd name="connsiteX1" fmla="*/ 1181 w 10000"/>
              <a:gd name="connsiteY1" fmla="*/ 9621 h 10000"/>
              <a:gd name="connsiteX2" fmla="*/ 590 w 10000"/>
              <a:gd name="connsiteY2" fmla="*/ 9810 h 10000"/>
              <a:gd name="connsiteX3" fmla="*/ 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9810 h 10000"/>
              <a:gd name="connsiteX6" fmla="*/ 0 w 10000"/>
              <a:gd name="connsiteY6" fmla="*/ 9621 h 10000"/>
              <a:gd name="connsiteX7" fmla="*/ 590 w 10000"/>
              <a:gd name="connsiteY7" fmla="*/ 9242 h 10000"/>
              <a:gd name="connsiteX8" fmla="*/ 1181 w 10000"/>
              <a:gd name="connsiteY8" fmla="*/ 8863 h 10000"/>
              <a:gd name="connsiteX9" fmla="*/ 1771 w 10000"/>
              <a:gd name="connsiteY9" fmla="*/ 8483 h 10000"/>
              <a:gd name="connsiteX10" fmla="*/ 2657 w 10000"/>
              <a:gd name="connsiteY10" fmla="*/ 7915 h 10000"/>
              <a:gd name="connsiteX11" fmla="*/ 3247 w 10000"/>
              <a:gd name="connsiteY11" fmla="*/ 7156 h 10000"/>
              <a:gd name="connsiteX12" fmla="*/ 4096 w 10000"/>
              <a:gd name="connsiteY12" fmla="*/ 6398 h 10000"/>
              <a:gd name="connsiteX13" fmla="*/ 4686 w 10000"/>
              <a:gd name="connsiteY13" fmla="*/ 5664 h 10000"/>
              <a:gd name="connsiteX14" fmla="*/ 5572 w 10000"/>
              <a:gd name="connsiteY14" fmla="*/ 4905 h 10000"/>
              <a:gd name="connsiteX15" fmla="*/ 5867 w 10000"/>
              <a:gd name="connsiteY15" fmla="*/ 4147 h 10000"/>
              <a:gd name="connsiteX16" fmla="*/ 6458 w 10000"/>
              <a:gd name="connsiteY16" fmla="*/ 3199 h 10000"/>
              <a:gd name="connsiteX17" fmla="*/ 6753 w 10000"/>
              <a:gd name="connsiteY17" fmla="*/ 2820 h 10000"/>
              <a:gd name="connsiteX18" fmla="*/ 6753 w 10000"/>
              <a:gd name="connsiteY18" fmla="*/ 2630 h 10000"/>
              <a:gd name="connsiteX19" fmla="*/ 7048 w 10000"/>
              <a:gd name="connsiteY19" fmla="*/ 2251 h 10000"/>
              <a:gd name="connsiteX20" fmla="*/ 7048 w 10000"/>
              <a:gd name="connsiteY20" fmla="*/ 2062 h 10000"/>
              <a:gd name="connsiteX21" fmla="*/ 7048 w 10000"/>
              <a:gd name="connsiteY21" fmla="*/ 1872 h 10000"/>
              <a:gd name="connsiteX22" fmla="*/ 7048 w 10000"/>
              <a:gd name="connsiteY22" fmla="*/ 1682 h 10000"/>
              <a:gd name="connsiteX23" fmla="*/ 7048 w 10000"/>
              <a:gd name="connsiteY23" fmla="*/ 1493 h 10000"/>
              <a:gd name="connsiteX24" fmla="*/ 7048 w 10000"/>
              <a:gd name="connsiteY24" fmla="*/ 1493 h 10000"/>
              <a:gd name="connsiteX25" fmla="*/ 7048 w 10000"/>
              <a:gd name="connsiteY25" fmla="*/ 1493 h 10000"/>
              <a:gd name="connsiteX26" fmla="*/ 7934 w 10000"/>
              <a:gd name="connsiteY26" fmla="*/ 0 h 10000"/>
              <a:gd name="connsiteX27" fmla="*/ 8229 w 10000"/>
              <a:gd name="connsiteY27" fmla="*/ 0 h 10000"/>
              <a:gd name="connsiteX28" fmla="*/ 8819 w 10000"/>
              <a:gd name="connsiteY28" fmla="*/ 379 h 10000"/>
              <a:gd name="connsiteX29" fmla="*/ 9114 w 10000"/>
              <a:gd name="connsiteY29" fmla="*/ 379 h 10000"/>
              <a:gd name="connsiteX30" fmla="*/ 9410 w 10000"/>
              <a:gd name="connsiteY30" fmla="*/ 569 h 10000"/>
              <a:gd name="connsiteX31" fmla="*/ 9705 w 10000"/>
              <a:gd name="connsiteY31" fmla="*/ 758 h 10000"/>
              <a:gd name="connsiteX32" fmla="*/ 10000 w 10000"/>
              <a:gd name="connsiteY32" fmla="*/ 948 h 10000"/>
              <a:gd name="connsiteX33" fmla="*/ 10000 w 10000"/>
              <a:gd name="connsiteY33" fmla="*/ 1137 h 10000"/>
              <a:gd name="connsiteX34" fmla="*/ 9705 w 10000"/>
              <a:gd name="connsiteY34" fmla="*/ 1493 h 10000"/>
              <a:gd name="connsiteX35" fmla="*/ 9705 w 10000"/>
              <a:gd name="connsiteY35" fmla="*/ 1682 h 10000"/>
              <a:gd name="connsiteX36" fmla="*/ 9410 w 10000"/>
              <a:gd name="connsiteY36" fmla="*/ 1682 h 10000"/>
              <a:gd name="connsiteX37" fmla="*/ 9410 w 10000"/>
              <a:gd name="connsiteY37" fmla="*/ 1872 h 10000"/>
              <a:gd name="connsiteX38" fmla="*/ 9114 w 10000"/>
              <a:gd name="connsiteY38" fmla="*/ 2062 h 10000"/>
              <a:gd name="connsiteX39" fmla="*/ 8819 w 10000"/>
              <a:gd name="connsiteY39" fmla="*/ 2251 h 10000"/>
              <a:gd name="connsiteX40" fmla="*/ 8819 w 10000"/>
              <a:gd name="connsiteY40" fmla="*/ 2441 h 10000"/>
              <a:gd name="connsiteX41" fmla="*/ 8524 w 10000"/>
              <a:gd name="connsiteY41" fmla="*/ 2820 h 10000"/>
              <a:gd name="connsiteX42" fmla="*/ 8229 w 10000"/>
              <a:gd name="connsiteY42" fmla="*/ 3199 h 10000"/>
              <a:gd name="connsiteX43" fmla="*/ 8229 w 10000"/>
              <a:gd name="connsiteY43" fmla="*/ 3768 h 10000"/>
              <a:gd name="connsiteX44" fmla="*/ 7638 w 10000"/>
              <a:gd name="connsiteY44" fmla="*/ 4526 h 10000"/>
              <a:gd name="connsiteX45" fmla="*/ 6753 w 10000"/>
              <a:gd name="connsiteY45" fmla="*/ 5474 h 10000"/>
              <a:gd name="connsiteX46" fmla="*/ 6162 w 10000"/>
              <a:gd name="connsiteY46" fmla="*/ 6209 h 10000"/>
              <a:gd name="connsiteX47" fmla="*/ 5277 w 10000"/>
              <a:gd name="connsiteY47" fmla="*/ 6967 h 10000"/>
              <a:gd name="connsiteX48" fmla="*/ 4391 w 10000"/>
              <a:gd name="connsiteY48" fmla="*/ 7725 h 10000"/>
              <a:gd name="connsiteX49" fmla="*/ 3506 w 10000"/>
              <a:gd name="connsiteY49" fmla="*/ 8294 h 10000"/>
              <a:gd name="connsiteX50" fmla="*/ 2657 w 10000"/>
              <a:gd name="connsiteY50" fmla="*/ 8863 h 10000"/>
              <a:gd name="connsiteX51" fmla="*/ 1771 w 10000"/>
              <a:gd name="connsiteY51" fmla="*/ 9431 h 10000"/>
              <a:gd name="connsiteX52" fmla="*/ 1771 w 10000"/>
              <a:gd name="connsiteY52" fmla="*/ 9431 h 10000"/>
              <a:gd name="connsiteX0" fmla="*/ 1771 w 10000"/>
              <a:gd name="connsiteY0" fmla="*/ 9431 h 10000"/>
              <a:gd name="connsiteX1" fmla="*/ 1181 w 10000"/>
              <a:gd name="connsiteY1" fmla="*/ 9621 h 10000"/>
              <a:gd name="connsiteX2" fmla="*/ 590 w 10000"/>
              <a:gd name="connsiteY2" fmla="*/ 9810 h 10000"/>
              <a:gd name="connsiteX3" fmla="*/ 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9810 h 10000"/>
              <a:gd name="connsiteX6" fmla="*/ 0 w 10000"/>
              <a:gd name="connsiteY6" fmla="*/ 9621 h 10000"/>
              <a:gd name="connsiteX7" fmla="*/ 590 w 10000"/>
              <a:gd name="connsiteY7" fmla="*/ 9242 h 10000"/>
              <a:gd name="connsiteX8" fmla="*/ 1181 w 10000"/>
              <a:gd name="connsiteY8" fmla="*/ 8863 h 10000"/>
              <a:gd name="connsiteX9" fmla="*/ 1771 w 10000"/>
              <a:gd name="connsiteY9" fmla="*/ 8483 h 10000"/>
              <a:gd name="connsiteX10" fmla="*/ 2657 w 10000"/>
              <a:gd name="connsiteY10" fmla="*/ 7915 h 10000"/>
              <a:gd name="connsiteX11" fmla="*/ 3247 w 10000"/>
              <a:gd name="connsiteY11" fmla="*/ 7156 h 10000"/>
              <a:gd name="connsiteX12" fmla="*/ 4096 w 10000"/>
              <a:gd name="connsiteY12" fmla="*/ 6398 h 10000"/>
              <a:gd name="connsiteX13" fmla="*/ 4686 w 10000"/>
              <a:gd name="connsiteY13" fmla="*/ 5664 h 10000"/>
              <a:gd name="connsiteX14" fmla="*/ 5572 w 10000"/>
              <a:gd name="connsiteY14" fmla="*/ 4905 h 10000"/>
              <a:gd name="connsiteX15" fmla="*/ 5867 w 10000"/>
              <a:gd name="connsiteY15" fmla="*/ 4147 h 10000"/>
              <a:gd name="connsiteX16" fmla="*/ 6458 w 10000"/>
              <a:gd name="connsiteY16" fmla="*/ 3199 h 10000"/>
              <a:gd name="connsiteX17" fmla="*/ 6753 w 10000"/>
              <a:gd name="connsiteY17" fmla="*/ 2820 h 10000"/>
              <a:gd name="connsiteX18" fmla="*/ 6753 w 10000"/>
              <a:gd name="connsiteY18" fmla="*/ 2630 h 10000"/>
              <a:gd name="connsiteX19" fmla="*/ 7048 w 10000"/>
              <a:gd name="connsiteY19" fmla="*/ 2251 h 10000"/>
              <a:gd name="connsiteX20" fmla="*/ 7048 w 10000"/>
              <a:gd name="connsiteY20" fmla="*/ 2062 h 10000"/>
              <a:gd name="connsiteX21" fmla="*/ 7048 w 10000"/>
              <a:gd name="connsiteY21" fmla="*/ 1872 h 10000"/>
              <a:gd name="connsiteX22" fmla="*/ 7048 w 10000"/>
              <a:gd name="connsiteY22" fmla="*/ 1682 h 10000"/>
              <a:gd name="connsiteX23" fmla="*/ 7048 w 10000"/>
              <a:gd name="connsiteY23" fmla="*/ 1493 h 10000"/>
              <a:gd name="connsiteX24" fmla="*/ 7048 w 10000"/>
              <a:gd name="connsiteY24" fmla="*/ 1493 h 10000"/>
              <a:gd name="connsiteX25" fmla="*/ 7048 w 10000"/>
              <a:gd name="connsiteY25" fmla="*/ 1493 h 10000"/>
              <a:gd name="connsiteX26" fmla="*/ 7934 w 10000"/>
              <a:gd name="connsiteY26" fmla="*/ 0 h 10000"/>
              <a:gd name="connsiteX27" fmla="*/ 8819 w 10000"/>
              <a:gd name="connsiteY27" fmla="*/ 379 h 10000"/>
              <a:gd name="connsiteX28" fmla="*/ 9114 w 10000"/>
              <a:gd name="connsiteY28" fmla="*/ 379 h 10000"/>
              <a:gd name="connsiteX29" fmla="*/ 9410 w 10000"/>
              <a:gd name="connsiteY29" fmla="*/ 569 h 10000"/>
              <a:gd name="connsiteX30" fmla="*/ 9705 w 10000"/>
              <a:gd name="connsiteY30" fmla="*/ 758 h 10000"/>
              <a:gd name="connsiteX31" fmla="*/ 10000 w 10000"/>
              <a:gd name="connsiteY31" fmla="*/ 948 h 10000"/>
              <a:gd name="connsiteX32" fmla="*/ 10000 w 10000"/>
              <a:gd name="connsiteY32" fmla="*/ 1137 h 10000"/>
              <a:gd name="connsiteX33" fmla="*/ 9705 w 10000"/>
              <a:gd name="connsiteY33" fmla="*/ 1493 h 10000"/>
              <a:gd name="connsiteX34" fmla="*/ 9705 w 10000"/>
              <a:gd name="connsiteY34" fmla="*/ 1682 h 10000"/>
              <a:gd name="connsiteX35" fmla="*/ 9410 w 10000"/>
              <a:gd name="connsiteY35" fmla="*/ 1682 h 10000"/>
              <a:gd name="connsiteX36" fmla="*/ 9410 w 10000"/>
              <a:gd name="connsiteY36" fmla="*/ 1872 h 10000"/>
              <a:gd name="connsiteX37" fmla="*/ 9114 w 10000"/>
              <a:gd name="connsiteY37" fmla="*/ 2062 h 10000"/>
              <a:gd name="connsiteX38" fmla="*/ 8819 w 10000"/>
              <a:gd name="connsiteY38" fmla="*/ 2251 h 10000"/>
              <a:gd name="connsiteX39" fmla="*/ 8819 w 10000"/>
              <a:gd name="connsiteY39" fmla="*/ 2441 h 10000"/>
              <a:gd name="connsiteX40" fmla="*/ 8524 w 10000"/>
              <a:gd name="connsiteY40" fmla="*/ 2820 h 10000"/>
              <a:gd name="connsiteX41" fmla="*/ 8229 w 10000"/>
              <a:gd name="connsiteY41" fmla="*/ 3199 h 10000"/>
              <a:gd name="connsiteX42" fmla="*/ 8229 w 10000"/>
              <a:gd name="connsiteY42" fmla="*/ 3768 h 10000"/>
              <a:gd name="connsiteX43" fmla="*/ 7638 w 10000"/>
              <a:gd name="connsiteY43" fmla="*/ 4526 h 10000"/>
              <a:gd name="connsiteX44" fmla="*/ 6753 w 10000"/>
              <a:gd name="connsiteY44" fmla="*/ 5474 h 10000"/>
              <a:gd name="connsiteX45" fmla="*/ 6162 w 10000"/>
              <a:gd name="connsiteY45" fmla="*/ 6209 h 10000"/>
              <a:gd name="connsiteX46" fmla="*/ 5277 w 10000"/>
              <a:gd name="connsiteY46" fmla="*/ 6967 h 10000"/>
              <a:gd name="connsiteX47" fmla="*/ 4391 w 10000"/>
              <a:gd name="connsiteY47" fmla="*/ 7725 h 10000"/>
              <a:gd name="connsiteX48" fmla="*/ 3506 w 10000"/>
              <a:gd name="connsiteY48" fmla="*/ 8294 h 10000"/>
              <a:gd name="connsiteX49" fmla="*/ 2657 w 10000"/>
              <a:gd name="connsiteY49" fmla="*/ 8863 h 10000"/>
              <a:gd name="connsiteX50" fmla="*/ 1771 w 10000"/>
              <a:gd name="connsiteY50" fmla="*/ 9431 h 10000"/>
              <a:gd name="connsiteX51" fmla="*/ 1771 w 10000"/>
              <a:gd name="connsiteY51" fmla="*/ 9431 h 10000"/>
              <a:gd name="connsiteX0" fmla="*/ 1771 w 10000"/>
              <a:gd name="connsiteY0" fmla="*/ 9052 h 9621"/>
              <a:gd name="connsiteX1" fmla="*/ 1181 w 10000"/>
              <a:gd name="connsiteY1" fmla="*/ 9242 h 9621"/>
              <a:gd name="connsiteX2" fmla="*/ 590 w 10000"/>
              <a:gd name="connsiteY2" fmla="*/ 9431 h 9621"/>
              <a:gd name="connsiteX3" fmla="*/ 0 w 10000"/>
              <a:gd name="connsiteY3" fmla="*/ 9621 h 9621"/>
              <a:gd name="connsiteX4" fmla="*/ 0 w 10000"/>
              <a:gd name="connsiteY4" fmla="*/ 9621 h 9621"/>
              <a:gd name="connsiteX5" fmla="*/ 0 w 10000"/>
              <a:gd name="connsiteY5" fmla="*/ 9431 h 9621"/>
              <a:gd name="connsiteX6" fmla="*/ 0 w 10000"/>
              <a:gd name="connsiteY6" fmla="*/ 9242 h 9621"/>
              <a:gd name="connsiteX7" fmla="*/ 590 w 10000"/>
              <a:gd name="connsiteY7" fmla="*/ 8863 h 9621"/>
              <a:gd name="connsiteX8" fmla="*/ 1181 w 10000"/>
              <a:gd name="connsiteY8" fmla="*/ 8484 h 9621"/>
              <a:gd name="connsiteX9" fmla="*/ 1771 w 10000"/>
              <a:gd name="connsiteY9" fmla="*/ 8104 h 9621"/>
              <a:gd name="connsiteX10" fmla="*/ 2657 w 10000"/>
              <a:gd name="connsiteY10" fmla="*/ 7536 h 9621"/>
              <a:gd name="connsiteX11" fmla="*/ 3247 w 10000"/>
              <a:gd name="connsiteY11" fmla="*/ 6777 h 9621"/>
              <a:gd name="connsiteX12" fmla="*/ 4096 w 10000"/>
              <a:gd name="connsiteY12" fmla="*/ 6019 h 9621"/>
              <a:gd name="connsiteX13" fmla="*/ 4686 w 10000"/>
              <a:gd name="connsiteY13" fmla="*/ 5285 h 9621"/>
              <a:gd name="connsiteX14" fmla="*/ 5572 w 10000"/>
              <a:gd name="connsiteY14" fmla="*/ 4526 h 9621"/>
              <a:gd name="connsiteX15" fmla="*/ 5867 w 10000"/>
              <a:gd name="connsiteY15" fmla="*/ 3768 h 9621"/>
              <a:gd name="connsiteX16" fmla="*/ 6458 w 10000"/>
              <a:gd name="connsiteY16" fmla="*/ 2820 h 9621"/>
              <a:gd name="connsiteX17" fmla="*/ 6753 w 10000"/>
              <a:gd name="connsiteY17" fmla="*/ 2441 h 9621"/>
              <a:gd name="connsiteX18" fmla="*/ 6753 w 10000"/>
              <a:gd name="connsiteY18" fmla="*/ 2251 h 9621"/>
              <a:gd name="connsiteX19" fmla="*/ 7048 w 10000"/>
              <a:gd name="connsiteY19" fmla="*/ 1872 h 9621"/>
              <a:gd name="connsiteX20" fmla="*/ 7048 w 10000"/>
              <a:gd name="connsiteY20" fmla="*/ 1683 h 9621"/>
              <a:gd name="connsiteX21" fmla="*/ 7048 w 10000"/>
              <a:gd name="connsiteY21" fmla="*/ 1493 h 9621"/>
              <a:gd name="connsiteX22" fmla="*/ 7048 w 10000"/>
              <a:gd name="connsiteY22" fmla="*/ 1303 h 9621"/>
              <a:gd name="connsiteX23" fmla="*/ 7048 w 10000"/>
              <a:gd name="connsiteY23" fmla="*/ 1114 h 9621"/>
              <a:gd name="connsiteX24" fmla="*/ 7048 w 10000"/>
              <a:gd name="connsiteY24" fmla="*/ 1114 h 9621"/>
              <a:gd name="connsiteX25" fmla="*/ 7048 w 10000"/>
              <a:gd name="connsiteY25" fmla="*/ 1114 h 9621"/>
              <a:gd name="connsiteX26" fmla="*/ 8819 w 10000"/>
              <a:gd name="connsiteY26" fmla="*/ 0 h 9621"/>
              <a:gd name="connsiteX27" fmla="*/ 9114 w 10000"/>
              <a:gd name="connsiteY27" fmla="*/ 0 h 9621"/>
              <a:gd name="connsiteX28" fmla="*/ 9410 w 10000"/>
              <a:gd name="connsiteY28" fmla="*/ 190 h 9621"/>
              <a:gd name="connsiteX29" fmla="*/ 9705 w 10000"/>
              <a:gd name="connsiteY29" fmla="*/ 379 h 9621"/>
              <a:gd name="connsiteX30" fmla="*/ 10000 w 10000"/>
              <a:gd name="connsiteY30" fmla="*/ 569 h 9621"/>
              <a:gd name="connsiteX31" fmla="*/ 10000 w 10000"/>
              <a:gd name="connsiteY31" fmla="*/ 758 h 9621"/>
              <a:gd name="connsiteX32" fmla="*/ 9705 w 10000"/>
              <a:gd name="connsiteY32" fmla="*/ 1114 h 9621"/>
              <a:gd name="connsiteX33" fmla="*/ 9705 w 10000"/>
              <a:gd name="connsiteY33" fmla="*/ 1303 h 9621"/>
              <a:gd name="connsiteX34" fmla="*/ 9410 w 10000"/>
              <a:gd name="connsiteY34" fmla="*/ 1303 h 9621"/>
              <a:gd name="connsiteX35" fmla="*/ 9410 w 10000"/>
              <a:gd name="connsiteY35" fmla="*/ 1493 h 9621"/>
              <a:gd name="connsiteX36" fmla="*/ 9114 w 10000"/>
              <a:gd name="connsiteY36" fmla="*/ 1683 h 9621"/>
              <a:gd name="connsiteX37" fmla="*/ 8819 w 10000"/>
              <a:gd name="connsiteY37" fmla="*/ 1872 h 9621"/>
              <a:gd name="connsiteX38" fmla="*/ 8819 w 10000"/>
              <a:gd name="connsiteY38" fmla="*/ 2062 h 9621"/>
              <a:gd name="connsiteX39" fmla="*/ 8524 w 10000"/>
              <a:gd name="connsiteY39" fmla="*/ 2441 h 9621"/>
              <a:gd name="connsiteX40" fmla="*/ 8229 w 10000"/>
              <a:gd name="connsiteY40" fmla="*/ 2820 h 9621"/>
              <a:gd name="connsiteX41" fmla="*/ 8229 w 10000"/>
              <a:gd name="connsiteY41" fmla="*/ 3389 h 9621"/>
              <a:gd name="connsiteX42" fmla="*/ 7638 w 10000"/>
              <a:gd name="connsiteY42" fmla="*/ 4147 h 9621"/>
              <a:gd name="connsiteX43" fmla="*/ 6753 w 10000"/>
              <a:gd name="connsiteY43" fmla="*/ 5095 h 9621"/>
              <a:gd name="connsiteX44" fmla="*/ 6162 w 10000"/>
              <a:gd name="connsiteY44" fmla="*/ 5830 h 9621"/>
              <a:gd name="connsiteX45" fmla="*/ 5277 w 10000"/>
              <a:gd name="connsiteY45" fmla="*/ 6588 h 9621"/>
              <a:gd name="connsiteX46" fmla="*/ 4391 w 10000"/>
              <a:gd name="connsiteY46" fmla="*/ 7346 h 9621"/>
              <a:gd name="connsiteX47" fmla="*/ 3506 w 10000"/>
              <a:gd name="connsiteY47" fmla="*/ 7915 h 9621"/>
              <a:gd name="connsiteX48" fmla="*/ 2657 w 10000"/>
              <a:gd name="connsiteY48" fmla="*/ 8484 h 9621"/>
              <a:gd name="connsiteX49" fmla="*/ 1771 w 10000"/>
              <a:gd name="connsiteY49" fmla="*/ 9052 h 9621"/>
              <a:gd name="connsiteX50" fmla="*/ 1771 w 10000"/>
              <a:gd name="connsiteY50" fmla="*/ 9052 h 9621"/>
              <a:gd name="connsiteX0" fmla="*/ 1771 w 10000"/>
              <a:gd name="connsiteY0" fmla="*/ 9409 h 10000"/>
              <a:gd name="connsiteX1" fmla="*/ 1181 w 10000"/>
              <a:gd name="connsiteY1" fmla="*/ 9606 h 10000"/>
              <a:gd name="connsiteX2" fmla="*/ 590 w 10000"/>
              <a:gd name="connsiteY2" fmla="*/ 9803 h 10000"/>
              <a:gd name="connsiteX3" fmla="*/ 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9803 h 10000"/>
              <a:gd name="connsiteX6" fmla="*/ 0 w 10000"/>
              <a:gd name="connsiteY6" fmla="*/ 9606 h 10000"/>
              <a:gd name="connsiteX7" fmla="*/ 590 w 10000"/>
              <a:gd name="connsiteY7" fmla="*/ 9212 h 10000"/>
              <a:gd name="connsiteX8" fmla="*/ 1181 w 10000"/>
              <a:gd name="connsiteY8" fmla="*/ 8818 h 10000"/>
              <a:gd name="connsiteX9" fmla="*/ 1771 w 10000"/>
              <a:gd name="connsiteY9" fmla="*/ 8423 h 10000"/>
              <a:gd name="connsiteX10" fmla="*/ 2657 w 10000"/>
              <a:gd name="connsiteY10" fmla="*/ 7833 h 10000"/>
              <a:gd name="connsiteX11" fmla="*/ 3247 w 10000"/>
              <a:gd name="connsiteY11" fmla="*/ 7044 h 10000"/>
              <a:gd name="connsiteX12" fmla="*/ 4096 w 10000"/>
              <a:gd name="connsiteY12" fmla="*/ 6256 h 10000"/>
              <a:gd name="connsiteX13" fmla="*/ 4686 w 10000"/>
              <a:gd name="connsiteY13" fmla="*/ 5493 h 10000"/>
              <a:gd name="connsiteX14" fmla="*/ 5572 w 10000"/>
              <a:gd name="connsiteY14" fmla="*/ 4704 h 10000"/>
              <a:gd name="connsiteX15" fmla="*/ 5867 w 10000"/>
              <a:gd name="connsiteY15" fmla="*/ 3916 h 10000"/>
              <a:gd name="connsiteX16" fmla="*/ 6458 w 10000"/>
              <a:gd name="connsiteY16" fmla="*/ 2931 h 10000"/>
              <a:gd name="connsiteX17" fmla="*/ 6753 w 10000"/>
              <a:gd name="connsiteY17" fmla="*/ 2537 h 10000"/>
              <a:gd name="connsiteX18" fmla="*/ 6753 w 10000"/>
              <a:gd name="connsiteY18" fmla="*/ 2340 h 10000"/>
              <a:gd name="connsiteX19" fmla="*/ 7048 w 10000"/>
              <a:gd name="connsiteY19" fmla="*/ 1946 h 10000"/>
              <a:gd name="connsiteX20" fmla="*/ 7048 w 10000"/>
              <a:gd name="connsiteY20" fmla="*/ 1749 h 10000"/>
              <a:gd name="connsiteX21" fmla="*/ 7048 w 10000"/>
              <a:gd name="connsiteY21" fmla="*/ 1552 h 10000"/>
              <a:gd name="connsiteX22" fmla="*/ 7048 w 10000"/>
              <a:gd name="connsiteY22" fmla="*/ 1354 h 10000"/>
              <a:gd name="connsiteX23" fmla="*/ 7048 w 10000"/>
              <a:gd name="connsiteY23" fmla="*/ 1158 h 10000"/>
              <a:gd name="connsiteX24" fmla="*/ 7048 w 10000"/>
              <a:gd name="connsiteY24" fmla="*/ 1158 h 10000"/>
              <a:gd name="connsiteX25" fmla="*/ 7048 w 10000"/>
              <a:gd name="connsiteY25" fmla="*/ 1158 h 10000"/>
              <a:gd name="connsiteX26" fmla="*/ 8819 w 10000"/>
              <a:gd name="connsiteY26" fmla="*/ 0 h 10000"/>
              <a:gd name="connsiteX27" fmla="*/ 9410 w 10000"/>
              <a:gd name="connsiteY27" fmla="*/ 197 h 10000"/>
              <a:gd name="connsiteX28" fmla="*/ 9705 w 10000"/>
              <a:gd name="connsiteY28" fmla="*/ 394 h 10000"/>
              <a:gd name="connsiteX29" fmla="*/ 10000 w 10000"/>
              <a:gd name="connsiteY29" fmla="*/ 591 h 10000"/>
              <a:gd name="connsiteX30" fmla="*/ 10000 w 10000"/>
              <a:gd name="connsiteY30" fmla="*/ 788 h 10000"/>
              <a:gd name="connsiteX31" fmla="*/ 9705 w 10000"/>
              <a:gd name="connsiteY31" fmla="*/ 1158 h 10000"/>
              <a:gd name="connsiteX32" fmla="*/ 9705 w 10000"/>
              <a:gd name="connsiteY32" fmla="*/ 1354 h 10000"/>
              <a:gd name="connsiteX33" fmla="*/ 9410 w 10000"/>
              <a:gd name="connsiteY33" fmla="*/ 1354 h 10000"/>
              <a:gd name="connsiteX34" fmla="*/ 9410 w 10000"/>
              <a:gd name="connsiteY34" fmla="*/ 1552 h 10000"/>
              <a:gd name="connsiteX35" fmla="*/ 9114 w 10000"/>
              <a:gd name="connsiteY35" fmla="*/ 1749 h 10000"/>
              <a:gd name="connsiteX36" fmla="*/ 8819 w 10000"/>
              <a:gd name="connsiteY36" fmla="*/ 1946 h 10000"/>
              <a:gd name="connsiteX37" fmla="*/ 8819 w 10000"/>
              <a:gd name="connsiteY37" fmla="*/ 2143 h 10000"/>
              <a:gd name="connsiteX38" fmla="*/ 8524 w 10000"/>
              <a:gd name="connsiteY38" fmla="*/ 2537 h 10000"/>
              <a:gd name="connsiteX39" fmla="*/ 8229 w 10000"/>
              <a:gd name="connsiteY39" fmla="*/ 2931 h 10000"/>
              <a:gd name="connsiteX40" fmla="*/ 8229 w 10000"/>
              <a:gd name="connsiteY40" fmla="*/ 3523 h 10000"/>
              <a:gd name="connsiteX41" fmla="*/ 7638 w 10000"/>
              <a:gd name="connsiteY41" fmla="*/ 4310 h 10000"/>
              <a:gd name="connsiteX42" fmla="*/ 6753 w 10000"/>
              <a:gd name="connsiteY42" fmla="*/ 5296 h 10000"/>
              <a:gd name="connsiteX43" fmla="*/ 6162 w 10000"/>
              <a:gd name="connsiteY43" fmla="*/ 6060 h 10000"/>
              <a:gd name="connsiteX44" fmla="*/ 5277 w 10000"/>
              <a:gd name="connsiteY44" fmla="*/ 6848 h 10000"/>
              <a:gd name="connsiteX45" fmla="*/ 4391 w 10000"/>
              <a:gd name="connsiteY45" fmla="*/ 7635 h 10000"/>
              <a:gd name="connsiteX46" fmla="*/ 3506 w 10000"/>
              <a:gd name="connsiteY46" fmla="*/ 8227 h 10000"/>
              <a:gd name="connsiteX47" fmla="*/ 2657 w 10000"/>
              <a:gd name="connsiteY47" fmla="*/ 8818 h 10000"/>
              <a:gd name="connsiteX48" fmla="*/ 1771 w 10000"/>
              <a:gd name="connsiteY48" fmla="*/ 9409 h 10000"/>
              <a:gd name="connsiteX49" fmla="*/ 1771 w 10000"/>
              <a:gd name="connsiteY49" fmla="*/ 9409 h 10000"/>
              <a:gd name="connsiteX0" fmla="*/ 1771 w 10000"/>
              <a:gd name="connsiteY0" fmla="*/ 9212 h 9803"/>
              <a:gd name="connsiteX1" fmla="*/ 1181 w 10000"/>
              <a:gd name="connsiteY1" fmla="*/ 9409 h 9803"/>
              <a:gd name="connsiteX2" fmla="*/ 590 w 10000"/>
              <a:gd name="connsiteY2" fmla="*/ 9606 h 9803"/>
              <a:gd name="connsiteX3" fmla="*/ 0 w 10000"/>
              <a:gd name="connsiteY3" fmla="*/ 9803 h 9803"/>
              <a:gd name="connsiteX4" fmla="*/ 0 w 10000"/>
              <a:gd name="connsiteY4" fmla="*/ 9803 h 9803"/>
              <a:gd name="connsiteX5" fmla="*/ 0 w 10000"/>
              <a:gd name="connsiteY5" fmla="*/ 9606 h 9803"/>
              <a:gd name="connsiteX6" fmla="*/ 0 w 10000"/>
              <a:gd name="connsiteY6" fmla="*/ 9409 h 9803"/>
              <a:gd name="connsiteX7" fmla="*/ 590 w 10000"/>
              <a:gd name="connsiteY7" fmla="*/ 9015 h 9803"/>
              <a:gd name="connsiteX8" fmla="*/ 1181 w 10000"/>
              <a:gd name="connsiteY8" fmla="*/ 8621 h 9803"/>
              <a:gd name="connsiteX9" fmla="*/ 1771 w 10000"/>
              <a:gd name="connsiteY9" fmla="*/ 8226 h 9803"/>
              <a:gd name="connsiteX10" fmla="*/ 2657 w 10000"/>
              <a:gd name="connsiteY10" fmla="*/ 7636 h 9803"/>
              <a:gd name="connsiteX11" fmla="*/ 3247 w 10000"/>
              <a:gd name="connsiteY11" fmla="*/ 6847 h 9803"/>
              <a:gd name="connsiteX12" fmla="*/ 4096 w 10000"/>
              <a:gd name="connsiteY12" fmla="*/ 6059 h 9803"/>
              <a:gd name="connsiteX13" fmla="*/ 4686 w 10000"/>
              <a:gd name="connsiteY13" fmla="*/ 5296 h 9803"/>
              <a:gd name="connsiteX14" fmla="*/ 5572 w 10000"/>
              <a:gd name="connsiteY14" fmla="*/ 4507 h 9803"/>
              <a:gd name="connsiteX15" fmla="*/ 5867 w 10000"/>
              <a:gd name="connsiteY15" fmla="*/ 3719 h 9803"/>
              <a:gd name="connsiteX16" fmla="*/ 6458 w 10000"/>
              <a:gd name="connsiteY16" fmla="*/ 2734 h 9803"/>
              <a:gd name="connsiteX17" fmla="*/ 6753 w 10000"/>
              <a:gd name="connsiteY17" fmla="*/ 2340 h 9803"/>
              <a:gd name="connsiteX18" fmla="*/ 6753 w 10000"/>
              <a:gd name="connsiteY18" fmla="*/ 2143 h 9803"/>
              <a:gd name="connsiteX19" fmla="*/ 7048 w 10000"/>
              <a:gd name="connsiteY19" fmla="*/ 1749 h 9803"/>
              <a:gd name="connsiteX20" fmla="*/ 7048 w 10000"/>
              <a:gd name="connsiteY20" fmla="*/ 1552 h 9803"/>
              <a:gd name="connsiteX21" fmla="*/ 7048 w 10000"/>
              <a:gd name="connsiteY21" fmla="*/ 1355 h 9803"/>
              <a:gd name="connsiteX22" fmla="*/ 7048 w 10000"/>
              <a:gd name="connsiteY22" fmla="*/ 1157 h 9803"/>
              <a:gd name="connsiteX23" fmla="*/ 7048 w 10000"/>
              <a:gd name="connsiteY23" fmla="*/ 961 h 9803"/>
              <a:gd name="connsiteX24" fmla="*/ 7048 w 10000"/>
              <a:gd name="connsiteY24" fmla="*/ 961 h 9803"/>
              <a:gd name="connsiteX25" fmla="*/ 7048 w 10000"/>
              <a:gd name="connsiteY25" fmla="*/ 961 h 9803"/>
              <a:gd name="connsiteX26" fmla="*/ 9410 w 10000"/>
              <a:gd name="connsiteY26" fmla="*/ 0 h 9803"/>
              <a:gd name="connsiteX27" fmla="*/ 9705 w 10000"/>
              <a:gd name="connsiteY27" fmla="*/ 197 h 9803"/>
              <a:gd name="connsiteX28" fmla="*/ 10000 w 10000"/>
              <a:gd name="connsiteY28" fmla="*/ 394 h 9803"/>
              <a:gd name="connsiteX29" fmla="*/ 10000 w 10000"/>
              <a:gd name="connsiteY29" fmla="*/ 591 h 9803"/>
              <a:gd name="connsiteX30" fmla="*/ 9705 w 10000"/>
              <a:gd name="connsiteY30" fmla="*/ 961 h 9803"/>
              <a:gd name="connsiteX31" fmla="*/ 9705 w 10000"/>
              <a:gd name="connsiteY31" fmla="*/ 1157 h 9803"/>
              <a:gd name="connsiteX32" fmla="*/ 9410 w 10000"/>
              <a:gd name="connsiteY32" fmla="*/ 1157 h 9803"/>
              <a:gd name="connsiteX33" fmla="*/ 9410 w 10000"/>
              <a:gd name="connsiteY33" fmla="*/ 1355 h 9803"/>
              <a:gd name="connsiteX34" fmla="*/ 9114 w 10000"/>
              <a:gd name="connsiteY34" fmla="*/ 1552 h 9803"/>
              <a:gd name="connsiteX35" fmla="*/ 8819 w 10000"/>
              <a:gd name="connsiteY35" fmla="*/ 1749 h 9803"/>
              <a:gd name="connsiteX36" fmla="*/ 8819 w 10000"/>
              <a:gd name="connsiteY36" fmla="*/ 1946 h 9803"/>
              <a:gd name="connsiteX37" fmla="*/ 8524 w 10000"/>
              <a:gd name="connsiteY37" fmla="*/ 2340 h 9803"/>
              <a:gd name="connsiteX38" fmla="*/ 8229 w 10000"/>
              <a:gd name="connsiteY38" fmla="*/ 2734 h 9803"/>
              <a:gd name="connsiteX39" fmla="*/ 8229 w 10000"/>
              <a:gd name="connsiteY39" fmla="*/ 3326 h 9803"/>
              <a:gd name="connsiteX40" fmla="*/ 7638 w 10000"/>
              <a:gd name="connsiteY40" fmla="*/ 4113 h 9803"/>
              <a:gd name="connsiteX41" fmla="*/ 6753 w 10000"/>
              <a:gd name="connsiteY41" fmla="*/ 5099 h 9803"/>
              <a:gd name="connsiteX42" fmla="*/ 6162 w 10000"/>
              <a:gd name="connsiteY42" fmla="*/ 5863 h 9803"/>
              <a:gd name="connsiteX43" fmla="*/ 5277 w 10000"/>
              <a:gd name="connsiteY43" fmla="*/ 6651 h 9803"/>
              <a:gd name="connsiteX44" fmla="*/ 4391 w 10000"/>
              <a:gd name="connsiteY44" fmla="*/ 7438 h 9803"/>
              <a:gd name="connsiteX45" fmla="*/ 3506 w 10000"/>
              <a:gd name="connsiteY45" fmla="*/ 8030 h 9803"/>
              <a:gd name="connsiteX46" fmla="*/ 2657 w 10000"/>
              <a:gd name="connsiteY46" fmla="*/ 8621 h 9803"/>
              <a:gd name="connsiteX47" fmla="*/ 1771 w 10000"/>
              <a:gd name="connsiteY47" fmla="*/ 9212 h 9803"/>
              <a:gd name="connsiteX48" fmla="*/ 1771 w 10000"/>
              <a:gd name="connsiteY48" fmla="*/ 9212 h 9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0000" h="9803">
                <a:moveTo>
                  <a:pt x="1771" y="9212"/>
                </a:moveTo>
                <a:lnTo>
                  <a:pt x="1181" y="9409"/>
                </a:lnTo>
                <a:lnTo>
                  <a:pt x="590" y="9606"/>
                </a:lnTo>
                <a:lnTo>
                  <a:pt x="0" y="9803"/>
                </a:lnTo>
                <a:lnTo>
                  <a:pt x="0" y="9803"/>
                </a:lnTo>
                <a:lnTo>
                  <a:pt x="0" y="9606"/>
                </a:lnTo>
                <a:lnTo>
                  <a:pt x="0" y="9409"/>
                </a:lnTo>
                <a:lnTo>
                  <a:pt x="590" y="9015"/>
                </a:lnTo>
                <a:lnTo>
                  <a:pt x="1181" y="8621"/>
                </a:lnTo>
                <a:lnTo>
                  <a:pt x="1771" y="8226"/>
                </a:lnTo>
                <a:lnTo>
                  <a:pt x="2657" y="7636"/>
                </a:lnTo>
                <a:lnTo>
                  <a:pt x="3247" y="6847"/>
                </a:lnTo>
                <a:lnTo>
                  <a:pt x="4096" y="6059"/>
                </a:lnTo>
                <a:lnTo>
                  <a:pt x="4686" y="5296"/>
                </a:lnTo>
                <a:lnTo>
                  <a:pt x="5572" y="4507"/>
                </a:lnTo>
                <a:cubicBezTo>
                  <a:pt x="5670" y="4244"/>
                  <a:pt x="5769" y="3982"/>
                  <a:pt x="5867" y="3719"/>
                </a:cubicBezTo>
                <a:lnTo>
                  <a:pt x="6458" y="2734"/>
                </a:lnTo>
                <a:lnTo>
                  <a:pt x="6753" y="2340"/>
                </a:lnTo>
                <a:lnTo>
                  <a:pt x="6753" y="2143"/>
                </a:lnTo>
                <a:lnTo>
                  <a:pt x="7048" y="1749"/>
                </a:lnTo>
                <a:lnTo>
                  <a:pt x="7048" y="1552"/>
                </a:lnTo>
                <a:lnTo>
                  <a:pt x="7048" y="1355"/>
                </a:lnTo>
                <a:lnTo>
                  <a:pt x="7048" y="1157"/>
                </a:lnTo>
                <a:lnTo>
                  <a:pt x="7048" y="961"/>
                </a:lnTo>
                <a:lnTo>
                  <a:pt x="7048" y="961"/>
                </a:lnTo>
                <a:lnTo>
                  <a:pt x="7048" y="961"/>
                </a:lnTo>
                <a:lnTo>
                  <a:pt x="9410" y="0"/>
                </a:lnTo>
                <a:lnTo>
                  <a:pt x="9705" y="197"/>
                </a:lnTo>
                <a:lnTo>
                  <a:pt x="10000" y="394"/>
                </a:lnTo>
                <a:lnTo>
                  <a:pt x="10000" y="591"/>
                </a:lnTo>
                <a:lnTo>
                  <a:pt x="9705" y="961"/>
                </a:lnTo>
                <a:lnTo>
                  <a:pt x="9705" y="1157"/>
                </a:lnTo>
                <a:lnTo>
                  <a:pt x="9410" y="1157"/>
                </a:lnTo>
                <a:lnTo>
                  <a:pt x="9410" y="1355"/>
                </a:lnTo>
                <a:lnTo>
                  <a:pt x="9114" y="1552"/>
                </a:lnTo>
                <a:lnTo>
                  <a:pt x="8819" y="1749"/>
                </a:lnTo>
                <a:lnTo>
                  <a:pt x="8819" y="1946"/>
                </a:lnTo>
                <a:lnTo>
                  <a:pt x="8524" y="2340"/>
                </a:lnTo>
                <a:lnTo>
                  <a:pt x="8229" y="2734"/>
                </a:lnTo>
                <a:lnTo>
                  <a:pt x="8229" y="3326"/>
                </a:lnTo>
                <a:lnTo>
                  <a:pt x="7638" y="4113"/>
                </a:lnTo>
                <a:lnTo>
                  <a:pt x="6753" y="5099"/>
                </a:lnTo>
                <a:lnTo>
                  <a:pt x="6162" y="5863"/>
                </a:lnTo>
                <a:lnTo>
                  <a:pt x="5277" y="6651"/>
                </a:lnTo>
                <a:lnTo>
                  <a:pt x="4391" y="7438"/>
                </a:lnTo>
                <a:lnTo>
                  <a:pt x="3506" y="8030"/>
                </a:lnTo>
                <a:lnTo>
                  <a:pt x="2657" y="8621"/>
                </a:lnTo>
                <a:lnTo>
                  <a:pt x="1771" y="9212"/>
                </a:lnTo>
                <a:lnTo>
                  <a:pt x="1771" y="9212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2744" name="Freeform 40"/>
          <p:cNvSpPr>
            <a:spLocks/>
          </p:cNvSpPr>
          <p:nvPr/>
        </p:nvSpPr>
        <p:spPr bwMode="auto">
          <a:xfrm>
            <a:off x="3735388" y="2651125"/>
            <a:ext cx="379412" cy="150813"/>
          </a:xfrm>
          <a:custGeom>
            <a:avLst/>
            <a:gdLst>
              <a:gd name="connsiteX0" fmla="*/ 1771 w 10000"/>
              <a:gd name="connsiteY0" fmla="*/ 9431 h 10000"/>
              <a:gd name="connsiteX1" fmla="*/ 1181 w 10000"/>
              <a:gd name="connsiteY1" fmla="*/ 9621 h 10000"/>
              <a:gd name="connsiteX2" fmla="*/ 590 w 10000"/>
              <a:gd name="connsiteY2" fmla="*/ 9810 h 10000"/>
              <a:gd name="connsiteX3" fmla="*/ 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9621 h 10000"/>
              <a:gd name="connsiteX6" fmla="*/ 590 w 10000"/>
              <a:gd name="connsiteY6" fmla="*/ 9242 h 10000"/>
              <a:gd name="connsiteX7" fmla="*/ 1181 w 10000"/>
              <a:gd name="connsiteY7" fmla="*/ 8863 h 10000"/>
              <a:gd name="connsiteX8" fmla="*/ 1771 w 10000"/>
              <a:gd name="connsiteY8" fmla="*/ 8483 h 10000"/>
              <a:gd name="connsiteX9" fmla="*/ 2657 w 10000"/>
              <a:gd name="connsiteY9" fmla="*/ 7915 h 10000"/>
              <a:gd name="connsiteX10" fmla="*/ 3247 w 10000"/>
              <a:gd name="connsiteY10" fmla="*/ 7156 h 10000"/>
              <a:gd name="connsiteX11" fmla="*/ 4096 w 10000"/>
              <a:gd name="connsiteY11" fmla="*/ 6398 h 10000"/>
              <a:gd name="connsiteX12" fmla="*/ 4686 w 10000"/>
              <a:gd name="connsiteY12" fmla="*/ 5664 h 10000"/>
              <a:gd name="connsiteX13" fmla="*/ 5572 w 10000"/>
              <a:gd name="connsiteY13" fmla="*/ 4905 h 10000"/>
              <a:gd name="connsiteX14" fmla="*/ 5867 w 10000"/>
              <a:gd name="connsiteY14" fmla="*/ 4147 h 10000"/>
              <a:gd name="connsiteX15" fmla="*/ 6458 w 10000"/>
              <a:gd name="connsiteY15" fmla="*/ 3199 h 10000"/>
              <a:gd name="connsiteX16" fmla="*/ 6753 w 10000"/>
              <a:gd name="connsiteY16" fmla="*/ 2820 h 10000"/>
              <a:gd name="connsiteX17" fmla="*/ 6753 w 10000"/>
              <a:gd name="connsiteY17" fmla="*/ 2630 h 10000"/>
              <a:gd name="connsiteX18" fmla="*/ 7048 w 10000"/>
              <a:gd name="connsiteY18" fmla="*/ 2251 h 10000"/>
              <a:gd name="connsiteX19" fmla="*/ 7048 w 10000"/>
              <a:gd name="connsiteY19" fmla="*/ 2062 h 10000"/>
              <a:gd name="connsiteX20" fmla="*/ 7048 w 10000"/>
              <a:gd name="connsiteY20" fmla="*/ 1872 h 10000"/>
              <a:gd name="connsiteX21" fmla="*/ 7048 w 10000"/>
              <a:gd name="connsiteY21" fmla="*/ 1682 h 10000"/>
              <a:gd name="connsiteX22" fmla="*/ 7048 w 10000"/>
              <a:gd name="connsiteY22" fmla="*/ 1493 h 10000"/>
              <a:gd name="connsiteX23" fmla="*/ 7048 w 10000"/>
              <a:gd name="connsiteY23" fmla="*/ 1493 h 10000"/>
              <a:gd name="connsiteX24" fmla="*/ 7048 w 10000"/>
              <a:gd name="connsiteY24" fmla="*/ 1493 h 10000"/>
              <a:gd name="connsiteX25" fmla="*/ 6458 w 10000"/>
              <a:gd name="connsiteY25" fmla="*/ 1493 h 10000"/>
              <a:gd name="connsiteX26" fmla="*/ 5867 w 10000"/>
              <a:gd name="connsiteY26" fmla="*/ 1682 h 10000"/>
              <a:gd name="connsiteX27" fmla="*/ 4982 w 10000"/>
              <a:gd name="connsiteY27" fmla="*/ 1872 h 10000"/>
              <a:gd name="connsiteX28" fmla="*/ 4096 w 10000"/>
              <a:gd name="connsiteY28" fmla="*/ 2062 h 10000"/>
              <a:gd name="connsiteX29" fmla="*/ 3247 w 10000"/>
              <a:gd name="connsiteY29" fmla="*/ 2062 h 10000"/>
              <a:gd name="connsiteX30" fmla="*/ 2952 w 10000"/>
              <a:gd name="connsiteY30" fmla="*/ 2251 h 10000"/>
              <a:gd name="connsiteX31" fmla="*/ 2657 w 10000"/>
              <a:gd name="connsiteY31" fmla="*/ 2251 h 10000"/>
              <a:gd name="connsiteX32" fmla="*/ 2362 w 10000"/>
              <a:gd name="connsiteY32" fmla="*/ 2251 h 10000"/>
              <a:gd name="connsiteX33" fmla="*/ 2066 w 10000"/>
              <a:gd name="connsiteY33" fmla="*/ 2062 h 10000"/>
              <a:gd name="connsiteX34" fmla="*/ 1771 w 10000"/>
              <a:gd name="connsiteY34" fmla="*/ 2062 h 10000"/>
              <a:gd name="connsiteX35" fmla="*/ 1181 w 10000"/>
              <a:gd name="connsiteY35" fmla="*/ 1682 h 10000"/>
              <a:gd name="connsiteX36" fmla="*/ 886 w 10000"/>
              <a:gd name="connsiteY36" fmla="*/ 1493 h 10000"/>
              <a:gd name="connsiteX37" fmla="*/ 590 w 10000"/>
              <a:gd name="connsiteY37" fmla="*/ 1303 h 10000"/>
              <a:gd name="connsiteX38" fmla="*/ 590 w 10000"/>
              <a:gd name="connsiteY38" fmla="*/ 1303 h 10000"/>
              <a:gd name="connsiteX39" fmla="*/ 886 w 10000"/>
              <a:gd name="connsiteY39" fmla="*/ 1137 h 10000"/>
              <a:gd name="connsiteX40" fmla="*/ 1181 w 10000"/>
              <a:gd name="connsiteY40" fmla="*/ 1137 h 10000"/>
              <a:gd name="connsiteX41" fmla="*/ 2066 w 10000"/>
              <a:gd name="connsiteY41" fmla="*/ 1137 h 10000"/>
              <a:gd name="connsiteX42" fmla="*/ 2362 w 10000"/>
              <a:gd name="connsiteY42" fmla="*/ 1137 h 10000"/>
              <a:gd name="connsiteX43" fmla="*/ 2952 w 10000"/>
              <a:gd name="connsiteY43" fmla="*/ 1137 h 10000"/>
              <a:gd name="connsiteX44" fmla="*/ 3801 w 10000"/>
              <a:gd name="connsiteY44" fmla="*/ 1137 h 10000"/>
              <a:gd name="connsiteX45" fmla="*/ 4686 w 10000"/>
              <a:gd name="connsiteY45" fmla="*/ 948 h 10000"/>
              <a:gd name="connsiteX46" fmla="*/ 5572 w 10000"/>
              <a:gd name="connsiteY46" fmla="*/ 758 h 10000"/>
              <a:gd name="connsiteX47" fmla="*/ 6458 w 10000"/>
              <a:gd name="connsiteY47" fmla="*/ 758 h 10000"/>
              <a:gd name="connsiteX48" fmla="*/ 7048 w 10000"/>
              <a:gd name="connsiteY48" fmla="*/ 569 h 10000"/>
              <a:gd name="connsiteX49" fmla="*/ 7343 w 10000"/>
              <a:gd name="connsiteY49" fmla="*/ 379 h 10000"/>
              <a:gd name="connsiteX50" fmla="*/ 7638 w 10000"/>
              <a:gd name="connsiteY50" fmla="*/ 190 h 10000"/>
              <a:gd name="connsiteX51" fmla="*/ 7934 w 10000"/>
              <a:gd name="connsiteY51" fmla="*/ 0 h 10000"/>
              <a:gd name="connsiteX52" fmla="*/ 8229 w 10000"/>
              <a:gd name="connsiteY52" fmla="*/ 0 h 10000"/>
              <a:gd name="connsiteX53" fmla="*/ 8229 w 10000"/>
              <a:gd name="connsiteY53" fmla="*/ 190 h 10000"/>
              <a:gd name="connsiteX54" fmla="*/ 8819 w 10000"/>
              <a:gd name="connsiteY54" fmla="*/ 379 h 10000"/>
              <a:gd name="connsiteX55" fmla="*/ 9114 w 10000"/>
              <a:gd name="connsiteY55" fmla="*/ 379 h 10000"/>
              <a:gd name="connsiteX56" fmla="*/ 9410 w 10000"/>
              <a:gd name="connsiteY56" fmla="*/ 569 h 10000"/>
              <a:gd name="connsiteX57" fmla="*/ 9705 w 10000"/>
              <a:gd name="connsiteY57" fmla="*/ 758 h 10000"/>
              <a:gd name="connsiteX58" fmla="*/ 10000 w 10000"/>
              <a:gd name="connsiteY58" fmla="*/ 948 h 10000"/>
              <a:gd name="connsiteX59" fmla="*/ 10000 w 10000"/>
              <a:gd name="connsiteY59" fmla="*/ 1137 h 10000"/>
              <a:gd name="connsiteX60" fmla="*/ 9705 w 10000"/>
              <a:gd name="connsiteY60" fmla="*/ 1493 h 10000"/>
              <a:gd name="connsiteX61" fmla="*/ 9705 w 10000"/>
              <a:gd name="connsiteY61" fmla="*/ 1682 h 10000"/>
              <a:gd name="connsiteX62" fmla="*/ 9410 w 10000"/>
              <a:gd name="connsiteY62" fmla="*/ 1682 h 10000"/>
              <a:gd name="connsiteX63" fmla="*/ 9410 w 10000"/>
              <a:gd name="connsiteY63" fmla="*/ 1872 h 10000"/>
              <a:gd name="connsiteX64" fmla="*/ 9114 w 10000"/>
              <a:gd name="connsiteY64" fmla="*/ 2062 h 10000"/>
              <a:gd name="connsiteX65" fmla="*/ 8819 w 10000"/>
              <a:gd name="connsiteY65" fmla="*/ 2251 h 10000"/>
              <a:gd name="connsiteX66" fmla="*/ 8819 w 10000"/>
              <a:gd name="connsiteY66" fmla="*/ 2441 h 10000"/>
              <a:gd name="connsiteX67" fmla="*/ 8524 w 10000"/>
              <a:gd name="connsiteY67" fmla="*/ 2820 h 10000"/>
              <a:gd name="connsiteX68" fmla="*/ 8229 w 10000"/>
              <a:gd name="connsiteY68" fmla="*/ 3199 h 10000"/>
              <a:gd name="connsiteX69" fmla="*/ 8229 w 10000"/>
              <a:gd name="connsiteY69" fmla="*/ 3768 h 10000"/>
              <a:gd name="connsiteX70" fmla="*/ 7638 w 10000"/>
              <a:gd name="connsiteY70" fmla="*/ 4526 h 10000"/>
              <a:gd name="connsiteX71" fmla="*/ 6753 w 10000"/>
              <a:gd name="connsiteY71" fmla="*/ 5474 h 10000"/>
              <a:gd name="connsiteX72" fmla="*/ 6162 w 10000"/>
              <a:gd name="connsiteY72" fmla="*/ 6209 h 10000"/>
              <a:gd name="connsiteX73" fmla="*/ 5277 w 10000"/>
              <a:gd name="connsiteY73" fmla="*/ 6967 h 10000"/>
              <a:gd name="connsiteX74" fmla="*/ 4391 w 10000"/>
              <a:gd name="connsiteY74" fmla="*/ 7725 h 10000"/>
              <a:gd name="connsiteX75" fmla="*/ 3506 w 10000"/>
              <a:gd name="connsiteY75" fmla="*/ 8294 h 10000"/>
              <a:gd name="connsiteX76" fmla="*/ 2657 w 10000"/>
              <a:gd name="connsiteY76" fmla="*/ 8863 h 10000"/>
              <a:gd name="connsiteX77" fmla="*/ 1771 w 10000"/>
              <a:gd name="connsiteY77" fmla="*/ 9431 h 10000"/>
              <a:gd name="connsiteX78" fmla="*/ 1771 w 10000"/>
              <a:gd name="connsiteY78" fmla="*/ 9431 h 10000"/>
              <a:gd name="connsiteX0" fmla="*/ 1771 w 10000"/>
              <a:gd name="connsiteY0" fmla="*/ 9431 h 10000"/>
              <a:gd name="connsiteX1" fmla="*/ 1181 w 10000"/>
              <a:gd name="connsiteY1" fmla="*/ 9621 h 10000"/>
              <a:gd name="connsiteX2" fmla="*/ 590 w 10000"/>
              <a:gd name="connsiteY2" fmla="*/ 9810 h 10000"/>
              <a:gd name="connsiteX3" fmla="*/ 0 w 10000"/>
              <a:gd name="connsiteY3" fmla="*/ 10000 h 10000"/>
              <a:gd name="connsiteX4" fmla="*/ 0 w 10000"/>
              <a:gd name="connsiteY4" fmla="*/ 9621 h 10000"/>
              <a:gd name="connsiteX5" fmla="*/ 590 w 10000"/>
              <a:gd name="connsiteY5" fmla="*/ 9242 h 10000"/>
              <a:gd name="connsiteX6" fmla="*/ 1181 w 10000"/>
              <a:gd name="connsiteY6" fmla="*/ 8863 h 10000"/>
              <a:gd name="connsiteX7" fmla="*/ 1771 w 10000"/>
              <a:gd name="connsiteY7" fmla="*/ 8483 h 10000"/>
              <a:gd name="connsiteX8" fmla="*/ 2657 w 10000"/>
              <a:gd name="connsiteY8" fmla="*/ 7915 h 10000"/>
              <a:gd name="connsiteX9" fmla="*/ 3247 w 10000"/>
              <a:gd name="connsiteY9" fmla="*/ 7156 h 10000"/>
              <a:gd name="connsiteX10" fmla="*/ 4096 w 10000"/>
              <a:gd name="connsiteY10" fmla="*/ 6398 h 10000"/>
              <a:gd name="connsiteX11" fmla="*/ 4686 w 10000"/>
              <a:gd name="connsiteY11" fmla="*/ 5664 h 10000"/>
              <a:gd name="connsiteX12" fmla="*/ 5572 w 10000"/>
              <a:gd name="connsiteY12" fmla="*/ 4905 h 10000"/>
              <a:gd name="connsiteX13" fmla="*/ 5867 w 10000"/>
              <a:gd name="connsiteY13" fmla="*/ 4147 h 10000"/>
              <a:gd name="connsiteX14" fmla="*/ 6458 w 10000"/>
              <a:gd name="connsiteY14" fmla="*/ 3199 h 10000"/>
              <a:gd name="connsiteX15" fmla="*/ 6753 w 10000"/>
              <a:gd name="connsiteY15" fmla="*/ 2820 h 10000"/>
              <a:gd name="connsiteX16" fmla="*/ 6753 w 10000"/>
              <a:gd name="connsiteY16" fmla="*/ 2630 h 10000"/>
              <a:gd name="connsiteX17" fmla="*/ 7048 w 10000"/>
              <a:gd name="connsiteY17" fmla="*/ 2251 h 10000"/>
              <a:gd name="connsiteX18" fmla="*/ 7048 w 10000"/>
              <a:gd name="connsiteY18" fmla="*/ 2062 h 10000"/>
              <a:gd name="connsiteX19" fmla="*/ 7048 w 10000"/>
              <a:gd name="connsiteY19" fmla="*/ 1872 h 10000"/>
              <a:gd name="connsiteX20" fmla="*/ 7048 w 10000"/>
              <a:gd name="connsiteY20" fmla="*/ 1682 h 10000"/>
              <a:gd name="connsiteX21" fmla="*/ 7048 w 10000"/>
              <a:gd name="connsiteY21" fmla="*/ 1493 h 10000"/>
              <a:gd name="connsiteX22" fmla="*/ 7048 w 10000"/>
              <a:gd name="connsiteY22" fmla="*/ 1493 h 10000"/>
              <a:gd name="connsiteX23" fmla="*/ 7048 w 10000"/>
              <a:gd name="connsiteY23" fmla="*/ 1493 h 10000"/>
              <a:gd name="connsiteX24" fmla="*/ 6458 w 10000"/>
              <a:gd name="connsiteY24" fmla="*/ 1493 h 10000"/>
              <a:gd name="connsiteX25" fmla="*/ 5867 w 10000"/>
              <a:gd name="connsiteY25" fmla="*/ 1682 h 10000"/>
              <a:gd name="connsiteX26" fmla="*/ 4982 w 10000"/>
              <a:gd name="connsiteY26" fmla="*/ 1872 h 10000"/>
              <a:gd name="connsiteX27" fmla="*/ 4096 w 10000"/>
              <a:gd name="connsiteY27" fmla="*/ 2062 h 10000"/>
              <a:gd name="connsiteX28" fmla="*/ 3247 w 10000"/>
              <a:gd name="connsiteY28" fmla="*/ 2062 h 10000"/>
              <a:gd name="connsiteX29" fmla="*/ 2952 w 10000"/>
              <a:gd name="connsiteY29" fmla="*/ 2251 h 10000"/>
              <a:gd name="connsiteX30" fmla="*/ 2657 w 10000"/>
              <a:gd name="connsiteY30" fmla="*/ 2251 h 10000"/>
              <a:gd name="connsiteX31" fmla="*/ 2362 w 10000"/>
              <a:gd name="connsiteY31" fmla="*/ 2251 h 10000"/>
              <a:gd name="connsiteX32" fmla="*/ 2066 w 10000"/>
              <a:gd name="connsiteY32" fmla="*/ 2062 h 10000"/>
              <a:gd name="connsiteX33" fmla="*/ 1771 w 10000"/>
              <a:gd name="connsiteY33" fmla="*/ 2062 h 10000"/>
              <a:gd name="connsiteX34" fmla="*/ 1181 w 10000"/>
              <a:gd name="connsiteY34" fmla="*/ 1682 h 10000"/>
              <a:gd name="connsiteX35" fmla="*/ 886 w 10000"/>
              <a:gd name="connsiteY35" fmla="*/ 1493 h 10000"/>
              <a:gd name="connsiteX36" fmla="*/ 590 w 10000"/>
              <a:gd name="connsiteY36" fmla="*/ 1303 h 10000"/>
              <a:gd name="connsiteX37" fmla="*/ 590 w 10000"/>
              <a:gd name="connsiteY37" fmla="*/ 1303 h 10000"/>
              <a:gd name="connsiteX38" fmla="*/ 886 w 10000"/>
              <a:gd name="connsiteY38" fmla="*/ 1137 h 10000"/>
              <a:gd name="connsiteX39" fmla="*/ 1181 w 10000"/>
              <a:gd name="connsiteY39" fmla="*/ 1137 h 10000"/>
              <a:gd name="connsiteX40" fmla="*/ 2066 w 10000"/>
              <a:gd name="connsiteY40" fmla="*/ 1137 h 10000"/>
              <a:gd name="connsiteX41" fmla="*/ 2362 w 10000"/>
              <a:gd name="connsiteY41" fmla="*/ 1137 h 10000"/>
              <a:gd name="connsiteX42" fmla="*/ 2952 w 10000"/>
              <a:gd name="connsiteY42" fmla="*/ 1137 h 10000"/>
              <a:gd name="connsiteX43" fmla="*/ 3801 w 10000"/>
              <a:gd name="connsiteY43" fmla="*/ 1137 h 10000"/>
              <a:gd name="connsiteX44" fmla="*/ 4686 w 10000"/>
              <a:gd name="connsiteY44" fmla="*/ 948 h 10000"/>
              <a:gd name="connsiteX45" fmla="*/ 5572 w 10000"/>
              <a:gd name="connsiteY45" fmla="*/ 758 h 10000"/>
              <a:gd name="connsiteX46" fmla="*/ 6458 w 10000"/>
              <a:gd name="connsiteY46" fmla="*/ 758 h 10000"/>
              <a:gd name="connsiteX47" fmla="*/ 7048 w 10000"/>
              <a:gd name="connsiteY47" fmla="*/ 569 h 10000"/>
              <a:gd name="connsiteX48" fmla="*/ 7343 w 10000"/>
              <a:gd name="connsiteY48" fmla="*/ 379 h 10000"/>
              <a:gd name="connsiteX49" fmla="*/ 7638 w 10000"/>
              <a:gd name="connsiteY49" fmla="*/ 190 h 10000"/>
              <a:gd name="connsiteX50" fmla="*/ 7934 w 10000"/>
              <a:gd name="connsiteY50" fmla="*/ 0 h 10000"/>
              <a:gd name="connsiteX51" fmla="*/ 8229 w 10000"/>
              <a:gd name="connsiteY51" fmla="*/ 0 h 10000"/>
              <a:gd name="connsiteX52" fmla="*/ 8229 w 10000"/>
              <a:gd name="connsiteY52" fmla="*/ 190 h 10000"/>
              <a:gd name="connsiteX53" fmla="*/ 8819 w 10000"/>
              <a:gd name="connsiteY53" fmla="*/ 379 h 10000"/>
              <a:gd name="connsiteX54" fmla="*/ 9114 w 10000"/>
              <a:gd name="connsiteY54" fmla="*/ 379 h 10000"/>
              <a:gd name="connsiteX55" fmla="*/ 9410 w 10000"/>
              <a:gd name="connsiteY55" fmla="*/ 569 h 10000"/>
              <a:gd name="connsiteX56" fmla="*/ 9705 w 10000"/>
              <a:gd name="connsiteY56" fmla="*/ 758 h 10000"/>
              <a:gd name="connsiteX57" fmla="*/ 10000 w 10000"/>
              <a:gd name="connsiteY57" fmla="*/ 948 h 10000"/>
              <a:gd name="connsiteX58" fmla="*/ 10000 w 10000"/>
              <a:gd name="connsiteY58" fmla="*/ 1137 h 10000"/>
              <a:gd name="connsiteX59" fmla="*/ 9705 w 10000"/>
              <a:gd name="connsiteY59" fmla="*/ 1493 h 10000"/>
              <a:gd name="connsiteX60" fmla="*/ 9705 w 10000"/>
              <a:gd name="connsiteY60" fmla="*/ 1682 h 10000"/>
              <a:gd name="connsiteX61" fmla="*/ 9410 w 10000"/>
              <a:gd name="connsiteY61" fmla="*/ 1682 h 10000"/>
              <a:gd name="connsiteX62" fmla="*/ 9410 w 10000"/>
              <a:gd name="connsiteY62" fmla="*/ 1872 h 10000"/>
              <a:gd name="connsiteX63" fmla="*/ 9114 w 10000"/>
              <a:gd name="connsiteY63" fmla="*/ 2062 h 10000"/>
              <a:gd name="connsiteX64" fmla="*/ 8819 w 10000"/>
              <a:gd name="connsiteY64" fmla="*/ 2251 h 10000"/>
              <a:gd name="connsiteX65" fmla="*/ 8819 w 10000"/>
              <a:gd name="connsiteY65" fmla="*/ 2441 h 10000"/>
              <a:gd name="connsiteX66" fmla="*/ 8524 w 10000"/>
              <a:gd name="connsiteY66" fmla="*/ 2820 h 10000"/>
              <a:gd name="connsiteX67" fmla="*/ 8229 w 10000"/>
              <a:gd name="connsiteY67" fmla="*/ 3199 h 10000"/>
              <a:gd name="connsiteX68" fmla="*/ 8229 w 10000"/>
              <a:gd name="connsiteY68" fmla="*/ 3768 h 10000"/>
              <a:gd name="connsiteX69" fmla="*/ 7638 w 10000"/>
              <a:gd name="connsiteY69" fmla="*/ 4526 h 10000"/>
              <a:gd name="connsiteX70" fmla="*/ 6753 w 10000"/>
              <a:gd name="connsiteY70" fmla="*/ 5474 h 10000"/>
              <a:gd name="connsiteX71" fmla="*/ 6162 w 10000"/>
              <a:gd name="connsiteY71" fmla="*/ 6209 h 10000"/>
              <a:gd name="connsiteX72" fmla="*/ 5277 w 10000"/>
              <a:gd name="connsiteY72" fmla="*/ 6967 h 10000"/>
              <a:gd name="connsiteX73" fmla="*/ 4391 w 10000"/>
              <a:gd name="connsiteY73" fmla="*/ 7725 h 10000"/>
              <a:gd name="connsiteX74" fmla="*/ 3506 w 10000"/>
              <a:gd name="connsiteY74" fmla="*/ 8294 h 10000"/>
              <a:gd name="connsiteX75" fmla="*/ 2657 w 10000"/>
              <a:gd name="connsiteY75" fmla="*/ 8863 h 10000"/>
              <a:gd name="connsiteX76" fmla="*/ 1771 w 10000"/>
              <a:gd name="connsiteY76" fmla="*/ 9431 h 10000"/>
              <a:gd name="connsiteX77" fmla="*/ 1771 w 10000"/>
              <a:gd name="connsiteY77" fmla="*/ 9431 h 10000"/>
              <a:gd name="connsiteX0" fmla="*/ 1771 w 10000"/>
              <a:gd name="connsiteY0" fmla="*/ 9431 h 9810"/>
              <a:gd name="connsiteX1" fmla="*/ 1181 w 10000"/>
              <a:gd name="connsiteY1" fmla="*/ 9621 h 9810"/>
              <a:gd name="connsiteX2" fmla="*/ 590 w 10000"/>
              <a:gd name="connsiteY2" fmla="*/ 9810 h 9810"/>
              <a:gd name="connsiteX3" fmla="*/ 0 w 10000"/>
              <a:gd name="connsiteY3" fmla="*/ 9621 h 9810"/>
              <a:gd name="connsiteX4" fmla="*/ 590 w 10000"/>
              <a:gd name="connsiteY4" fmla="*/ 9242 h 9810"/>
              <a:gd name="connsiteX5" fmla="*/ 1181 w 10000"/>
              <a:gd name="connsiteY5" fmla="*/ 8863 h 9810"/>
              <a:gd name="connsiteX6" fmla="*/ 1771 w 10000"/>
              <a:gd name="connsiteY6" fmla="*/ 8483 h 9810"/>
              <a:gd name="connsiteX7" fmla="*/ 2657 w 10000"/>
              <a:gd name="connsiteY7" fmla="*/ 7915 h 9810"/>
              <a:gd name="connsiteX8" fmla="*/ 3247 w 10000"/>
              <a:gd name="connsiteY8" fmla="*/ 7156 h 9810"/>
              <a:gd name="connsiteX9" fmla="*/ 4096 w 10000"/>
              <a:gd name="connsiteY9" fmla="*/ 6398 h 9810"/>
              <a:gd name="connsiteX10" fmla="*/ 4686 w 10000"/>
              <a:gd name="connsiteY10" fmla="*/ 5664 h 9810"/>
              <a:gd name="connsiteX11" fmla="*/ 5572 w 10000"/>
              <a:gd name="connsiteY11" fmla="*/ 4905 h 9810"/>
              <a:gd name="connsiteX12" fmla="*/ 5867 w 10000"/>
              <a:gd name="connsiteY12" fmla="*/ 4147 h 9810"/>
              <a:gd name="connsiteX13" fmla="*/ 6458 w 10000"/>
              <a:gd name="connsiteY13" fmla="*/ 3199 h 9810"/>
              <a:gd name="connsiteX14" fmla="*/ 6753 w 10000"/>
              <a:gd name="connsiteY14" fmla="*/ 2820 h 9810"/>
              <a:gd name="connsiteX15" fmla="*/ 6753 w 10000"/>
              <a:gd name="connsiteY15" fmla="*/ 2630 h 9810"/>
              <a:gd name="connsiteX16" fmla="*/ 7048 w 10000"/>
              <a:gd name="connsiteY16" fmla="*/ 2251 h 9810"/>
              <a:gd name="connsiteX17" fmla="*/ 7048 w 10000"/>
              <a:gd name="connsiteY17" fmla="*/ 2062 h 9810"/>
              <a:gd name="connsiteX18" fmla="*/ 7048 w 10000"/>
              <a:gd name="connsiteY18" fmla="*/ 1872 h 9810"/>
              <a:gd name="connsiteX19" fmla="*/ 7048 w 10000"/>
              <a:gd name="connsiteY19" fmla="*/ 1682 h 9810"/>
              <a:gd name="connsiteX20" fmla="*/ 7048 w 10000"/>
              <a:gd name="connsiteY20" fmla="*/ 1493 h 9810"/>
              <a:gd name="connsiteX21" fmla="*/ 7048 w 10000"/>
              <a:gd name="connsiteY21" fmla="*/ 1493 h 9810"/>
              <a:gd name="connsiteX22" fmla="*/ 7048 w 10000"/>
              <a:gd name="connsiteY22" fmla="*/ 1493 h 9810"/>
              <a:gd name="connsiteX23" fmla="*/ 6458 w 10000"/>
              <a:gd name="connsiteY23" fmla="*/ 1493 h 9810"/>
              <a:gd name="connsiteX24" fmla="*/ 5867 w 10000"/>
              <a:gd name="connsiteY24" fmla="*/ 1682 h 9810"/>
              <a:gd name="connsiteX25" fmla="*/ 4982 w 10000"/>
              <a:gd name="connsiteY25" fmla="*/ 1872 h 9810"/>
              <a:gd name="connsiteX26" fmla="*/ 4096 w 10000"/>
              <a:gd name="connsiteY26" fmla="*/ 2062 h 9810"/>
              <a:gd name="connsiteX27" fmla="*/ 3247 w 10000"/>
              <a:gd name="connsiteY27" fmla="*/ 2062 h 9810"/>
              <a:gd name="connsiteX28" fmla="*/ 2952 w 10000"/>
              <a:gd name="connsiteY28" fmla="*/ 2251 h 9810"/>
              <a:gd name="connsiteX29" fmla="*/ 2657 w 10000"/>
              <a:gd name="connsiteY29" fmla="*/ 2251 h 9810"/>
              <a:gd name="connsiteX30" fmla="*/ 2362 w 10000"/>
              <a:gd name="connsiteY30" fmla="*/ 2251 h 9810"/>
              <a:gd name="connsiteX31" fmla="*/ 2066 w 10000"/>
              <a:gd name="connsiteY31" fmla="*/ 2062 h 9810"/>
              <a:gd name="connsiteX32" fmla="*/ 1771 w 10000"/>
              <a:gd name="connsiteY32" fmla="*/ 2062 h 9810"/>
              <a:gd name="connsiteX33" fmla="*/ 1181 w 10000"/>
              <a:gd name="connsiteY33" fmla="*/ 1682 h 9810"/>
              <a:gd name="connsiteX34" fmla="*/ 886 w 10000"/>
              <a:gd name="connsiteY34" fmla="*/ 1493 h 9810"/>
              <a:gd name="connsiteX35" fmla="*/ 590 w 10000"/>
              <a:gd name="connsiteY35" fmla="*/ 1303 h 9810"/>
              <a:gd name="connsiteX36" fmla="*/ 590 w 10000"/>
              <a:gd name="connsiteY36" fmla="*/ 1303 h 9810"/>
              <a:gd name="connsiteX37" fmla="*/ 886 w 10000"/>
              <a:gd name="connsiteY37" fmla="*/ 1137 h 9810"/>
              <a:gd name="connsiteX38" fmla="*/ 1181 w 10000"/>
              <a:gd name="connsiteY38" fmla="*/ 1137 h 9810"/>
              <a:gd name="connsiteX39" fmla="*/ 2066 w 10000"/>
              <a:gd name="connsiteY39" fmla="*/ 1137 h 9810"/>
              <a:gd name="connsiteX40" fmla="*/ 2362 w 10000"/>
              <a:gd name="connsiteY40" fmla="*/ 1137 h 9810"/>
              <a:gd name="connsiteX41" fmla="*/ 2952 w 10000"/>
              <a:gd name="connsiteY41" fmla="*/ 1137 h 9810"/>
              <a:gd name="connsiteX42" fmla="*/ 3801 w 10000"/>
              <a:gd name="connsiteY42" fmla="*/ 1137 h 9810"/>
              <a:gd name="connsiteX43" fmla="*/ 4686 w 10000"/>
              <a:gd name="connsiteY43" fmla="*/ 948 h 9810"/>
              <a:gd name="connsiteX44" fmla="*/ 5572 w 10000"/>
              <a:gd name="connsiteY44" fmla="*/ 758 h 9810"/>
              <a:gd name="connsiteX45" fmla="*/ 6458 w 10000"/>
              <a:gd name="connsiteY45" fmla="*/ 758 h 9810"/>
              <a:gd name="connsiteX46" fmla="*/ 7048 w 10000"/>
              <a:gd name="connsiteY46" fmla="*/ 569 h 9810"/>
              <a:gd name="connsiteX47" fmla="*/ 7343 w 10000"/>
              <a:gd name="connsiteY47" fmla="*/ 379 h 9810"/>
              <a:gd name="connsiteX48" fmla="*/ 7638 w 10000"/>
              <a:gd name="connsiteY48" fmla="*/ 190 h 9810"/>
              <a:gd name="connsiteX49" fmla="*/ 7934 w 10000"/>
              <a:gd name="connsiteY49" fmla="*/ 0 h 9810"/>
              <a:gd name="connsiteX50" fmla="*/ 8229 w 10000"/>
              <a:gd name="connsiteY50" fmla="*/ 0 h 9810"/>
              <a:gd name="connsiteX51" fmla="*/ 8229 w 10000"/>
              <a:gd name="connsiteY51" fmla="*/ 190 h 9810"/>
              <a:gd name="connsiteX52" fmla="*/ 8819 w 10000"/>
              <a:gd name="connsiteY52" fmla="*/ 379 h 9810"/>
              <a:gd name="connsiteX53" fmla="*/ 9114 w 10000"/>
              <a:gd name="connsiteY53" fmla="*/ 379 h 9810"/>
              <a:gd name="connsiteX54" fmla="*/ 9410 w 10000"/>
              <a:gd name="connsiteY54" fmla="*/ 569 h 9810"/>
              <a:gd name="connsiteX55" fmla="*/ 9705 w 10000"/>
              <a:gd name="connsiteY55" fmla="*/ 758 h 9810"/>
              <a:gd name="connsiteX56" fmla="*/ 10000 w 10000"/>
              <a:gd name="connsiteY56" fmla="*/ 948 h 9810"/>
              <a:gd name="connsiteX57" fmla="*/ 10000 w 10000"/>
              <a:gd name="connsiteY57" fmla="*/ 1137 h 9810"/>
              <a:gd name="connsiteX58" fmla="*/ 9705 w 10000"/>
              <a:gd name="connsiteY58" fmla="*/ 1493 h 9810"/>
              <a:gd name="connsiteX59" fmla="*/ 9705 w 10000"/>
              <a:gd name="connsiteY59" fmla="*/ 1682 h 9810"/>
              <a:gd name="connsiteX60" fmla="*/ 9410 w 10000"/>
              <a:gd name="connsiteY60" fmla="*/ 1682 h 9810"/>
              <a:gd name="connsiteX61" fmla="*/ 9410 w 10000"/>
              <a:gd name="connsiteY61" fmla="*/ 1872 h 9810"/>
              <a:gd name="connsiteX62" fmla="*/ 9114 w 10000"/>
              <a:gd name="connsiteY62" fmla="*/ 2062 h 9810"/>
              <a:gd name="connsiteX63" fmla="*/ 8819 w 10000"/>
              <a:gd name="connsiteY63" fmla="*/ 2251 h 9810"/>
              <a:gd name="connsiteX64" fmla="*/ 8819 w 10000"/>
              <a:gd name="connsiteY64" fmla="*/ 2441 h 9810"/>
              <a:gd name="connsiteX65" fmla="*/ 8524 w 10000"/>
              <a:gd name="connsiteY65" fmla="*/ 2820 h 9810"/>
              <a:gd name="connsiteX66" fmla="*/ 8229 w 10000"/>
              <a:gd name="connsiteY66" fmla="*/ 3199 h 9810"/>
              <a:gd name="connsiteX67" fmla="*/ 8229 w 10000"/>
              <a:gd name="connsiteY67" fmla="*/ 3768 h 9810"/>
              <a:gd name="connsiteX68" fmla="*/ 7638 w 10000"/>
              <a:gd name="connsiteY68" fmla="*/ 4526 h 9810"/>
              <a:gd name="connsiteX69" fmla="*/ 6753 w 10000"/>
              <a:gd name="connsiteY69" fmla="*/ 5474 h 9810"/>
              <a:gd name="connsiteX70" fmla="*/ 6162 w 10000"/>
              <a:gd name="connsiteY70" fmla="*/ 6209 h 9810"/>
              <a:gd name="connsiteX71" fmla="*/ 5277 w 10000"/>
              <a:gd name="connsiteY71" fmla="*/ 6967 h 9810"/>
              <a:gd name="connsiteX72" fmla="*/ 4391 w 10000"/>
              <a:gd name="connsiteY72" fmla="*/ 7725 h 9810"/>
              <a:gd name="connsiteX73" fmla="*/ 3506 w 10000"/>
              <a:gd name="connsiteY73" fmla="*/ 8294 h 9810"/>
              <a:gd name="connsiteX74" fmla="*/ 2657 w 10000"/>
              <a:gd name="connsiteY74" fmla="*/ 8863 h 9810"/>
              <a:gd name="connsiteX75" fmla="*/ 1771 w 10000"/>
              <a:gd name="connsiteY75" fmla="*/ 9431 h 9810"/>
              <a:gd name="connsiteX76" fmla="*/ 1771 w 10000"/>
              <a:gd name="connsiteY76" fmla="*/ 9431 h 9810"/>
              <a:gd name="connsiteX0" fmla="*/ 1181 w 9410"/>
              <a:gd name="connsiteY0" fmla="*/ 9614 h 10000"/>
              <a:gd name="connsiteX1" fmla="*/ 591 w 9410"/>
              <a:gd name="connsiteY1" fmla="*/ 9807 h 10000"/>
              <a:gd name="connsiteX2" fmla="*/ 0 w 9410"/>
              <a:gd name="connsiteY2" fmla="*/ 10000 h 10000"/>
              <a:gd name="connsiteX3" fmla="*/ 0 w 9410"/>
              <a:gd name="connsiteY3" fmla="*/ 9421 h 10000"/>
              <a:gd name="connsiteX4" fmla="*/ 591 w 9410"/>
              <a:gd name="connsiteY4" fmla="*/ 9035 h 10000"/>
              <a:gd name="connsiteX5" fmla="*/ 1181 w 9410"/>
              <a:gd name="connsiteY5" fmla="*/ 8647 h 10000"/>
              <a:gd name="connsiteX6" fmla="*/ 2067 w 9410"/>
              <a:gd name="connsiteY6" fmla="*/ 8068 h 10000"/>
              <a:gd name="connsiteX7" fmla="*/ 2657 w 9410"/>
              <a:gd name="connsiteY7" fmla="*/ 7295 h 10000"/>
              <a:gd name="connsiteX8" fmla="*/ 3506 w 9410"/>
              <a:gd name="connsiteY8" fmla="*/ 6522 h 10000"/>
              <a:gd name="connsiteX9" fmla="*/ 4096 w 9410"/>
              <a:gd name="connsiteY9" fmla="*/ 5774 h 10000"/>
              <a:gd name="connsiteX10" fmla="*/ 4982 w 9410"/>
              <a:gd name="connsiteY10" fmla="*/ 5000 h 10000"/>
              <a:gd name="connsiteX11" fmla="*/ 5277 w 9410"/>
              <a:gd name="connsiteY11" fmla="*/ 4227 h 10000"/>
              <a:gd name="connsiteX12" fmla="*/ 5868 w 9410"/>
              <a:gd name="connsiteY12" fmla="*/ 3261 h 10000"/>
              <a:gd name="connsiteX13" fmla="*/ 6163 w 9410"/>
              <a:gd name="connsiteY13" fmla="*/ 2875 h 10000"/>
              <a:gd name="connsiteX14" fmla="*/ 6163 w 9410"/>
              <a:gd name="connsiteY14" fmla="*/ 2681 h 10000"/>
              <a:gd name="connsiteX15" fmla="*/ 6458 w 9410"/>
              <a:gd name="connsiteY15" fmla="*/ 2295 h 10000"/>
              <a:gd name="connsiteX16" fmla="*/ 6458 w 9410"/>
              <a:gd name="connsiteY16" fmla="*/ 2102 h 10000"/>
              <a:gd name="connsiteX17" fmla="*/ 6458 w 9410"/>
              <a:gd name="connsiteY17" fmla="*/ 1908 h 10000"/>
              <a:gd name="connsiteX18" fmla="*/ 6458 w 9410"/>
              <a:gd name="connsiteY18" fmla="*/ 1715 h 10000"/>
              <a:gd name="connsiteX19" fmla="*/ 6458 w 9410"/>
              <a:gd name="connsiteY19" fmla="*/ 1522 h 10000"/>
              <a:gd name="connsiteX20" fmla="*/ 6458 w 9410"/>
              <a:gd name="connsiteY20" fmla="*/ 1522 h 10000"/>
              <a:gd name="connsiteX21" fmla="*/ 6458 w 9410"/>
              <a:gd name="connsiteY21" fmla="*/ 1522 h 10000"/>
              <a:gd name="connsiteX22" fmla="*/ 5868 w 9410"/>
              <a:gd name="connsiteY22" fmla="*/ 1522 h 10000"/>
              <a:gd name="connsiteX23" fmla="*/ 5277 w 9410"/>
              <a:gd name="connsiteY23" fmla="*/ 1715 h 10000"/>
              <a:gd name="connsiteX24" fmla="*/ 4392 w 9410"/>
              <a:gd name="connsiteY24" fmla="*/ 1908 h 10000"/>
              <a:gd name="connsiteX25" fmla="*/ 3506 w 9410"/>
              <a:gd name="connsiteY25" fmla="*/ 2102 h 10000"/>
              <a:gd name="connsiteX26" fmla="*/ 2657 w 9410"/>
              <a:gd name="connsiteY26" fmla="*/ 2102 h 10000"/>
              <a:gd name="connsiteX27" fmla="*/ 2362 w 9410"/>
              <a:gd name="connsiteY27" fmla="*/ 2295 h 10000"/>
              <a:gd name="connsiteX28" fmla="*/ 2067 w 9410"/>
              <a:gd name="connsiteY28" fmla="*/ 2295 h 10000"/>
              <a:gd name="connsiteX29" fmla="*/ 1772 w 9410"/>
              <a:gd name="connsiteY29" fmla="*/ 2295 h 10000"/>
              <a:gd name="connsiteX30" fmla="*/ 1476 w 9410"/>
              <a:gd name="connsiteY30" fmla="*/ 2102 h 10000"/>
              <a:gd name="connsiteX31" fmla="*/ 1181 w 9410"/>
              <a:gd name="connsiteY31" fmla="*/ 2102 h 10000"/>
              <a:gd name="connsiteX32" fmla="*/ 591 w 9410"/>
              <a:gd name="connsiteY32" fmla="*/ 1715 h 10000"/>
              <a:gd name="connsiteX33" fmla="*/ 296 w 9410"/>
              <a:gd name="connsiteY33" fmla="*/ 1522 h 10000"/>
              <a:gd name="connsiteX34" fmla="*/ 0 w 9410"/>
              <a:gd name="connsiteY34" fmla="*/ 1328 h 10000"/>
              <a:gd name="connsiteX35" fmla="*/ 0 w 9410"/>
              <a:gd name="connsiteY35" fmla="*/ 1328 h 10000"/>
              <a:gd name="connsiteX36" fmla="*/ 296 w 9410"/>
              <a:gd name="connsiteY36" fmla="*/ 1159 h 10000"/>
              <a:gd name="connsiteX37" fmla="*/ 591 w 9410"/>
              <a:gd name="connsiteY37" fmla="*/ 1159 h 10000"/>
              <a:gd name="connsiteX38" fmla="*/ 1476 w 9410"/>
              <a:gd name="connsiteY38" fmla="*/ 1159 h 10000"/>
              <a:gd name="connsiteX39" fmla="*/ 1772 w 9410"/>
              <a:gd name="connsiteY39" fmla="*/ 1159 h 10000"/>
              <a:gd name="connsiteX40" fmla="*/ 2362 w 9410"/>
              <a:gd name="connsiteY40" fmla="*/ 1159 h 10000"/>
              <a:gd name="connsiteX41" fmla="*/ 3211 w 9410"/>
              <a:gd name="connsiteY41" fmla="*/ 1159 h 10000"/>
              <a:gd name="connsiteX42" fmla="*/ 4096 w 9410"/>
              <a:gd name="connsiteY42" fmla="*/ 966 h 10000"/>
              <a:gd name="connsiteX43" fmla="*/ 4982 w 9410"/>
              <a:gd name="connsiteY43" fmla="*/ 773 h 10000"/>
              <a:gd name="connsiteX44" fmla="*/ 5868 w 9410"/>
              <a:gd name="connsiteY44" fmla="*/ 773 h 10000"/>
              <a:gd name="connsiteX45" fmla="*/ 6458 w 9410"/>
              <a:gd name="connsiteY45" fmla="*/ 580 h 10000"/>
              <a:gd name="connsiteX46" fmla="*/ 6753 w 9410"/>
              <a:gd name="connsiteY46" fmla="*/ 386 h 10000"/>
              <a:gd name="connsiteX47" fmla="*/ 7048 w 9410"/>
              <a:gd name="connsiteY47" fmla="*/ 194 h 10000"/>
              <a:gd name="connsiteX48" fmla="*/ 7344 w 9410"/>
              <a:gd name="connsiteY48" fmla="*/ 0 h 10000"/>
              <a:gd name="connsiteX49" fmla="*/ 7639 w 9410"/>
              <a:gd name="connsiteY49" fmla="*/ 0 h 10000"/>
              <a:gd name="connsiteX50" fmla="*/ 7639 w 9410"/>
              <a:gd name="connsiteY50" fmla="*/ 194 h 10000"/>
              <a:gd name="connsiteX51" fmla="*/ 8229 w 9410"/>
              <a:gd name="connsiteY51" fmla="*/ 386 h 10000"/>
              <a:gd name="connsiteX52" fmla="*/ 8524 w 9410"/>
              <a:gd name="connsiteY52" fmla="*/ 386 h 10000"/>
              <a:gd name="connsiteX53" fmla="*/ 8820 w 9410"/>
              <a:gd name="connsiteY53" fmla="*/ 580 h 10000"/>
              <a:gd name="connsiteX54" fmla="*/ 9115 w 9410"/>
              <a:gd name="connsiteY54" fmla="*/ 773 h 10000"/>
              <a:gd name="connsiteX55" fmla="*/ 9410 w 9410"/>
              <a:gd name="connsiteY55" fmla="*/ 966 h 10000"/>
              <a:gd name="connsiteX56" fmla="*/ 9410 w 9410"/>
              <a:gd name="connsiteY56" fmla="*/ 1159 h 10000"/>
              <a:gd name="connsiteX57" fmla="*/ 9115 w 9410"/>
              <a:gd name="connsiteY57" fmla="*/ 1522 h 10000"/>
              <a:gd name="connsiteX58" fmla="*/ 9115 w 9410"/>
              <a:gd name="connsiteY58" fmla="*/ 1715 h 10000"/>
              <a:gd name="connsiteX59" fmla="*/ 8820 w 9410"/>
              <a:gd name="connsiteY59" fmla="*/ 1715 h 10000"/>
              <a:gd name="connsiteX60" fmla="*/ 8820 w 9410"/>
              <a:gd name="connsiteY60" fmla="*/ 1908 h 10000"/>
              <a:gd name="connsiteX61" fmla="*/ 8524 w 9410"/>
              <a:gd name="connsiteY61" fmla="*/ 2102 h 10000"/>
              <a:gd name="connsiteX62" fmla="*/ 8229 w 9410"/>
              <a:gd name="connsiteY62" fmla="*/ 2295 h 10000"/>
              <a:gd name="connsiteX63" fmla="*/ 8229 w 9410"/>
              <a:gd name="connsiteY63" fmla="*/ 2488 h 10000"/>
              <a:gd name="connsiteX64" fmla="*/ 7934 w 9410"/>
              <a:gd name="connsiteY64" fmla="*/ 2875 h 10000"/>
              <a:gd name="connsiteX65" fmla="*/ 7639 w 9410"/>
              <a:gd name="connsiteY65" fmla="*/ 3261 h 10000"/>
              <a:gd name="connsiteX66" fmla="*/ 7639 w 9410"/>
              <a:gd name="connsiteY66" fmla="*/ 3841 h 10000"/>
              <a:gd name="connsiteX67" fmla="*/ 7048 w 9410"/>
              <a:gd name="connsiteY67" fmla="*/ 4614 h 10000"/>
              <a:gd name="connsiteX68" fmla="*/ 6163 w 9410"/>
              <a:gd name="connsiteY68" fmla="*/ 5580 h 10000"/>
              <a:gd name="connsiteX69" fmla="*/ 5572 w 9410"/>
              <a:gd name="connsiteY69" fmla="*/ 6329 h 10000"/>
              <a:gd name="connsiteX70" fmla="*/ 4687 w 9410"/>
              <a:gd name="connsiteY70" fmla="*/ 7102 h 10000"/>
              <a:gd name="connsiteX71" fmla="*/ 3801 w 9410"/>
              <a:gd name="connsiteY71" fmla="*/ 7875 h 10000"/>
              <a:gd name="connsiteX72" fmla="*/ 2916 w 9410"/>
              <a:gd name="connsiteY72" fmla="*/ 8455 h 10000"/>
              <a:gd name="connsiteX73" fmla="*/ 2067 w 9410"/>
              <a:gd name="connsiteY73" fmla="*/ 9035 h 10000"/>
              <a:gd name="connsiteX74" fmla="*/ 1181 w 9410"/>
              <a:gd name="connsiteY74" fmla="*/ 9614 h 10000"/>
              <a:gd name="connsiteX75" fmla="*/ 1181 w 9410"/>
              <a:gd name="connsiteY75" fmla="*/ 9614 h 10000"/>
              <a:gd name="connsiteX0" fmla="*/ 1255 w 10000"/>
              <a:gd name="connsiteY0" fmla="*/ 9614 h 9807"/>
              <a:gd name="connsiteX1" fmla="*/ 628 w 10000"/>
              <a:gd name="connsiteY1" fmla="*/ 9807 h 9807"/>
              <a:gd name="connsiteX2" fmla="*/ 0 w 10000"/>
              <a:gd name="connsiteY2" fmla="*/ 9421 h 9807"/>
              <a:gd name="connsiteX3" fmla="*/ 628 w 10000"/>
              <a:gd name="connsiteY3" fmla="*/ 9035 h 9807"/>
              <a:gd name="connsiteX4" fmla="*/ 1255 w 10000"/>
              <a:gd name="connsiteY4" fmla="*/ 8647 h 9807"/>
              <a:gd name="connsiteX5" fmla="*/ 2197 w 10000"/>
              <a:gd name="connsiteY5" fmla="*/ 8068 h 9807"/>
              <a:gd name="connsiteX6" fmla="*/ 2824 w 10000"/>
              <a:gd name="connsiteY6" fmla="*/ 7295 h 9807"/>
              <a:gd name="connsiteX7" fmla="*/ 3726 w 10000"/>
              <a:gd name="connsiteY7" fmla="*/ 6522 h 9807"/>
              <a:gd name="connsiteX8" fmla="*/ 4353 w 10000"/>
              <a:gd name="connsiteY8" fmla="*/ 5774 h 9807"/>
              <a:gd name="connsiteX9" fmla="*/ 5294 w 10000"/>
              <a:gd name="connsiteY9" fmla="*/ 5000 h 9807"/>
              <a:gd name="connsiteX10" fmla="*/ 5608 w 10000"/>
              <a:gd name="connsiteY10" fmla="*/ 4227 h 9807"/>
              <a:gd name="connsiteX11" fmla="*/ 6236 w 10000"/>
              <a:gd name="connsiteY11" fmla="*/ 3261 h 9807"/>
              <a:gd name="connsiteX12" fmla="*/ 6549 w 10000"/>
              <a:gd name="connsiteY12" fmla="*/ 2875 h 9807"/>
              <a:gd name="connsiteX13" fmla="*/ 6549 w 10000"/>
              <a:gd name="connsiteY13" fmla="*/ 2681 h 9807"/>
              <a:gd name="connsiteX14" fmla="*/ 6863 w 10000"/>
              <a:gd name="connsiteY14" fmla="*/ 2295 h 9807"/>
              <a:gd name="connsiteX15" fmla="*/ 6863 w 10000"/>
              <a:gd name="connsiteY15" fmla="*/ 2102 h 9807"/>
              <a:gd name="connsiteX16" fmla="*/ 6863 w 10000"/>
              <a:gd name="connsiteY16" fmla="*/ 1908 h 9807"/>
              <a:gd name="connsiteX17" fmla="*/ 6863 w 10000"/>
              <a:gd name="connsiteY17" fmla="*/ 1715 h 9807"/>
              <a:gd name="connsiteX18" fmla="*/ 6863 w 10000"/>
              <a:gd name="connsiteY18" fmla="*/ 1522 h 9807"/>
              <a:gd name="connsiteX19" fmla="*/ 6863 w 10000"/>
              <a:gd name="connsiteY19" fmla="*/ 1522 h 9807"/>
              <a:gd name="connsiteX20" fmla="*/ 6863 w 10000"/>
              <a:gd name="connsiteY20" fmla="*/ 1522 h 9807"/>
              <a:gd name="connsiteX21" fmla="*/ 6236 w 10000"/>
              <a:gd name="connsiteY21" fmla="*/ 1522 h 9807"/>
              <a:gd name="connsiteX22" fmla="*/ 5608 w 10000"/>
              <a:gd name="connsiteY22" fmla="*/ 1715 h 9807"/>
              <a:gd name="connsiteX23" fmla="*/ 4667 w 10000"/>
              <a:gd name="connsiteY23" fmla="*/ 1908 h 9807"/>
              <a:gd name="connsiteX24" fmla="*/ 3726 w 10000"/>
              <a:gd name="connsiteY24" fmla="*/ 2102 h 9807"/>
              <a:gd name="connsiteX25" fmla="*/ 2824 w 10000"/>
              <a:gd name="connsiteY25" fmla="*/ 2102 h 9807"/>
              <a:gd name="connsiteX26" fmla="*/ 2510 w 10000"/>
              <a:gd name="connsiteY26" fmla="*/ 2295 h 9807"/>
              <a:gd name="connsiteX27" fmla="*/ 2197 w 10000"/>
              <a:gd name="connsiteY27" fmla="*/ 2295 h 9807"/>
              <a:gd name="connsiteX28" fmla="*/ 1883 w 10000"/>
              <a:gd name="connsiteY28" fmla="*/ 2295 h 9807"/>
              <a:gd name="connsiteX29" fmla="*/ 1569 w 10000"/>
              <a:gd name="connsiteY29" fmla="*/ 2102 h 9807"/>
              <a:gd name="connsiteX30" fmla="*/ 1255 w 10000"/>
              <a:gd name="connsiteY30" fmla="*/ 2102 h 9807"/>
              <a:gd name="connsiteX31" fmla="*/ 628 w 10000"/>
              <a:gd name="connsiteY31" fmla="*/ 1715 h 9807"/>
              <a:gd name="connsiteX32" fmla="*/ 315 w 10000"/>
              <a:gd name="connsiteY32" fmla="*/ 1522 h 9807"/>
              <a:gd name="connsiteX33" fmla="*/ 0 w 10000"/>
              <a:gd name="connsiteY33" fmla="*/ 1328 h 9807"/>
              <a:gd name="connsiteX34" fmla="*/ 0 w 10000"/>
              <a:gd name="connsiteY34" fmla="*/ 1328 h 9807"/>
              <a:gd name="connsiteX35" fmla="*/ 315 w 10000"/>
              <a:gd name="connsiteY35" fmla="*/ 1159 h 9807"/>
              <a:gd name="connsiteX36" fmla="*/ 628 w 10000"/>
              <a:gd name="connsiteY36" fmla="*/ 1159 h 9807"/>
              <a:gd name="connsiteX37" fmla="*/ 1569 w 10000"/>
              <a:gd name="connsiteY37" fmla="*/ 1159 h 9807"/>
              <a:gd name="connsiteX38" fmla="*/ 1883 w 10000"/>
              <a:gd name="connsiteY38" fmla="*/ 1159 h 9807"/>
              <a:gd name="connsiteX39" fmla="*/ 2510 w 10000"/>
              <a:gd name="connsiteY39" fmla="*/ 1159 h 9807"/>
              <a:gd name="connsiteX40" fmla="*/ 3412 w 10000"/>
              <a:gd name="connsiteY40" fmla="*/ 1159 h 9807"/>
              <a:gd name="connsiteX41" fmla="*/ 4353 w 10000"/>
              <a:gd name="connsiteY41" fmla="*/ 966 h 9807"/>
              <a:gd name="connsiteX42" fmla="*/ 5294 w 10000"/>
              <a:gd name="connsiteY42" fmla="*/ 773 h 9807"/>
              <a:gd name="connsiteX43" fmla="*/ 6236 w 10000"/>
              <a:gd name="connsiteY43" fmla="*/ 773 h 9807"/>
              <a:gd name="connsiteX44" fmla="*/ 6863 w 10000"/>
              <a:gd name="connsiteY44" fmla="*/ 580 h 9807"/>
              <a:gd name="connsiteX45" fmla="*/ 7176 w 10000"/>
              <a:gd name="connsiteY45" fmla="*/ 386 h 9807"/>
              <a:gd name="connsiteX46" fmla="*/ 7490 w 10000"/>
              <a:gd name="connsiteY46" fmla="*/ 194 h 9807"/>
              <a:gd name="connsiteX47" fmla="*/ 7804 w 10000"/>
              <a:gd name="connsiteY47" fmla="*/ 0 h 9807"/>
              <a:gd name="connsiteX48" fmla="*/ 8118 w 10000"/>
              <a:gd name="connsiteY48" fmla="*/ 0 h 9807"/>
              <a:gd name="connsiteX49" fmla="*/ 8118 w 10000"/>
              <a:gd name="connsiteY49" fmla="*/ 194 h 9807"/>
              <a:gd name="connsiteX50" fmla="*/ 8745 w 10000"/>
              <a:gd name="connsiteY50" fmla="*/ 386 h 9807"/>
              <a:gd name="connsiteX51" fmla="*/ 9058 w 10000"/>
              <a:gd name="connsiteY51" fmla="*/ 386 h 9807"/>
              <a:gd name="connsiteX52" fmla="*/ 9373 w 10000"/>
              <a:gd name="connsiteY52" fmla="*/ 580 h 9807"/>
              <a:gd name="connsiteX53" fmla="*/ 9687 w 10000"/>
              <a:gd name="connsiteY53" fmla="*/ 773 h 9807"/>
              <a:gd name="connsiteX54" fmla="*/ 10000 w 10000"/>
              <a:gd name="connsiteY54" fmla="*/ 966 h 9807"/>
              <a:gd name="connsiteX55" fmla="*/ 10000 w 10000"/>
              <a:gd name="connsiteY55" fmla="*/ 1159 h 9807"/>
              <a:gd name="connsiteX56" fmla="*/ 9687 w 10000"/>
              <a:gd name="connsiteY56" fmla="*/ 1522 h 9807"/>
              <a:gd name="connsiteX57" fmla="*/ 9687 w 10000"/>
              <a:gd name="connsiteY57" fmla="*/ 1715 h 9807"/>
              <a:gd name="connsiteX58" fmla="*/ 9373 w 10000"/>
              <a:gd name="connsiteY58" fmla="*/ 1715 h 9807"/>
              <a:gd name="connsiteX59" fmla="*/ 9373 w 10000"/>
              <a:gd name="connsiteY59" fmla="*/ 1908 h 9807"/>
              <a:gd name="connsiteX60" fmla="*/ 9058 w 10000"/>
              <a:gd name="connsiteY60" fmla="*/ 2102 h 9807"/>
              <a:gd name="connsiteX61" fmla="*/ 8745 w 10000"/>
              <a:gd name="connsiteY61" fmla="*/ 2295 h 9807"/>
              <a:gd name="connsiteX62" fmla="*/ 8745 w 10000"/>
              <a:gd name="connsiteY62" fmla="*/ 2488 h 9807"/>
              <a:gd name="connsiteX63" fmla="*/ 8431 w 10000"/>
              <a:gd name="connsiteY63" fmla="*/ 2875 h 9807"/>
              <a:gd name="connsiteX64" fmla="*/ 8118 w 10000"/>
              <a:gd name="connsiteY64" fmla="*/ 3261 h 9807"/>
              <a:gd name="connsiteX65" fmla="*/ 8118 w 10000"/>
              <a:gd name="connsiteY65" fmla="*/ 3841 h 9807"/>
              <a:gd name="connsiteX66" fmla="*/ 7490 w 10000"/>
              <a:gd name="connsiteY66" fmla="*/ 4614 h 9807"/>
              <a:gd name="connsiteX67" fmla="*/ 6549 w 10000"/>
              <a:gd name="connsiteY67" fmla="*/ 5580 h 9807"/>
              <a:gd name="connsiteX68" fmla="*/ 5921 w 10000"/>
              <a:gd name="connsiteY68" fmla="*/ 6329 h 9807"/>
              <a:gd name="connsiteX69" fmla="*/ 4981 w 10000"/>
              <a:gd name="connsiteY69" fmla="*/ 7102 h 9807"/>
              <a:gd name="connsiteX70" fmla="*/ 4039 w 10000"/>
              <a:gd name="connsiteY70" fmla="*/ 7875 h 9807"/>
              <a:gd name="connsiteX71" fmla="*/ 3099 w 10000"/>
              <a:gd name="connsiteY71" fmla="*/ 8455 h 9807"/>
              <a:gd name="connsiteX72" fmla="*/ 2197 w 10000"/>
              <a:gd name="connsiteY72" fmla="*/ 9035 h 9807"/>
              <a:gd name="connsiteX73" fmla="*/ 1255 w 10000"/>
              <a:gd name="connsiteY73" fmla="*/ 9614 h 9807"/>
              <a:gd name="connsiteX74" fmla="*/ 1255 w 10000"/>
              <a:gd name="connsiteY74" fmla="*/ 9614 h 9807"/>
              <a:gd name="connsiteX0" fmla="*/ 1255 w 10000"/>
              <a:gd name="connsiteY0" fmla="*/ 9803 h 10000"/>
              <a:gd name="connsiteX1" fmla="*/ 628 w 10000"/>
              <a:gd name="connsiteY1" fmla="*/ 10000 h 10000"/>
              <a:gd name="connsiteX2" fmla="*/ 628 w 10000"/>
              <a:gd name="connsiteY2" fmla="*/ 9213 h 10000"/>
              <a:gd name="connsiteX3" fmla="*/ 1255 w 10000"/>
              <a:gd name="connsiteY3" fmla="*/ 8817 h 10000"/>
              <a:gd name="connsiteX4" fmla="*/ 2197 w 10000"/>
              <a:gd name="connsiteY4" fmla="*/ 8227 h 10000"/>
              <a:gd name="connsiteX5" fmla="*/ 2824 w 10000"/>
              <a:gd name="connsiteY5" fmla="*/ 7439 h 10000"/>
              <a:gd name="connsiteX6" fmla="*/ 3726 w 10000"/>
              <a:gd name="connsiteY6" fmla="*/ 6650 h 10000"/>
              <a:gd name="connsiteX7" fmla="*/ 4353 w 10000"/>
              <a:gd name="connsiteY7" fmla="*/ 5888 h 10000"/>
              <a:gd name="connsiteX8" fmla="*/ 5294 w 10000"/>
              <a:gd name="connsiteY8" fmla="*/ 5098 h 10000"/>
              <a:gd name="connsiteX9" fmla="*/ 5608 w 10000"/>
              <a:gd name="connsiteY9" fmla="*/ 4310 h 10000"/>
              <a:gd name="connsiteX10" fmla="*/ 6236 w 10000"/>
              <a:gd name="connsiteY10" fmla="*/ 3325 h 10000"/>
              <a:gd name="connsiteX11" fmla="*/ 6549 w 10000"/>
              <a:gd name="connsiteY11" fmla="*/ 2932 h 10000"/>
              <a:gd name="connsiteX12" fmla="*/ 6549 w 10000"/>
              <a:gd name="connsiteY12" fmla="*/ 2734 h 10000"/>
              <a:gd name="connsiteX13" fmla="*/ 6863 w 10000"/>
              <a:gd name="connsiteY13" fmla="*/ 2340 h 10000"/>
              <a:gd name="connsiteX14" fmla="*/ 6863 w 10000"/>
              <a:gd name="connsiteY14" fmla="*/ 2143 h 10000"/>
              <a:gd name="connsiteX15" fmla="*/ 6863 w 10000"/>
              <a:gd name="connsiteY15" fmla="*/ 1946 h 10000"/>
              <a:gd name="connsiteX16" fmla="*/ 6863 w 10000"/>
              <a:gd name="connsiteY16" fmla="*/ 1749 h 10000"/>
              <a:gd name="connsiteX17" fmla="*/ 6863 w 10000"/>
              <a:gd name="connsiteY17" fmla="*/ 1552 h 10000"/>
              <a:gd name="connsiteX18" fmla="*/ 6863 w 10000"/>
              <a:gd name="connsiteY18" fmla="*/ 1552 h 10000"/>
              <a:gd name="connsiteX19" fmla="*/ 6863 w 10000"/>
              <a:gd name="connsiteY19" fmla="*/ 1552 h 10000"/>
              <a:gd name="connsiteX20" fmla="*/ 6236 w 10000"/>
              <a:gd name="connsiteY20" fmla="*/ 1552 h 10000"/>
              <a:gd name="connsiteX21" fmla="*/ 5608 w 10000"/>
              <a:gd name="connsiteY21" fmla="*/ 1749 h 10000"/>
              <a:gd name="connsiteX22" fmla="*/ 4667 w 10000"/>
              <a:gd name="connsiteY22" fmla="*/ 1946 h 10000"/>
              <a:gd name="connsiteX23" fmla="*/ 3726 w 10000"/>
              <a:gd name="connsiteY23" fmla="*/ 2143 h 10000"/>
              <a:gd name="connsiteX24" fmla="*/ 2824 w 10000"/>
              <a:gd name="connsiteY24" fmla="*/ 2143 h 10000"/>
              <a:gd name="connsiteX25" fmla="*/ 2510 w 10000"/>
              <a:gd name="connsiteY25" fmla="*/ 2340 h 10000"/>
              <a:gd name="connsiteX26" fmla="*/ 2197 w 10000"/>
              <a:gd name="connsiteY26" fmla="*/ 2340 h 10000"/>
              <a:gd name="connsiteX27" fmla="*/ 1883 w 10000"/>
              <a:gd name="connsiteY27" fmla="*/ 2340 h 10000"/>
              <a:gd name="connsiteX28" fmla="*/ 1569 w 10000"/>
              <a:gd name="connsiteY28" fmla="*/ 2143 h 10000"/>
              <a:gd name="connsiteX29" fmla="*/ 1255 w 10000"/>
              <a:gd name="connsiteY29" fmla="*/ 2143 h 10000"/>
              <a:gd name="connsiteX30" fmla="*/ 628 w 10000"/>
              <a:gd name="connsiteY30" fmla="*/ 1749 h 10000"/>
              <a:gd name="connsiteX31" fmla="*/ 315 w 10000"/>
              <a:gd name="connsiteY31" fmla="*/ 1552 h 10000"/>
              <a:gd name="connsiteX32" fmla="*/ 0 w 10000"/>
              <a:gd name="connsiteY32" fmla="*/ 1354 h 10000"/>
              <a:gd name="connsiteX33" fmla="*/ 0 w 10000"/>
              <a:gd name="connsiteY33" fmla="*/ 1354 h 10000"/>
              <a:gd name="connsiteX34" fmla="*/ 315 w 10000"/>
              <a:gd name="connsiteY34" fmla="*/ 1182 h 10000"/>
              <a:gd name="connsiteX35" fmla="*/ 628 w 10000"/>
              <a:gd name="connsiteY35" fmla="*/ 1182 h 10000"/>
              <a:gd name="connsiteX36" fmla="*/ 1569 w 10000"/>
              <a:gd name="connsiteY36" fmla="*/ 1182 h 10000"/>
              <a:gd name="connsiteX37" fmla="*/ 1883 w 10000"/>
              <a:gd name="connsiteY37" fmla="*/ 1182 h 10000"/>
              <a:gd name="connsiteX38" fmla="*/ 2510 w 10000"/>
              <a:gd name="connsiteY38" fmla="*/ 1182 h 10000"/>
              <a:gd name="connsiteX39" fmla="*/ 3412 w 10000"/>
              <a:gd name="connsiteY39" fmla="*/ 1182 h 10000"/>
              <a:gd name="connsiteX40" fmla="*/ 4353 w 10000"/>
              <a:gd name="connsiteY40" fmla="*/ 985 h 10000"/>
              <a:gd name="connsiteX41" fmla="*/ 5294 w 10000"/>
              <a:gd name="connsiteY41" fmla="*/ 788 h 10000"/>
              <a:gd name="connsiteX42" fmla="*/ 6236 w 10000"/>
              <a:gd name="connsiteY42" fmla="*/ 788 h 10000"/>
              <a:gd name="connsiteX43" fmla="*/ 6863 w 10000"/>
              <a:gd name="connsiteY43" fmla="*/ 591 h 10000"/>
              <a:gd name="connsiteX44" fmla="*/ 7176 w 10000"/>
              <a:gd name="connsiteY44" fmla="*/ 394 h 10000"/>
              <a:gd name="connsiteX45" fmla="*/ 7490 w 10000"/>
              <a:gd name="connsiteY45" fmla="*/ 198 h 10000"/>
              <a:gd name="connsiteX46" fmla="*/ 7804 w 10000"/>
              <a:gd name="connsiteY46" fmla="*/ 0 h 10000"/>
              <a:gd name="connsiteX47" fmla="*/ 8118 w 10000"/>
              <a:gd name="connsiteY47" fmla="*/ 0 h 10000"/>
              <a:gd name="connsiteX48" fmla="*/ 8118 w 10000"/>
              <a:gd name="connsiteY48" fmla="*/ 198 h 10000"/>
              <a:gd name="connsiteX49" fmla="*/ 8745 w 10000"/>
              <a:gd name="connsiteY49" fmla="*/ 394 h 10000"/>
              <a:gd name="connsiteX50" fmla="*/ 9058 w 10000"/>
              <a:gd name="connsiteY50" fmla="*/ 394 h 10000"/>
              <a:gd name="connsiteX51" fmla="*/ 9373 w 10000"/>
              <a:gd name="connsiteY51" fmla="*/ 591 h 10000"/>
              <a:gd name="connsiteX52" fmla="*/ 9687 w 10000"/>
              <a:gd name="connsiteY52" fmla="*/ 788 h 10000"/>
              <a:gd name="connsiteX53" fmla="*/ 10000 w 10000"/>
              <a:gd name="connsiteY53" fmla="*/ 985 h 10000"/>
              <a:gd name="connsiteX54" fmla="*/ 10000 w 10000"/>
              <a:gd name="connsiteY54" fmla="*/ 1182 h 10000"/>
              <a:gd name="connsiteX55" fmla="*/ 9687 w 10000"/>
              <a:gd name="connsiteY55" fmla="*/ 1552 h 10000"/>
              <a:gd name="connsiteX56" fmla="*/ 9687 w 10000"/>
              <a:gd name="connsiteY56" fmla="*/ 1749 h 10000"/>
              <a:gd name="connsiteX57" fmla="*/ 9373 w 10000"/>
              <a:gd name="connsiteY57" fmla="*/ 1749 h 10000"/>
              <a:gd name="connsiteX58" fmla="*/ 9373 w 10000"/>
              <a:gd name="connsiteY58" fmla="*/ 1946 h 10000"/>
              <a:gd name="connsiteX59" fmla="*/ 9058 w 10000"/>
              <a:gd name="connsiteY59" fmla="*/ 2143 h 10000"/>
              <a:gd name="connsiteX60" fmla="*/ 8745 w 10000"/>
              <a:gd name="connsiteY60" fmla="*/ 2340 h 10000"/>
              <a:gd name="connsiteX61" fmla="*/ 8745 w 10000"/>
              <a:gd name="connsiteY61" fmla="*/ 2537 h 10000"/>
              <a:gd name="connsiteX62" fmla="*/ 8431 w 10000"/>
              <a:gd name="connsiteY62" fmla="*/ 2932 h 10000"/>
              <a:gd name="connsiteX63" fmla="*/ 8118 w 10000"/>
              <a:gd name="connsiteY63" fmla="*/ 3325 h 10000"/>
              <a:gd name="connsiteX64" fmla="*/ 8118 w 10000"/>
              <a:gd name="connsiteY64" fmla="*/ 3917 h 10000"/>
              <a:gd name="connsiteX65" fmla="*/ 7490 w 10000"/>
              <a:gd name="connsiteY65" fmla="*/ 4705 h 10000"/>
              <a:gd name="connsiteX66" fmla="*/ 6549 w 10000"/>
              <a:gd name="connsiteY66" fmla="*/ 5690 h 10000"/>
              <a:gd name="connsiteX67" fmla="*/ 5921 w 10000"/>
              <a:gd name="connsiteY67" fmla="*/ 6454 h 10000"/>
              <a:gd name="connsiteX68" fmla="*/ 4981 w 10000"/>
              <a:gd name="connsiteY68" fmla="*/ 7242 h 10000"/>
              <a:gd name="connsiteX69" fmla="*/ 4039 w 10000"/>
              <a:gd name="connsiteY69" fmla="*/ 8030 h 10000"/>
              <a:gd name="connsiteX70" fmla="*/ 3099 w 10000"/>
              <a:gd name="connsiteY70" fmla="*/ 8621 h 10000"/>
              <a:gd name="connsiteX71" fmla="*/ 2197 w 10000"/>
              <a:gd name="connsiteY71" fmla="*/ 9213 h 10000"/>
              <a:gd name="connsiteX72" fmla="*/ 1255 w 10000"/>
              <a:gd name="connsiteY72" fmla="*/ 9803 h 10000"/>
              <a:gd name="connsiteX73" fmla="*/ 1255 w 10000"/>
              <a:gd name="connsiteY73" fmla="*/ 9803 h 10000"/>
              <a:gd name="connsiteX0" fmla="*/ 1255 w 10000"/>
              <a:gd name="connsiteY0" fmla="*/ 9803 h 9803"/>
              <a:gd name="connsiteX1" fmla="*/ 628 w 10000"/>
              <a:gd name="connsiteY1" fmla="*/ 9213 h 9803"/>
              <a:gd name="connsiteX2" fmla="*/ 1255 w 10000"/>
              <a:gd name="connsiteY2" fmla="*/ 8817 h 9803"/>
              <a:gd name="connsiteX3" fmla="*/ 2197 w 10000"/>
              <a:gd name="connsiteY3" fmla="*/ 8227 h 9803"/>
              <a:gd name="connsiteX4" fmla="*/ 2824 w 10000"/>
              <a:gd name="connsiteY4" fmla="*/ 7439 h 9803"/>
              <a:gd name="connsiteX5" fmla="*/ 3726 w 10000"/>
              <a:gd name="connsiteY5" fmla="*/ 6650 h 9803"/>
              <a:gd name="connsiteX6" fmla="*/ 4353 w 10000"/>
              <a:gd name="connsiteY6" fmla="*/ 5888 h 9803"/>
              <a:gd name="connsiteX7" fmla="*/ 5294 w 10000"/>
              <a:gd name="connsiteY7" fmla="*/ 5098 h 9803"/>
              <a:gd name="connsiteX8" fmla="*/ 5608 w 10000"/>
              <a:gd name="connsiteY8" fmla="*/ 4310 h 9803"/>
              <a:gd name="connsiteX9" fmla="*/ 6236 w 10000"/>
              <a:gd name="connsiteY9" fmla="*/ 3325 h 9803"/>
              <a:gd name="connsiteX10" fmla="*/ 6549 w 10000"/>
              <a:gd name="connsiteY10" fmla="*/ 2932 h 9803"/>
              <a:gd name="connsiteX11" fmla="*/ 6549 w 10000"/>
              <a:gd name="connsiteY11" fmla="*/ 2734 h 9803"/>
              <a:gd name="connsiteX12" fmla="*/ 6863 w 10000"/>
              <a:gd name="connsiteY12" fmla="*/ 2340 h 9803"/>
              <a:gd name="connsiteX13" fmla="*/ 6863 w 10000"/>
              <a:gd name="connsiteY13" fmla="*/ 2143 h 9803"/>
              <a:gd name="connsiteX14" fmla="*/ 6863 w 10000"/>
              <a:gd name="connsiteY14" fmla="*/ 1946 h 9803"/>
              <a:gd name="connsiteX15" fmla="*/ 6863 w 10000"/>
              <a:gd name="connsiteY15" fmla="*/ 1749 h 9803"/>
              <a:gd name="connsiteX16" fmla="*/ 6863 w 10000"/>
              <a:gd name="connsiteY16" fmla="*/ 1552 h 9803"/>
              <a:gd name="connsiteX17" fmla="*/ 6863 w 10000"/>
              <a:gd name="connsiteY17" fmla="*/ 1552 h 9803"/>
              <a:gd name="connsiteX18" fmla="*/ 6863 w 10000"/>
              <a:gd name="connsiteY18" fmla="*/ 1552 h 9803"/>
              <a:gd name="connsiteX19" fmla="*/ 6236 w 10000"/>
              <a:gd name="connsiteY19" fmla="*/ 1552 h 9803"/>
              <a:gd name="connsiteX20" fmla="*/ 5608 w 10000"/>
              <a:gd name="connsiteY20" fmla="*/ 1749 h 9803"/>
              <a:gd name="connsiteX21" fmla="*/ 4667 w 10000"/>
              <a:gd name="connsiteY21" fmla="*/ 1946 h 9803"/>
              <a:gd name="connsiteX22" fmla="*/ 3726 w 10000"/>
              <a:gd name="connsiteY22" fmla="*/ 2143 h 9803"/>
              <a:gd name="connsiteX23" fmla="*/ 2824 w 10000"/>
              <a:gd name="connsiteY23" fmla="*/ 2143 h 9803"/>
              <a:gd name="connsiteX24" fmla="*/ 2510 w 10000"/>
              <a:gd name="connsiteY24" fmla="*/ 2340 h 9803"/>
              <a:gd name="connsiteX25" fmla="*/ 2197 w 10000"/>
              <a:gd name="connsiteY25" fmla="*/ 2340 h 9803"/>
              <a:gd name="connsiteX26" fmla="*/ 1883 w 10000"/>
              <a:gd name="connsiteY26" fmla="*/ 2340 h 9803"/>
              <a:gd name="connsiteX27" fmla="*/ 1569 w 10000"/>
              <a:gd name="connsiteY27" fmla="*/ 2143 h 9803"/>
              <a:gd name="connsiteX28" fmla="*/ 1255 w 10000"/>
              <a:gd name="connsiteY28" fmla="*/ 2143 h 9803"/>
              <a:gd name="connsiteX29" fmla="*/ 628 w 10000"/>
              <a:gd name="connsiteY29" fmla="*/ 1749 h 9803"/>
              <a:gd name="connsiteX30" fmla="*/ 315 w 10000"/>
              <a:gd name="connsiteY30" fmla="*/ 1552 h 9803"/>
              <a:gd name="connsiteX31" fmla="*/ 0 w 10000"/>
              <a:gd name="connsiteY31" fmla="*/ 1354 h 9803"/>
              <a:gd name="connsiteX32" fmla="*/ 0 w 10000"/>
              <a:gd name="connsiteY32" fmla="*/ 1354 h 9803"/>
              <a:gd name="connsiteX33" fmla="*/ 315 w 10000"/>
              <a:gd name="connsiteY33" fmla="*/ 1182 h 9803"/>
              <a:gd name="connsiteX34" fmla="*/ 628 w 10000"/>
              <a:gd name="connsiteY34" fmla="*/ 1182 h 9803"/>
              <a:gd name="connsiteX35" fmla="*/ 1569 w 10000"/>
              <a:gd name="connsiteY35" fmla="*/ 1182 h 9803"/>
              <a:gd name="connsiteX36" fmla="*/ 1883 w 10000"/>
              <a:gd name="connsiteY36" fmla="*/ 1182 h 9803"/>
              <a:gd name="connsiteX37" fmla="*/ 2510 w 10000"/>
              <a:gd name="connsiteY37" fmla="*/ 1182 h 9803"/>
              <a:gd name="connsiteX38" fmla="*/ 3412 w 10000"/>
              <a:gd name="connsiteY38" fmla="*/ 1182 h 9803"/>
              <a:gd name="connsiteX39" fmla="*/ 4353 w 10000"/>
              <a:gd name="connsiteY39" fmla="*/ 985 h 9803"/>
              <a:gd name="connsiteX40" fmla="*/ 5294 w 10000"/>
              <a:gd name="connsiteY40" fmla="*/ 788 h 9803"/>
              <a:gd name="connsiteX41" fmla="*/ 6236 w 10000"/>
              <a:gd name="connsiteY41" fmla="*/ 788 h 9803"/>
              <a:gd name="connsiteX42" fmla="*/ 6863 w 10000"/>
              <a:gd name="connsiteY42" fmla="*/ 591 h 9803"/>
              <a:gd name="connsiteX43" fmla="*/ 7176 w 10000"/>
              <a:gd name="connsiteY43" fmla="*/ 394 h 9803"/>
              <a:gd name="connsiteX44" fmla="*/ 7490 w 10000"/>
              <a:gd name="connsiteY44" fmla="*/ 198 h 9803"/>
              <a:gd name="connsiteX45" fmla="*/ 7804 w 10000"/>
              <a:gd name="connsiteY45" fmla="*/ 0 h 9803"/>
              <a:gd name="connsiteX46" fmla="*/ 8118 w 10000"/>
              <a:gd name="connsiteY46" fmla="*/ 0 h 9803"/>
              <a:gd name="connsiteX47" fmla="*/ 8118 w 10000"/>
              <a:gd name="connsiteY47" fmla="*/ 198 h 9803"/>
              <a:gd name="connsiteX48" fmla="*/ 8745 w 10000"/>
              <a:gd name="connsiteY48" fmla="*/ 394 h 9803"/>
              <a:gd name="connsiteX49" fmla="*/ 9058 w 10000"/>
              <a:gd name="connsiteY49" fmla="*/ 394 h 9803"/>
              <a:gd name="connsiteX50" fmla="*/ 9373 w 10000"/>
              <a:gd name="connsiteY50" fmla="*/ 591 h 9803"/>
              <a:gd name="connsiteX51" fmla="*/ 9687 w 10000"/>
              <a:gd name="connsiteY51" fmla="*/ 788 h 9803"/>
              <a:gd name="connsiteX52" fmla="*/ 10000 w 10000"/>
              <a:gd name="connsiteY52" fmla="*/ 985 h 9803"/>
              <a:gd name="connsiteX53" fmla="*/ 10000 w 10000"/>
              <a:gd name="connsiteY53" fmla="*/ 1182 h 9803"/>
              <a:gd name="connsiteX54" fmla="*/ 9687 w 10000"/>
              <a:gd name="connsiteY54" fmla="*/ 1552 h 9803"/>
              <a:gd name="connsiteX55" fmla="*/ 9687 w 10000"/>
              <a:gd name="connsiteY55" fmla="*/ 1749 h 9803"/>
              <a:gd name="connsiteX56" fmla="*/ 9373 w 10000"/>
              <a:gd name="connsiteY56" fmla="*/ 1749 h 9803"/>
              <a:gd name="connsiteX57" fmla="*/ 9373 w 10000"/>
              <a:gd name="connsiteY57" fmla="*/ 1946 h 9803"/>
              <a:gd name="connsiteX58" fmla="*/ 9058 w 10000"/>
              <a:gd name="connsiteY58" fmla="*/ 2143 h 9803"/>
              <a:gd name="connsiteX59" fmla="*/ 8745 w 10000"/>
              <a:gd name="connsiteY59" fmla="*/ 2340 h 9803"/>
              <a:gd name="connsiteX60" fmla="*/ 8745 w 10000"/>
              <a:gd name="connsiteY60" fmla="*/ 2537 h 9803"/>
              <a:gd name="connsiteX61" fmla="*/ 8431 w 10000"/>
              <a:gd name="connsiteY61" fmla="*/ 2932 h 9803"/>
              <a:gd name="connsiteX62" fmla="*/ 8118 w 10000"/>
              <a:gd name="connsiteY62" fmla="*/ 3325 h 9803"/>
              <a:gd name="connsiteX63" fmla="*/ 8118 w 10000"/>
              <a:gd name="connsiteY63" fmla="*/ 3917 h 9803"/>
              <a:gd name="connsiteX64" fmla="*/ 7490 w 10000"/>
              <a:gd name="connsiteY64" fmla="*/ 4705 h 9803"/>
              <a:gd name="connsiteX65" fmla="*/ 6549 w 10000"/>
              <a:gd name="connsiteY65" fmla="*/ 5690 h 9803"/>
              <a:gd name="connsiteX66" fmla="*/ 5921 w 10000"/>
              <a:gd name="connsiteY66" fmla="*/ 6454 h 9803"/>
              <a:gd name="connsiteX67" fmla="*/ 4981 w 10000"/>
              <a:gd name="connsiteY67" fmla="*/ 7242 h 9803"/>
              <a:gd name="connsiteX68" fmla="*/ 4039 w 10000"/>
              <a:gd name="connsiteY68" fmla="*/ 8030 h 9803"/>
              <a:gd name="connsiteX69" fmla="*/ 3099 w 10000"/>
              <a:gd name="connsiteY69" fmla="*/ 8621 h 9803"/>
              <a:gd name="connsiteX70" fmla="*/ 2197 w 10000"/>
              <a:gd name="connsiteY70" fmla="*/ 9213 h 9803"/>
              <a:gd name="connsiteX71" fmla="*/ 1255 w 10000"/>
              <a:gd name="connsiteY71" fmla="*/ 9803 h 9803"/>
              <a:gd name="connsiteX72" fmla="*/ 1255 w 10000"/>
              <a:gd name="connsiteY72" fmla="*/ 9803 h 9803"/>
              <a:gd name="connsiteX0" fmla="*/ 1255 w 10000"/>
              <a:gd name="connsiteY0" fmla="*/ 10000 h 10000"/>
              <a:gd name="connsiteX1" fmla="*/ 628 w 10000"/>
              <a:gd name="connsiteY1" fmla="*/ 9398 h 10000"/>
              <a:gd name="connsiteX2" fmla="*/ 1255 w 10000"/>
              <a:gd name="connsiteY2" fmla="*/ 8994 h 10000"/>
              <a:gd name="connsiteX3" fmla="*/ 2197 w 10000"/>
              <a:gd name="connsiteY3" fmla="*/ 8392 h 10000"/>
              <a:gd name="connsiteX4" fmla="*/ 2824 w 10000"/>
              <a:gd name="connsiteY4" fmla="*/ 7588 h 10000"/>
              <a:gd name="connsiteX5" fmla="*/ 3726 w 10000"/>
              <a:gd name="connsiteY5" fmla="*/ 6784 h 10000"/>
              <a:gd name="connsiteX6" fmla="*/ 4353 w 10000"/>
              <a:gd name="connsiteY6" fmla="*/ 6006 h 10000"/>
              <a:gd name="connsiteX7" fmla="*/ 5294 w 10000"/>
              <a:gd name="connsiteY7" fmla="*/ 5200 h 10000"/>
              <a:gd name="connsiteX8" fmla="*/ 5608 w 10000"/>
              <a:gd name="connsiteY8" fmla="*/ 4397 h 10000"/>
              <a:gd name="connsiteX9" fmla="*/ 6236 w 10000"/>
              <a:gd name="connsiteY9" fmla="*/ 3392 h 10000"/>
              <a:gd name="connsiteX10" fmla="*/ 6549 w 10000"/>
              <a:gd name="connsiteY10" fmla="*/ 2991 h 10000"/>
              <a:gd name="connsiteX11" fmla="*/ 6549 w 10000"/>
              <a:gd name="connsiteY11" fmla="*/ 2789 h 10000"/>
              <a:gd name="connsiteX12" fmla="*/ 6863 w 10000"/>
              <a:gd name="connsiteY12" fmla="*/ 2387 h 10000"/>
              <a:gd name="connsiteX13" fmla="*/ 6863 w 10000"/>
              <a:gd name="connsiteY13" fmla="*/ 2186 h 10000"/>
              <a:gd name="connsiteX14" fmla="*/ 6863 w 10000"/>
              <a:gd name="connsiteY14" fmla="*/ 1985 h 10000"/>
              <a:gd name="connsiteX15" fmla="*/ 6863 w 10000"/>
              <a:gd name="connsiteY15" fmla="*/ 1784 h 10000"/>
              <a:gd name="connsiteX16" fmla="*/ 6863 w 10000"/>
              <a:gd name="connsiteY16" fmla="*/ 1583 h 10000"/>
              <a:gd name="connsiteX17" fmla="*/ 6863 w 10000"/>
              <a:gd name="connsiteY17" fmla="*/ 1583 h 10000"/>
              <a:gd name="connsiteX18" fmla="*/ 6863 w 10000"/>
              <a:gd name="connsiteY18" fmla="*/ 1583 h 10000"/>
              <a:gd name="connsiteX19" fmla="*/ 6236 w 10000"/>
              <a:gd name="connsiteY19" fmla="*/ 1583 h 10000"/>
              <a:gd name="connsiteX20" fmla="*/ 5608 w 10000"/>
              <a:gd name="connsiteY20" fmla="*/ 1784 h 10000"/>
              <a:gd name="connsiteX21" fmla="*/ 4667 w 10000"/>
              <a:gd name="connsiteY21" fmla="*/ 1985 h 10000"/>
              <a:gd name="connsiteX22" fmla="*/ 3726 w 10000"/>
              <a:gd name="connsiteY22" fmla="*/ 2186 h 10000"/>
              <a:gd name="connsiteX23" fmla="*/ 2824 w 10000"/>
              <a:gd name="connsiteY23" fmla="*/ 2186 h 10000"/>
              <a:gd name="connsiteX24" fmla="*/ 2510 w 10000"/>
              <a:gd name="connsiteY24" fmla="*/ 2387 h 10000"/>
              <a:gd name="connsiteX25" fmla="*/ 2197 w 10000"/>
              <a:gd name="connsiteY25" fmla="*/ 2387 h 10000"/>
              <a:gd name="connsiteX26" fmla="*/ 1883 w 10000"/>
              <a:gd name="connsiteY26" fmla="*/ 2387 h 10000"/>
              <a:gd name="connsiteX27" fmla="*/ 1569 w 10000"/>
              <a:gd name="connsiteY27" fmla="*/ 2186 h 10000"/>
              <a:gd name="connsiteX28" fmla="*/ 1255 w 10000"/>
              <a:gd name="connsiteY28" fmla="*/ 2186 h 10000"/>
              <a:gd name="connsiteX29" fmla="*/ 628 w 10000"/>
              <a:gd name="connsiteY29" fmla="*/ 1784 h 10000"/>
              <a:gd name="connsiteX30" fmla="*/ 315 w 10000"/>
              <a:gd name="connsiteY30" fmla="*/ 1583 h 10000"/>
              <a:gd name="connsiteX31" fmla="*/ 0 w 10000"/>
              <a:gd name="connsiteY31" fmla="*/ 1381 h 10000"/>
              <a:gd name="connsiteX32" fmla="*/ 0 w 10000"/>
              <a:gd name="connsiteY32" fmla="*/ 1381 h 10000"/>
              <a:gd name="connsiteX33" fmla="*/ 315 w 10000"/>
              <a:gd name="connsiteY33" fmla="*/ 1206 h 10000"/>
              <a:gd name="connsiteX34" fmla="*/ 628 w 10000"/>
              <a:gd name="connsiteY34" fmla="*/ 1206 h 10000"/>
              <a:gd name="connsiteX35" fmla="*/ 1569 w 10000"/>
              <a:gd name="connsiteY35" fmla="*/ 1206 h 10000"/>
              <a:gd name="connsiteX36" fmla="*/ 1883 w 10000"/>
              <a:gd name="connsiteY36" fmla="*/ 1206 h 10000"/>
              <a:gd name="connsiteX37" fmla="*/ 2510 w 10000"/>
              <a:gd name="connsiteY37" fmla="*/ 1206 h 10000"/>
              <a:gd name="connsiteX38" fmla="*/ 3412 w 10000"/>
              <a:gd name="connsiteY38" fmla="*/ 1206 h 10000"/>
              <a:gd name="connsiteX39" fmla="*/ 4353 w 10000"/>
              <a:gd name="connsiteY39" fmla="*/ 1005 h 10000"/>
              <a:gd name="connsiteX40" fmla="*/ 5294 w 10000"/>
              <a:gd name="connsiteY40" fmla="*/ 804 h 10000"/>
              <a:gd name="connsiteX41" fmla="*/ 6236 w 10000"/>
              <a:gd name="connsiteY41" fmla="*/ 804 h 10000"/>
              <a:gd name="connsiteX42" fmla="*/ 6863 w 10000"/>
              <a:gd name="connsiteY42" fmla="*/ 603 h 10000"/>
              <a:gd name="connsiteX43" fmla="*/ 7176 w 10000"/>
              <a:gd name="connsiteY43" fmla="*/ 402 h 10000"/>
              <a:gd name="connsiteX44" fmla="*/ 7490 w 10000"/>
              <a:gd name="connsiteY44" fmla="*/ 202 h 10000"/>
              <a:gd name="connsiteX45" fmla="*/ 7804 w 10000"/>
              <a:gd name="connsiteY45" fmla="*/ 0 h 10000"/>
              <a:gd name="connsiteX46" fmla="*/ 8118 w 10000"/>
              <a:gd name="connsiteY46" fmla="*/ 0 h 10000"/>
              <a:gd name="connsiteX47" fmla="*/ 8118 w 10000"/>
              <a:gd name="connsiteY47" fmla="*/ 202 h 10000"/>
              <a:gd name="connsiteX48" fmla="*/ 8745 w 10000"/>
              <a:gd name="connsiteY48" fmla="*/ 402 h 10000"/>
              <a:gd name="connsiteX49" fmla="*/ 9058 w 10000"/>
              <a:gd name="connsiteY49" fmla="*/ 402 h 10000"/>
              <a:gd name="connsiteX50" fmla="*/ 9373 w 10000"/>
              <a:gd name="connsiteY50" fmla="*/ 603 h 10000"/>
              <a:gd name="connsiteX51" fmla="*/ 9687 w 10000"/>
              <a:gd name="connsiteY51" fmla="*/ 804 h 10000"/>
              <a:gd name="connsiteX52" fmla="*/ 10000 w 10000"/>
              <a:gd name="connsiteY52" fmla="*/ 1005 h 10000"/>
              <a:gd name="connsiteX53" fmla="*/ 10000 w 10000"/>
              <a:gd name="connsiteY53" fmla="*/ 1206 h 10000"/>
              <a:gd name="connsiteX54" fmla="*/ 9687 w 10000"/>
              <a:gd name="connsiteY54" fmla="*/ 1583 h 10000"/>
              <a:gd name="connsiteX55" fmla="*/ 9687 w 10000"/>
              <a:gd name="connsiteY55" fmla="*/ 1784 h 10000"/>
              <a:gd name="connsiteX56" fmla="*/ 9373 w 10000"/>
              <a:gd name="connsiteY56" fmla="*/ 1784 h 10000"/>
              <a:gd name="connsiteX57" fmla="*/ 9373 w 10000"/>
              <a:gd name="connsiteY57" fmla="*/ 1985 h 10000"/>
              <a:gd name="connsiteX58" fmla="*/ 9058 w 10000"/>
              <a:gd name="connsiteY58" fmla="*/ 2186 h 10000"/>
              <a:gd name="connsiteX59" fmla="*/ 8745 w 10000"/>
              <a:gd name="connsiteY59" fmla="*/ 2387 h 10000"/>
              <a:gd name="connsiteX60" fmla="*/ 8745 w 10000"/>
              <a:gd name="connsiteY60" fmla="*/ 2588 h 10000"/>
              <a:gd name="connsiteX61" fmla="*/ 8431 w 10000"/>
              <a:gd name="connsiteY61" fmla="*/ 2991 h 10000"/>
              <a:gd name="connsiteX62" fmla="*/ 8118 w 10000"/>
              <a:gd name="connsiteY62" fmla="*/ 3392 h 10000"/>
              <a:gd name="connsiteX63" fmla="*/ 8118 w 10000"/>
              <a:gd name="connsiteY63" fmla="*/ 3996 h 10000"/>
              <a:gd name="connsiteX64" fmla="*/ 7490 w 10000"/>
              <a:gd name="connsiteY64" fmla="*/ 4800 h 10000"/>
              <a:gd name="connsiteX65" fmla="*/ 6549 w 10000"/>
              <a:gd name="connsiteY65" fmla="*/ 5804 h 10000"/>
              <a:gd name="connsiteX66" fmla="*/ 5921 w 10000"/>
              <a:gd name="connsiteY66" fmla="*/ 6584 h 10000"/>
              <a:gd name="connsiteX67" fmla="*/ 4981 w 10000"/>
              <a:gd name="connsiteY67" fmla="*/ 7388 h 10000"/>
              <a:gd name="connsiteX68" fmla="*/ 4039 w 10000"/>
              <a:gd name="connsiteY68" fmla="*/ 8191 h 10000"/>
              <a:gd name="connsiteX69" fmla="*/ 3099 w 10000"/>
              <a:gd name="connsiteY69" fmla="*/ 8794 h 10000"/>
              <a:gd name="connsiteX70" fmla="*/ 2197 w 10000"/>
              <a:gd name="connsiteY70" fmla="*/ 9398 h 10000"/>
              <a:gd name="connsiteX71" fmla="*/ 1255 w 10000"/>
              <a:gd name="connsiteY71" fmla="*/ 10000 h 10000"/>
              <a:gd name="connsiteX0" fmla="*/ 1255 w 10000"/>
              <a:gd name="connsiteY0" fmla="*/ 10000 h 10000"/>
              <a:gd name="connsiteX1" fmla="*/ 1255 w 10000"/>
              <a:gd name="connsiteY1" fmla="*/ 8994 h 10000"/>
              <a:gd name="connsiteX2" fmla="*/ 2197 w 10000"/>
              <a:gd name="connsiteY2" fmla="*/ 8392 h 10000"/>
              <a:gd name="connsiteX3" fmla="*/ 2824 w 10000"/>
              <a:gd name="connsiteY3" fmla="*/ 7588 h 10000"/>
              <a:gd name="connsiteX4" fmla="*/ 3726 w 10000"/>
              <a:gd name="connsiteY4" fmla="*/ 6784 h 10000"/>
              <a:gd name="connsiteX5" fmla="*/ 4353 w 10000"/>
              <a:gd name="connsiteY5" fmla="*/ 6006 h 10000"/>
              <a:gd name="connsiteX6" fmla="*/ 5294 w 10000"/>
              <a:gd name="connsiteY6" fmla="*/ 5200 h 10000"/>
              <a:gd name="connsiteX7" fmla="*/ 5608 w 10000"/>
              <a:gd name="connsiteY7" fmla="*/ 4397 h 10000"/>
              <a:gd name="connsiteX8" fmla="*/ 6236 w 10000"/>
              <a:gd name="connsiteY8" fmla="*/ 3392 h 10000"/>
              <a:gd name="connsiteX9" fmla="*/ 6549 w 10000"/>
              <a:gd name="connsiteY9" fmla="*/ 2991 h 10000"/>
              <a:gd name="connsiteX10" fmla="*/ 6549 w 10000"/>
              <a:gd name="connsiteY10" fmla="*/ 2789 h 10000"/>
              <a:gd name="connsiteX11" fmla="*/ 6863 w 10000"/>
              <a:gd name="connsiteY11" fmla="*/ 2387 h 10000"/>
              <a:gd name="connsiteX12" fmla="*/ 6863 w 10000"/>
              <a:gd name="connsiteY12" fmla="*/ 2186 h 10000"/>
              <a:gd name="connsiteX13" fmla="*/ 6863 w 10000"/>
              <a:gd name="connsiteY13" fmla="*/ 1985 h 10000"/>
              <a:gd name="connsiteX14" fmla="*/ 6863 w 10000"/>
              <a:gd name="connsiteY14" fmla="*/ 1784 h 10000"/>
              <a:gd name="connsiteX15" fmla="*/ 6863 w 10000"/>
              <a:gd name="connsiteY15" fmla="*/ 1583 h 10000"/>
              <a:gd name="connsiteX16" fmla="*/ 6863 w 10000"/>
              <a:gd name="connsiteY16" fmla="*/ 1583 h 10000"/>
              <a:gd name="connsiteX17" fmla="*/ 6863 w 10000"/>
              <a:gd name="connsiteY17" fmla="*/ 1583 h 10000"/>
              <a:gd name="connsiteX18" fmla="*/ 6236 w 10000"/>
              <a:gd name="connsiteY18" fmla="*/ 1583 h 10000"/>
              <a:gd name="connsiteX19" fmla="*/ 5608 w 10000"/>
              <a:gd name="connsiteY19" fmla="*/ 1784 h 10000"/>
              <a:gd name="connsiteX20" fmla="*/ 4667 w 10000"/>
              <a:gd name="connsiteY20" fmla="*/ 1985 h 10000"/>
              <a:gd name="connsiteX21" fmla="*/ 3726 w 10000"/>
              <a:gd name="connsiteY21" fmla="*/ 2186 h 10000"/>
              <a:gd name="connsiteX22" fmla="*/ 2824 w 10000"/>
              <a:gd name="connsiteY22" fmla="*/ 2186 h 10000"/>
              <a:gd name="connsiteX23" fmla="*/ 2510 w 10000"/>
              <a:gd name="connsiteY23" fmla="*/ 2387 h 10000"/>
              <a:gd name="connsiteX24" fmla="*/ 2197 w 10000"/>
              <a:gd name="connsiteY24" fmla="*/ 2387 h 10000"/>
              <a:gd name="connsiteX25" fmla="*/ 1883 w 10000"/>
              <a:gd name="connsiteY25" fmla="*/ 2387 h 10000"/>
              <a:gd name="connsiteX26" fmla="*/ 1569 w 10000"/>
              <a:gd name="connsiteY26" fmla="*/ 2186 h 10000"/>
              <a:gd name="connsiteX27" fmla="*/ 1255 w 10000"/>
              <a:gd name="connsiteY27" fmla="*/ 2186 h 10000"/>
              <a:gd name="connsiteX28" fmla="*/ 628 w 10000"/>
              <a:gd name="connsiteY28" fmla="*/ 1784 h 10000"/>
              <a:gd name="connsiteX29" fmla="*/ 315 w 10000"/>
              <a:gd name="connsiteY29" fmla="*/ 1583 h 10000"/>
              <a:gd name="connsiteX30" fmla="*/ 0 w 10000"/>
              <a:gd name="connsiteY30" fmla="*/ 1381 h 10000"/>
              <a:gd name="connsiteX31" fmla="*/ 0 w 10000"/>
              <a:gd name="connsiteY31" fmla="*/ 1381 h 10000"/>
              <a:gd name="connsiteX32" fmla="*/ 315 w 10000"/>
              <a:gd name="connsiteY32" fmla="*/ 1206 h 10000"/>
              <a:gd name="connsiteX33" fmla="*/ 628 w 10000"/>
              <a:gd name="connsiteY33" fmla="*/ 1206 h 10000"/>
              <a:gd name="connsiteX34" fmla="*/ 1569 w 10000"/>
              <a:gd name="connsiteY34" fmla="*/ 1206 h 10000"/>
              <a:gd name="connsiteX35" fmla="*/ 1883 w 10000"/>
              <a:gd name="connsiteY35" fmla="*/ 1206 h 10000"/>
              <a:gd name="connsiteX36" fmla="*/ 2510 w 10000"/>
              <a:gd name="connsiteY36" fmla="*/ 1206 h 10000"/>
              <a:gd name="connsiteX37" fmla="*/ 3412 w 10000"/>
              <a:gd name="connsiteY37" fmla="*/ 1206 h 10000"/>
              <a:gd name="connsiteX38" fmla="*/ 4353 w 10000"/>
              <a:gd name="connsiteY38" fmla="*/ 1005 h 10000"/>
              <a:gd name="connsiteX39" fmla="*/ 5294 w 10000"/>
              <a:gd name="connsiteY39" fmla="*/ 804 h 10000"/>
              <a:gd name="connsiteX40" fmla="*/ 6236 w 10000"/>
              <a:gd name="connsiteY40" fmla="*/ 804 h 10000"/>
              <a:gd name="connsiteX41" fmla="*/ 6863 w 10000"/>
              <a:gd name="connsiteY41" fmla="*/ 603 h 10000"/>
              <a:gd name="connsiteX42" fmla="*/ 7176 w 10000"/>
              <a:gd name="connsiteY42" fmla="*/ 402 h 10000"/>
              <a:gd name="connsiteX43" fmla="*/ 7490 w 10000"/>
              <a:gd name="connsiteY43" fmla="*/ 202 h 10000"/>
              <a:gd name="connsiteX44" fmla="*/ 7804 w 10000"/>
              <a:gd name="connsiteY44" fmla="*/ 0 h 10000"/>
              <a:gd name="connsiteX45" fmla="*/ 8118 w 10000"/>
              <a:gd name="connsiteY45" fmla="*/ 0 h 10000"/>
              <a:gd name="connsiteX46" fmla="*/ 8118 w 10000"/>
              <a:gd name="connsiteY46" fmla="*/ 202 h 10000"/>
              <a:gd name="connsiteX47" fmla="*/ 8745 w 10000"/>
              <a:gd name="connsiteY47" fmla="*/ 402 h 10000"/>
              <a:gd name="connsiteX48" fmla="*/ 9058 w 10000"/>
              <a:gd name="connsiteY48" fmla="*/ 402 h 10000"/>
              <a:gd name="connsiteX49" fmla="*/ 9373 w 10000"/>
              <a:gd name="connsiteY49" fmla="*/ 603 h 10000"/>
              <a:gd name="connsiteX50" fmla="*/ 9687 w 10000"/>
              <a:gd name="connsiteY50" fmla="*/ 804 h 10000"/>
              <a:gd name="connsiteX51" fmla="*/ 10000 w 10000"/>
              <a:gd name="connsiteY51" fmla="*/ 1005 h 10000"/>
              <a:gd name="connsiteX52" fmla="*/ 10000 w 10000"/>
              <a:gd name="connsiteY52" fmla="*/ 1206 h 10000"/>
              <a:gd name="connsiteX53" fmla="*/ 9687 w 10000"/>
              <a:gd name="connsiteY53" fmla="*/ 1583 h 10000"/>
              <a:gd name="connsiteX54" fmla="*/ 9687 w 10000"/>
              <a:gd name="connsiteY54" fmla="*/ 1784 h 10000"/>
              <a:gd name="connsiteX55" fmla="*/ 9373 w 10000"/>
              <a:gd name="connsiteY55" fmla="*/ 1784 h 10000"/>
              <a:gd name="connsiteX56" fmla="*/ 9373 w 10000"/>
              <a:gd name="connsiteY56" fmla="*/ 1985 h 10000"/>
              <a:gd name="connsiteX57" fmla="*/ 9058 w 10000"/>
              <a:gd name="connsiteY57" fmla="*/ 2186 h 10000"/>
              <a:gd name="connsiteX58" fmla="*/ 8745 w 10000"/>
              <a:gd name="connsiteY58" fmla="*/ 2387 h 10000"/>
              <a:gd name="connsiteX59" fmla="*/ 8745 w 10000"/>
              <a:gd name="connsiteY59" fmla="*/ 2588 h 10000"/>
              <a:gd name="connsiteX60" fmla="*/ 8431 w 10000"/>
              <a:gd name="connsiteY60" fmla="*/ 2991 h 10000"/>
              <a:gd name="connsiteX61" fmla="*/ 8118 w 10000"/>
              <a:gd name="connsiteY61" fmla="*/ 3392 h 10000"/>
              <a:gd name="connsiteX62" fmla="*/ 8118 w 10000"/>
              <a:gd name="connsiteY62" fmla="*/ 3996 h 10000"/>
              <a:gd name="connsiteX63" fmla="*/ 7490 w 10000"/>
              <a:gd name="connsiteY63" fmla="*/ 4800 h 10000"/>
              <a:gd name="connsiteX64" fmla="*/ 6549 w 10000"/>
              <a:gd name="connsiteY64" fmla="*/ 5804 h 10000"/>
              <a:gd name="connsiteX65" fmla="*/ 5921 w 10000"/>
              <a:gd name="connsiteY65" fmla="*/ 6584 h 10000"/>
              <a:gd name="connsiteX66" fmla="*/ 4981 w 10000"/>
              <a:gd name="connsiteY66" fmla="*/ 7388 h 10000"/>
              <a:gd name="connsiteX67" fmla="*/ 4039 w 10000"/>
              <a:gd name="connsiteY67" fmla="*/ 8191 h 10000"/>
              <a:gd name="connsiteX68" fmla="*/ 3099 w 10000"/>
              <a:gd name="connsiteY68" fmla="*/ 8794 h 10000"/>
              <a:gd name="connsiteX69" fmla="*/ 2197 w 10000"/>
              <a:gd name="connsiteY69" fmla="*/ 9398 h 10000"/>
              <a:gd name="connsiteX70" fmla="*/ 1255 w 10000"/>
              <a:gd name="connsiteY70" fmla="*/ 10000 h 10000"/>
              <a:gd name="connsiteX0" fmla="*/ 1255 w 10000"/>
              <a:gd name="connsiteY0" fmla="*/ 10000 h 10000"/>
              <a:gd name="connsiteX1" fmla="*/ 1255 w 10000"/>
              <a:gd name="connsiteY1" fmla="*/ 8994 h 10000"/>
              <a:gd name="connsiteX2" fmla="*/ 2197 w 10000"/>
              <a:gd name="connsiteY2" fmla="*/ 8392 h 10000"/>
              <a:gd name="connsiteX3" fmla="*/ 2824 w 10000"/>
              <a:gd name="connsiteY3" fmla="*/ 7588 h 10000"/>
              <a:gd name="connsiteX4" fmla="*/ 3726 w 10000"/>
              <a:gd name="connsiteY4" fmla="*/ 6784 h 10000"/>
              <a:gd name="connsiteX5" fmla="*/ 4353 w 10000"/>
              <a:gd name="connsiteY5" fmla="*/ 6006 h 10000"/>
              <a:gd name="connsiteX6" fmla="*/ 5294 w 10000"/>
              <a:gd name="connsiteY6" fmla="*/ 5200 h 10000"/>
              <a:gd name="connsiteX7" fmla="*/ 5608 w 10000"/>
              <a:gd name="connsiteY7" fmla="*/ 4397 h 10000"/>
              <a:gd name="connsiteX8" fmla="*/ 6236 w 10000"/>
              <a:gd name="connsiteY8" fmla="*/ 3392 h 10000"/>
              <a:gd name="connsiteX9" fmla="*/ 6549 w 10000"/>
              <a:gd name="connsiteY9" fmla="*/ 2991 h 10000"/>
              <a:gd name="connsiteX10" fmla="*/ 6549 w 10000"/>
              <a:gd name="connsiteY10" fmla="*/ 2789 h 10000"/>
              <a:gd name="connsiteX11" fmla="*/ 6863 w 10000"/>
              <a:gd name="connsiteY11" fmla="*/ 2387 h 10000"/>
              <a:gd name="connsiteX12" fmla="*/ 6863 w 10000"/>
              <a:gd name="connsiteY12" fmla="*/ 2186 h 10000"/>
              <a:gd name="connsiteX13" fmla="*/ 6863 w 10000"/>
              <a:gd name="connsiteY13" fmla="*/ 1985 h 10000"/>
              <a:gd name="connsiteX14" fmla="*/ 6863 w 10000"/>
              <a:gd name="connsiteY14" fmla="*/ 1784 h 10000"/>
              <a:gd name="connsiteX15" fmla="*/ 6863 w 10000"/>
              <a:gd name="connsiteY15" fmla="*/ 1583 h 10000"/>
              <a:gd name="connsiteX16" fmla="*/ 6863 w 10000"/>
              <a:gd name="connsiteY16" fmla="*/ 1583 h 10000"/>
              <a:gd name="connsiteX17" fmla="*/ 6863 w 10000"/>
              <a:gd name="connsiteY17" fmla="*/ 1583 h 10000"/>
              <a:gd name="connsiteX18" fmla="*/ 6236 w 10000"/>
              <a:gd name="connsiteY18" fmla="*/ 1583 h 10000"/>
              <a:gd name="connsiteX19" fmla="*/ 5608 w 10000"/>
              <a:gd name="connsiteY19" fmla="*/ 1784 h 10000"/>
              <a:gd name="connsiteX20" fmla="*/ 4667 w 10000"/>
              <a:gd name="connsiteY20" fmla="*/ 1985 h 10000"/>
              <a:gd name="connsiteX21" fmla="*/ 3726 w 10000"/>
              <a:gd name="connsiteY21" fmla="*/ 2186 h 10000"/>
              <a:gd name="connsiteX22" fmla="*/ 2824 w 10000"/>
              <a:gd name="connsiteY22" fmla="*/ 2186 h 10000"/>
              <a:gd name="connsiteX23" fmla="*/ 2510 w 10000"/>
              <a:gd name="connsiteY23" fmla="*/ 2387 h 10000"/>
              <a:gd name="connsiteX24" fmla="*/ 2197 w 10000"/>
              <a:gd name="connsiteY24" fmla="*/ 2387 h 10000"/>
              <a:gd name="connsiteX25" fmla="*/ 1883 w 10000"/>
              <a:gd name="connsiteY25" fmla="*/ 2387 h 10000"/>
              <a:gd name="connsiteX26" fmla="*/ 1569 w 10000"/>
              <a:gd name="connsiteY26" fmla="*/ 2186 h 10000"/>
              <a:gd name="connsiteX27" fmla="*/ 1255 w 10000"/>
              <a:gd name="connsiteY27" fmla="*/ 2186 h 10000"/>
              <a:gd name="connsiteX28" fmla="*/ 628 w 10000"/>
              <a:gd name="connsiteY28" fmla="*/ 1784 h 10000"/>
              <a:gd name="connsiteX29" fmla="*/ 315 w 10000"/>
              <a:gd name="connsiteY29" fmla="*/ 1583 h 10000"/>
              <a:gd name="connsiteX30" fmla="*/ 0 w 10000"/>
              <a:gd name="connsiteY30" fmla="*/ 1381 h 10000"/>
              <a:gd name="connsiteX31" fmla="*/ 0 w 10000"/>
              <a:gd name="connsiteY31" fmla="*/ 1381 h 10000"/>
              <a:gd name="connsiteX32" fmla="*/ 315 w 10000"/>
              <a:gd name="connsiteY32" fmla="*/ 1206 h 10000"/>
              <a:gd name="connsiteX33" fmla="*/ 628 w 10000"/>
              <a:gd name="connsiteY33" fmla="*/ 1206 h 10000"/>
              <a:gd name="connsiteX34" fmla="*/ 1569 w 10000"/>
              <a:gd name="connsiteY34" fmla="*/ 1206 h 10000"/>
              <a:gd name="connsiteX35" fmla="*/ 1883 w 10000"/>
              <a:gd name="connsiteY35" fmla="*/ 1206 h 10000"/>
              <a:gd name="connsiteX36" fmla="*/ 2510 w 10000"/>
              <a:gd name="connsiteY36" fmla="*/ 1206 h 10000"/>
              <a:gd name="connsiteX37" fmla="*/ 3412 w 10000"/>
              <a:gd name="connsiteY37" fmla="*/ 1206 h 10000"/>
              <a:gd name="connsiteX38" fmla="*/ 4353 w 10000"/>
              <a:gd name="connsiteY38" fmla="*/ 1005 h 10000"/>
              <a:gd name="connsiteX39" fmla="*/ 5294 w 10000"/>
              <a:gd name="connsiteY39" fmla="*/ 804 h 10000"/>
              <a:gd name="connsiteX40" fmla="*/ 6236 w 10000"/>
              <a:gd name="connsiteY40" fmla="*/ 804 h 10000"/>
              <a:gd name="connsiteX41" fmla="*/ 6863 w 10000"/>
              <a:gd name="connsiteY41" fmla="*/ 603 h 10000"/>
              <a:gd name="connsiteX42" fmla="*/ 7176 w 10000"/>
              <a:gd name="connsiteY42" fmla="*/ 402 h 10000"/>
              <a:gd name="connsiteX43" fmla="*/ 7490 w 10000"/>
              <a:gd name="connsiteY43" fmla="*/ 202 h 10000"/>
              <a:gd name="connsiteX44" fmla="*/ 7804 w 10000"/>
              <a:gd name="connsiteY44" fmla="*/ 0 h 10000"/>
              <a:gd name="connsiteX45" fmla="*/ 8118 w 10000"/>
              <a:gd name="connsiteY45" fmla="*/ 0 h 10000"/>
              <a:gd name="connsiteX46" fmla="*/ 8118 w 10000"/>
              <a:gd name="connsiteY46" fmla="*/ 202 h 10000"/>
              <a:gd name="connsiteX47" fmla="*/ 8745 w 10000"/>
              <a:gd name="connsiteY47" fmla="*/ 402 h 10000"/>
              <a:gd name="connsiteX48" fmla="*/ 9058 w 10000"/>
              <a:gd name="connsiteY48" fmla="*/ 402 h 10000"/>
              <a:gd name="connsiteX49" fmla="*/ 9373 w 10000"/>
              <a:gd name="connsiteY49" fmla="*/ 603 h 10000"/>
              <a:gd name="connsiteX50" fmla="*/ 9687 w 10000"/>
              <a:gd name="connsiteY50" fmla="*/ 804 h 10000"/>
              <a:gd name="connsiteX51" fmla="*/ 10000 w 10000"/>
              <a:gd name="connsiteY51" fmla="*/ 1005 h 10000"/>
              <a:gd name="connsiteX52" fmla="*/ 10000 w 10000"/>
              <a:gd name="connsiteY52" fmla="*/ 1206 h 10000"/>
              <a:gd name="connsiteX53" fmla="*/ 9687 w 10000"/>
              <a:gd name="connsiteY53" fmla="*/ 1583 h 10000"/>
              <a:gd name="connsiteX54" fmla="*/ 9687 w 10000"/>
              <a:gd name="connsiteY54" fmla="*/ 1784 h 10000"/>
              <a:gd name="connsiteX55" fmla="*/ 9373 w 10000"/>
              <a:gd name="connsiteY55" fmla="*/ 1784 h 10000"/>
              <a:gd name="connsiteX56" fmla="*/ 9373 w 10000"/>
              <a:gd name="connsiteY56" fmla="*/ 1985 h 10000"/>
              <a:gd name="connsiteX57" fmla="*/ 9058 w 10000"/>
              <a:gd name="connsiteY57" fmla="*/ 2186 h 10000"/>
              <a:gd name="connsiteX58" fmla="*/ 8745 w 10000"/>
              <a:gd name="connsiteY58" fmla="*/ 2387 h 10000"/>
              <a:gd name="connsiteX59" fmla="*/ 8745 w 10000"/>
              <a:gd name="connsiteY59" fmla="*/ 2588 h 10000"/>
              <a:gd name="connsiteX60" fmla="*/ 8431 w 10000"/>
              <a:gd name="connsiteY60" fmla="*/ 2991 h 10000"/>
              <a:gd name="connsiteX61" fmla="*/ 8118 w 10000"/>
              <a:gd name="connsiteY61" fmla="*/ 3392 h 10000"/>
              <a:gd name="connsiteX62" fmla="*/ 8118 w 10000"/>
              <a:gd name="connsiteY62" fmla="*/ 3996 h 10000"/>
              <a:gd name="connsiteX63" fmla="*/ 7490 w 10000"/>
              <a:gd name="connsiteY63" fmla="*/ 4800 h 10000"/>
              <a:gd name="connsiteX64" fmla="*/ 6549 w 10000"/>
              <a:gd name="connsiteY64" fmla="*/ 5804 h 10000"/>
              <a:gd name="connsiteX65" fmla="*/ 5921 w 10000"/>
              <a:gd name="connsiteY65" fmla="*/ 6584 h 10000"/>
              <a:gd name="connsiteX66" fmla="*/ 4981 w 10000"/>
              <a:gd name="connsiteY66" fmla="*/ 7388 h 10000"/>
              <a:gd name="connsiteX67" fmla="*/ 4039 w 10000"/>
              <a:gd name="connsiteY67" fmla="*/ 8191 h 10000"/>
              <a:gd name="connsiteX68" fmla="*/ 3099 w 10000"/>
              <a:gd name="connsiteY68" fmla="*/ 8794 h 10000"/>
              <a:gd name="connsiteX69" fmla="*/ 2197 w 10000"/>
              <a:gd name="connsiteY69" fmla="*/ 9398 h 10000"/>
              <a:gd name="connsiteX0" fmla="*/ 1255 w 10000"/>
              <a:gd name="connsiteY0" fmla="*/ 10000 h 10000"/>
              <a:gd name="connsiteX1" fmla="*/ 1255 w 10000"/>
              <a:gd name="connsiteY1" fmla="*/ 8994 h 10000"/>
              <a:gd name="connsiteX2" fmla="*/ 2197 w 10000"/>
              <a:gd name="connsiteY2" fmla="*/ 8392 h 10000"/>
              <a:gd name="connsiteX3" fmla="*/ 2824 w 10000"/>
              <a:gd name="connsiteY3" fmla="*/ 7588 h 10000"/>
              <a:gd name="connsiteX4" fmla="*/ 3726 w 10000"/>
              <a:gd name="connsiteY4" fmla="*/ 6784 h 10000"/>
              <a:gd name="connsiteX5" fmla="*/ 4353 w 10000"/>
              <a:gd name="connsiteY5" fmla="*/ 6006 h 10000"/>
              <a:gd name="connsiteX6" fmla="*/ 5294 w 10000"/>
              <a:gd name="connsiteY6" fmla="*/ 5200 h 10000"/>
              <a:gd name="connsiteX7" fmla="*/ 5608 w 10000"/>
              <a:gd name="connsiteY7" fmla="*/ 4397 h 10000"/>
              <a:gd name="connsiteX8" fmla="*/ 6236 w 10000"/>
              <a:gd name="connsiteY8" fmla="*/ 3392 h 10000"/>
              <a:gd name="connsiteX9" fmla="*/ 6549 w 10000"/>
              <a:gd name="connsiteY9" fmla="*/ 2991 h 10000"/>
              <a:gd name="connsiteX10" fmla="*/ 6549 w 10000"/>
              <a:gd name="connsiteY10" fmla="*/ 2789 h 10000"/>
              <a:gd name="connsiteX11" fmla="*/ 6863 w 10000"/>
              <a:gd name="connsiteY11" fmla="*/ 2387 h 10000"/>
              <a:gd name="connsiteX12" fmla="*/ 6863 w 10000"/>
              <a:gd name="connsiteY12" fmla="*/ 2186 h 10000"/>
              <a:gd name="connsiteX13" fmla="*/ 6863 w 10000"/>
              <a:gd name="connsiteY13" fmla="*/ 1985 h 10000"/>
              <a:gd name="connsiteX14" fmla="*/ 6863 w 10000"/>
              <a:gd name="connsiteY14" fmla="*/ 1784 h 10000"/>
              <a:gd name="connsiteX15" fmla="*/ 6863 w 10000"/>
              <a:gd name="connsiteY15" fmla="*/ 1583 h 10000"/>
              <a:gd name="connsiteX16" fmla="*/ 6863 w 10000"/>
              <a:gd name="connsiteY16" fmla="*/ 1583 h 10000"/>
              <a:gd name="connsiteX17" fmla="*/ 6863 w 10000"/>
              <a:gd name="connsiteY17" fmla="*/ 1583 h 10000"/>
              <a:gd name="connsiteX18" fmla="*/ 6236 w 10000"/>
              <a:gd name="connsiteY18" fmla="*/ 1583 h 10000"/>
              <a:gd name="connsiteX19" fmla="*/ 5608 w 10000"/>
              <a:gd name="connsiteY19" fmla="*/ 1784 h 10000"/>
              <a:gd name="connsiteX20" fmla="*/ 4667 w 10000"/>
              <a:gd name="connsiteY20" fmla="*/ 1985 h 10000"/>
              <a:gd name="connsiteX21" fmla="*/ 3726 w 10000"/>
              <a:gd name="connsiteY21" fmla="*/ 2186 h 10000"/>
              <a:gd name="connsiteX22" fmla="*/ 2824 w 10000"/>
              <a:gd name="connsiteY22" fmla="*/ 2186 h 10000"/>
              <a:gd name="connsiteX23" fmla="*/ 2510 w 10000"/>
              <a:gd name="connsiteY23" fmla="*/ 2387 h 10000"/>
              <a:gd name="connsiteX24" fmla="*/ 2197 w 10000"/>
              <a:gd name="connsiteY24" fmla="*/ 2387 h 10000"/>
              <a:gd name="connsiteX25" fmla="*/ 1883 w 10000"/>
              <a:gd name="connsiteY25" fmla="*/ 2387 h 10000"/>
              <a:gd name="connsiteX26" fmla="*/ 1569 w 10000"/>
              <a:gd name="connsiteY26" fmla="*/ 2186 h 10000"/>
              <a:gd name="connsiteX27" fmla="*/ 1255 w 10000"/>
              <a:gd name="connsiteY27" fmla="*/ 2186 h 10000"/>
              <a:gd name="connsiteX28" fmla="*/ 628 w 10000"/>
              <a:gd name="connsiteY28" fmla="*/ 1784 h 10000"/>
              <a:gd name="connsiteX29" fmla="*/ 315 w 10000"/>
              <a:gd name="connsiteY29" fmla="*/ 1583 h 10000"/>
              <a:gd name="connsiteX30" fmla="*/ 0 w 10000"/>
              <a:gd name="connsiteY30" fmla="*/ 1381 h 10000"/>
              <a:gd name="connsiteX31" fmla="*/ 0 w 10000"/>
              <a:gd name="connsiteY31" fmla="*/ 1381 h 10000"/>
              <a:gd name="connsiteX32" fmla="*/ 315 w 10000"/>
              <a:gd name="connsiteY32" fmla="*/ 1206 h 10000"/>
              <a:gd name="connsiteX33" fmla="*/ 628 w 10000"/>
              <a:gd name="connsiteY33" fmla="*/ 1206 h 10000"/>
              <a:gd name="connsiteX34" fmla="*/ 1569 w 10000"/>
              <a:gd name="connsiteY34" fmla="*/ 1206 h 10000"/>
              <a:gd name="connsiteX35" fmla="*/ 1883 w 10000"/>
              <a:gd name="connsiteY35" fmla="*/ 1206 h 10000"/>
              <a:gd name="connsiteX36" fmla="*/ 2510 w 10000"/>
              <a:gd name="connsiteY36" fmla="*/ 1206 h 10000"/>
              <a:gd name="connsiteX37" fmla="*/ 3412 w 10000"/>
              <a:gd name="connsiteY37" fmla="*/ 1206 h 10000"/>
              <a:gd name="connsiteX38" fmla="*/ 4353 w 10000"/>
              <a:gd name="connsiteY38" fmla="*/ 1005 h 10000"/>
              <a:gd name="connsiteX39" fmla="*/ 5294 w 10000"/>
              <a:gd name="connsiteY39" fmla="*/ 804 h 10000"/>
              <a:gd name="connsiteX40" fmla="*/ 6236 w 10000"/>
              <a:gd name="connsiteY40" fmla="*/ 804 h 10000"/>
              <a:gd name="connsiteX41" fmla="*/ 6863 w 10000"/>
              <a:gd name="connsiteY41" fmla="*/ 603 h 10000"/>
              <a:gd name="connsiteX42" fmla="*/ 7176 w 10000"/>
              <a:gd name="connsiteY42" fmla="*/ 402 h 10000"/>
              <a:gd name="connsiteX43" fmla="*/ 7490 w 10000"/>
              <a:gd name="connsiteY43" fmla="*/ 202 h 10000"/>
              <a:gd name="connsiteX44" fmla="*/ 7804 w 10000"/>
              <a:gd name="connsiteY44" fmla="*/ 0 h 10000"/>
              <a:gd name="connsiteX45" fmla="*/ 8118 w 10000"/>
              <a:gd name="connsiteY45" fmla="*/ 0 h 10000"/>
              <a:gd name="connsiteX46" fmla="*/ 8118 w 10000"/>
              <a:gd name="connsiteY46" fmla="*/ 202 h 10000"/>
              <a:gd name="connsiteX47" fmla="*/ 8745 w 10000"/>
              <a:gd name="connsiteY47" fmla="*/ 402 h 10000"/>
              <a:gd name="connsiteX48" fmla="*/ 9058 w 10000"/>
              <a:gd name="connsiteY48" fmla="*/ 402 h 10000"/>
              <a:gd name="connsiteX49" fmla="*/ 9373 w 10000"/>
              <a:gd name="connsiteY49" fmla="*/ 603 h 10000"/>
              <a:gd name="connsiteX50" fmla="*/ 9687 w 10000"/>
              <a:gd name="connsiteY50" fmla="*/ 804 h 10000"/>
              <a:gd name="connsiteX51" fmla="*/ 10000 w 10000"/>
              <a:gd name="connsiteY51" fmla="*/ 1005 h 10000"/>
              <a:gd name="connsiteX52" fmla="*/ 10000 w 10000"/>
              <a:gd name="connsiteY52" fmla="*/ 1206 h 10000"/>
              <a:gd name="connsiteX53" fmla="*/ 9687 w 10000"/>
              <a:gd name="connsiteY53" fmla="*/ 1583 h 10000"/>
              <a:gd name="connsiteX54" fmla="*/ 9687 w 10000"/>
              <a:gd name="connsiteY54" fmla="*/ 1784 h 10000"/>
              <a:gd name="connsiteX55" fmla="*/ 9373 w 10000"/>
              <a:gd name="connsiteY55" fmla="*/ 1784 h 10000"/>
              <a:gd name="connsiteX56" fmla="*/ 9373 w 10000"/>
              <a:gd name="connsiteY56" fmla="*/ 1985 h 10000"/>
              <a:gd name="connsiteX57" fmla="*/ 9058 w 10000"/>
              <a:gd name="connsiteY57" fmla="*/ 2186 h 10000"/>
              <a:gd name="connsiteX58" fmla="*/ 8745 w 10000"/>
              <a:gd name="connsiteY58" fmla="*/ 2387 h 10000"/>
              <a:gd name="connsiteX59" fmla="*/ 8745 w 10000"/>
              <a:gd name="connsiteY59" fmla="*/ 2588 h 10000"/>
              <a:gd name="connsiteX60" fmla="*/ 8431 w 10000"/>
              <a:gd name="connsiteY60" fmla="*/ 2991 h 10000"/>
              <a:gd name="connsiteX61" fmla="*/ 8118 w 10000"/>
              <a:gd name="connsiteY61" fmla="*/ 3392 h 10000"/>
              <a:gd name="connsiteX62" fmla="*/ 8118 w 10000"/>
              <a:gd name="connsiteY62" fmla="*/ 3996 h 10000"/>
              <a:gd name="connsiteX63" fmla="*/ 7490 w 10000"/>
              <a:gd name="connsiteY63" fmla="*/ 4800 h 10000"/>
              <a:gd name="connsiteX64" fmla="*/ 6549 w 10000"/>
              <a:gd name="connsiteY64" fmla="*/ 5804 h 10000"/>
              <a:gd name="connsiteX65" fmla="*/ 5921 w 10000"/>
              <a:gd name="connsiteY65" fmla="*/ 6584 h 10000"/>
              <a:gd name="connsiteX66" fmla="*/ 4981 w 10000"/>
              <a:gd name="connsiteY66" fmla="*/ 7388 h 10000"/>
              <a:gd name="connsiteX67" fmla="*/ 4039 w 10000"/>
              <a:gd name="connsiteY67" fmla="*/ 8191 h 10000"/>
              <a:gd name="connsiteX68" fmla="*/ 3099 w 10000"/>
              <a:gd name="connsiteY68" fmla="*/ 8794 h 10000"/>
              <a:gd name="connsiteX0" fmla="*/ 1255 w 10000"/>
              <a:gd name="connsiteY0" fmla="*/ 10000 h 10000"/>
              <a:gd name="connsiteX1" fmla="*/ 2197 w 10000"/>
              <a:gd name="connsiteY1" fmla="*/ 8392 h 10000"/>
              <a:gd name="connsiteX2" fmla="*/ 2824 w 10000"/>
              <a:gd name="connsiteY2" fmla="*/ 7588 h 10000"/>
              <a:gd name="connsiteX3" fmla="*/ 3726 w 10000"/>
              <a:gd name="connsiteY3" fmla="*/ 6784 h 10000"/>
              <a:gd name="connsiteX4" fmla="*/ 4353 w 10000"/>
              <a:gd name="connsiteY4" fmla="*/ 6006 h 10000"/>
              <a:gd name="connsiteX5" fmla="*/ 5294 w 10000"/>
              <a:gd name="connsiteY5" fmla="*/ 5200 h 10000"/>
              <a:gd name="connsiteX6" fmla="*/ 5608 w 10000"/>
              <a:gd name="connsiteY6" fmla="*/ 4397 h 10000"/>
              <a:gd name="connsiteX7" fmla="*/ 6236 w 10000"/>
              <a:gd name="connsiteY7" fmla="*/ 3392 h 10000"/>
              <a:gd name="connsiteX8" fmla="*/ 6549 w 10000"/>
              <a:gd name="connsiteY8" fmla="*/ 2991 h 10000"/>
              <a:gd name="connsiteX9" fmla="*/ 6549 w 10000"/>
              <a:gd name="connsiteY9" fmla="*/ 2789 h 10000"/>
              <a:gd name="connsiteX10" fmla="*/ 6863 w 10000"/>
              <a:gd name="connsiteY10" fmla="*/ 2387 h 10000"/>
              <a:gd name="connsiteX11" fmla="*/ 6863 w 10000"/>
              <a:gd name="connsiteY11" fmla="*/ 2186 h 10000"/>
              <a:gd name="connsiteX12" fmla="*/ 6863 w 10000"/>
              <a:gd name="connsiteY12" fmla="*/ 1985 h 10000"/>
              <a:gd name="connsiteX13" fmla="*/ 6863 w 10000"/>
              <a:gd name="connsiteY13" fmla="*/ 1784 h 10000"/>
              <a:gd name="connsiteX14" fmla="*/ 6863 w 10000"/>
              <a:gd name="connsiteY14" fmla="*/ 1583 h 10000"/>
              <a:gd name="connsiteX15" fmla="*/ 6863 w 10000"/>
              <a:gd name="connsiteY15" fmla="*/ 1583 h 10000"/>
              <a:gd name="connsiteX16" fmla="*/ 6863 w 10000"/>
              <a:gd name="connsiteY16" fmla="*/ 1583 h 10000"/>
              <a:gd name="connsiteX17" fmla="*/ 6236 w 10000"/>
              <a:gd name="connsiteY17" fmla="*/ 1583 h 10000"/>
              <a:gd name="connsiteX18" fmla="*/ 5608 w 10000"/>
              <a:gd name="connsiteY18" fmla="*/ 1784 h 10000"/>
              <a:gd name="connsiteX19" fmla="*/ 4667 w 10000"/>
              <a:gd name="connsiteY19" fmla="*/ 1985 h 10000"/>
              <a:gd name="connsiteX20" fmla="*/ 3726 w 10000"/>
              <a:gd name="connsiteY20" fmla="*/ 2186 h 10000"/>
              <a:gd name="connsiteX21" fmla="*/ 2824 w 10000"/>
              <a:gd name="connsiteY21" fmla="*/ 2186 h 10000"/>
              <a:gd name="connsiteX22" fmla="*/ 2510 w 10000"/>
              <a:gd name="connsiteY22" fmla="*/ 2387 h 10000"/>
              <a:gd name="connsiteX23" fmla="*/ 2197 w 10000"/>
              <a:gd name="connsiteY23" fmla="*/ 2387 h 10000"/>
              <a:gd name="connsiteX24" fmla="*/ 1883 w 10000"/>
              <a:gd name="connsiteY24" fmla="*/ 2387 h 10000"/>
              <a:gd name="connsiteX25" fmla="*/ 1569 w 10000"/>
              <a:gd name="connsiteY25" fmla="*/ 2186 h 10000"/>
              <a:gd name="connsiteX26" fmla="*/ 1255 w 10000"/>
              <a:gd name="connsiteY26" fmla="*/ 2186 h 10000"/>
              <a:gd name="connsiteX27" fmla="*/ 628 w 10000"/>
              <a:gd name="connsiteY27" fmla="*/ 1784 h 10000"/>
              <a:gd name="connsiteX28" fmla="*/ 315 w 10000"/>
              <a:gd name="connsiteY28" fmla="*/ 1583 h 10000"/>
              <a:gd name="connsiteX29" fmla="*/ 0 w 10000"/>
              <a:gd name="connsiteY29" fmla="*/ 1381 h 10000"/>
              <a:gd name="connsiteX30" fmla="*/ 0 w 10000"/>
              <a:gd name="connsiteY30" fmla="*/ 1381 h 10000"/>
              <a:gd name="connsiteX31" fmla="*/ 315 w 10000"/>
              <a:gd name="connsiteY31" fmla="*/ 1206 h 10000"/>
              <a:gd name="connsiteX32" fmla="*/ 628 w 10000"/>
              <a:gd name="connsiteY32" fmla="*/ 1206 h 10000"/>
              <a:gd name="connsiteX33" fmla="*/ 1569 w 10000"/>
              <a:gd name="connsiteY33" fmla="*/ 1206 h 10000"/>
              <a:gd name="connsiteX34" fmla="*/ 1883 w 10000"/>
              <a:gd name="connsiteY34" fmla="*/ 1206 h 10000"/>
              <a:gd name="connsiteX35" fmla="*/ 2510 w 10000"/>
              <a:gd name="connsiteY35" fmla="*/ 1206 h 10000"/>
              <a:gd name="connsiteX36" fmla="*/ 3412 w 10000"/>
              <a:gd name="connsiteY36" fmla="*/ 1206 h 10000"/>
              <a:gd name="connsiteX37" fmla="*/ 4353 w 10000"/>
              <a:gd name="connsiteY37" fmla="*/ 1005 h 10000"/>
              <a:gd name="connsiteX38" fmla="*/ 5294 w 10000"/>
              <a:gd name="connsiteY38" fmla="*/ 804 h 10000"/>
              <a:gd name="connsiteX39" fmla="*/ 6236 w 10000"/>
              <a:gd name="connsiteY39" fmla="*/ 804 h 10000"/>
              <a:gd name="connsiteX40" fmla="*/ 6863 w 10000"/>
              <a:gd name="connsiteY40" fmla="*/ 603 h 10000"/>
              <a:gd name="connsiteX41" fmla="*/ 7176 w 10000"/>
              <a:gd name="connsiteY41" fmla="*/ 402 h 10000"/>
              <a:gd name="connsiteX42" fmla="*/ 7490 w 10000"/>
              <a:gd name="connsiteY42" fmla="*/ 202 h 10000"/>
              <a:gd name="connsiteX43" fmla="*/ 7804 w 10000"/>
              <a:gd name="connsiteY43" fmla="*/ 0 h 10000"/>
              <a:gd name="connsiteX44" fmla="*/ 8118 w 10000"/>
              <a:gd name="connsiteY44" fmla="*/ 0 h 10000"/>
              <a:gd name="connsiteX45" fmla="*/ 8118 w 10000"/>
              <a:gd name="connsiteY45" fmla="*/ 202 h 10000"/>
              <a:gd name="connsiteX46" fmla="*/ 8745 w 10000"/>
              <a:gd name="connsiteY46" fmla="*/ 402 h 10000"/>
              <a:gd name="connsiteX47" fmla="*/ 9058 w 10000"/>
              <a:gd name="connsiteY47" fmla="*/ 402 h 10000"/>
              <a:gd name="connsiteX48" fmla="*/ 9373 w 10000"/>
              <a:gd name="connsiteY48" fmla="*/ 603 h 10000"/>
              <a:gd name="connsiteX49" fmla="*/ 9687 w 10000"/>
              <a:gd name="connsiteY49" fmla="*/ 804 h 10000"/>
              <a:gd name="connsiteX50" fmla="*/ 10000 w 10000"/>
              <a:gd name="connsiteY50" fmla="*/ 1005 h 10000"/>
              <a:gd name="connsiteX51" fmla="*/ 10000 w 10000"/>
              <a:gd name="connsiteY51" fmla="*/ 1206 h 10000"/>
              <a:gd name="connsiteX52" fmla="*/ 9687 w 10000"/>
              <a:gd name="connsiteY52" fmla="*/ 1583 h 10000"/>
              <a:gd name="connsiteX53" fmla="*/ 9687 w 10000"/>
              <a:gd name="connsiteY53" fmla="*/ 1784 h 10000"/>
              <a:gd name="connsiteX54" fmla="*/ 9373 w 10000"/>
              <a:gd name="connsiteY54" fmla="*/ 1784 h 10000"/>
              <a:gd name="connsiteX55" fmla="*/ 9373 w 10000"/>
              <a:gd name="connsiteY55" fmla="*/ 1985 h 10000"/>
              <a:gd name="connsiteX56" fmla="*/ 9058 w 10000"/>
              <a:gd name="connsiteY56" fmla="*/ 2186 h 10000"/>
              <a:gd name="connsiteX57" fmla="*/ 8745 w 10000"/>
              <a:gd name="connsiteY57" fmla="*/ 2387 h 10000"/>
              <a:gd name="connsiteX58" fmla="*/ 8745 w 10000"/>
              <a:gd name="connsiteY58" fmla="*/ 2588 h 10000"/>
              <a:gd name="connsiteX59" fmla="*/ 8431 w 10000"/>
              <a:gd name="connsiteY59" fmla="*/ 2991 h 10000"/>
              <a:gd name="connsiteX60" fmla="*/ 8118 w 10000"/>
              <a:gd name="connsiteY60" fmla="*/ 3392 h 10000"/>
              <a:gd name="connsiteX61" fmla="*/ 8118 w 10000"/>
              <a:gd name="connsiteY61" fmla="*/ 3996 h 10000"/>
              <a:gd name="connsiteX62" fmla="*/ 7490 w 10000"/>
              <a:gd name="connsiteY62" fmla="*/ 4800 h 10000"/>
              <a:gd name="connsiteX63" fmla="*/ 6549 w 10000"/>
              <a:gd name="connsiteY63" fmla="*/ 5804 h 10000"/>
              <a:gd name="connsiteX64" fmla="*/ 5921 w 10000"/>
              <a:gd name="connsiteY64" fmla="*/ 6584 h 10000"/>
              <a:gd name="connsiteX65" fmla="*/ 4981 w 10000"/>
              <a:gd name="connsiteY65" fmla="*/ 7388 h 10000"/>
              <a:gd name="connsiteX66" fmla="*/ 4039 w 10000"/>
              <a:gd name="connsiteY66" fmla="*/ 8191 h 10000"/>
              <a:gd name="connsiteX67" fmla="*/ 3099 w 10000"/>
              <a:gd name="connsiteY67" fmla="*/ 8794 h 10000"/>
              <a:gd name="connsiteX0" fmla="*/ 2197 w 10000"/>
              <a:gd name="connsiteY0" fmla="*/ 8392 h 8794"/>
              <a:gd name="connsiteX1" fmla="*/ 2824 w 10000"/>
              <a:gd name="connsiteY1" fmla="*/ 7588 h 8794"/>
              <a:gd name="connsiteX2" fmla="*/ 3726 w 10000"/>
              <a:gd name="connsiteY2" fmla="*/ 6784 h 8794"/>
              <a:gd name="connsiteX3" fmla="*/ 4353 w 10000"/>
              <a:gd name="connsiteY3" fmla="*/ 6006 h 8794"/>
              <a:gd name="connsiteX4" fmla="*/ 5294 w 10000"/>
              <a:gd name="connsiteY4" fmla="*/ 5200 h 8794"/>
              <a:gd name="connsiteX5" fmla="*/ 5608 w 10000"/>
              <a:gd name="connsiteY5" fmla="*/ 4397 h 8794"/>
              <a:gd name="connsiteX6" fmla="*/ 6236 w 10000"/>
              <a:gd name="connsiteY6" fmla="*/ 3392 h 8794"/>
              <a:gd name="connsiteX7" fmla="*/ 6549 w 10000"/>
              <a:gd name="connsiteY7" fmla="*/ 2991 h 8794"/>
              <a:gd name="connsiteX8" fmla="*/ 6549 w 10000"/>
              <a:gd name="connsiteY8" fmla="*/ 2789 h 8794"/>
              <a:gd name="connsiteX9" fmla="*/ 6863 w 10000"/>
              <a:gd name="connsiteY9" fmla="*/ 2387 h 8794"/>
              <a:gd name="connsiteX10" fmla="*/ 6863 w 10000"/>
              <a:gd name="connsiteY10" fmla="*/ 2186 h 8794"/>
              <a:gd name="connsiteX11" fmla="*/ 6863 w 10000"/>
              <a:gd name="connsiteY11" fmla="*/ 1985 h 8794"/>
              <a:gd name="connsiteX12" fmla="*/ 6863 w 10000"/>
              <a:gd name="connsiteY12" fmla="*/ 1784 h 8794"/>
              <a:gd name="connsiteX13" fmla="*/ 6863 w 10000"/>
              <a:gd name="connsiteY13" fmla="*/ 1583 h 8794"/>
              <a:gd name="connsiteX14" fmla="*/ 6863 w 10000"/>
              <a:gd name="connsiteY14" fmla="*/ 1583 h 8794"/>
              <a:gd name="connsiteX15" fmla="*/ 6863 w 10000"/>
              <a:gd name="connsiteY15" fmla="*/ 1583 h 8794"/>
              <a:gd name="connsiteX16" fmla="*/ 6236 w 10000"/>
              <a:gd name="connsiteY16" fmla="*/ 1583 h 8794"/>
              <a:gd name="connsiteX17" fmla="*/ 5608 w 10000"/>
              <a:gd name="connsiteY17" fmla="*/ 1784 h 8794"/>
              <a:gd name="connsiteX18" fmla="*/ 4667 w 10000"/>
              <a:gd name="connsiteY18" fmla="*/ 1985 h 8794"/>
              <a:gd name="connsiteX19" fmla="*/ 3726 w 10000"/>
              <a:gd name="connsiteY19" fmla="*/ 2186 h 8794"/>
              <a:gd name="connsiteX20" fmla="*/ 2824 w 10000"/>
              <a:gd name="connsiteY20" fmla="*/ 2186 h 8794"/>
              <a:gd name="connsiteX21" fmla="*/ 2510 w 10000"/>
              <a:gd name="connsiteY21" fmla="*/ 2387 h 8794"/>
              <a:gd name="connsiteX22" fmla="*/ 2197 w 10000"/>
              <a:gd name="connsiteY22" fmla="*/ 2387 h 8794"/>
              <a:gd name="connsiteX23" fmla="*/ 1883 w 10000"/>
              <a:gd name="connsiteY23" fmla="*/ 2387 h 8794"/>
              <a:gd name="connsiteX24" fmla="*/ 1569 w 10000"/>
              <a:gd name="connsiteY24" fmla="*/ 2186 h 8794"/>
              <a:gd name="connsiteX25" fmla="*/ 1255 w 10000"/>
              <a:gd name="connsiteY25" fmla="*/ 2186 h 8794"/>
              <a:gd name="connsiteX26" fmla="*/ 628 w 10000"/>
              <a:gd name="connsiteY26" fmla="*/ 1784 h 8794"/>
              <a:gd name="connsiteX27" fmla="*/ 315 w 10000"/>
              <a:gd name="connsiteY27" fmla="*/ 1583 h 8794"/>
              <a:gd name="connsiteX28" fmla="*/ 0 w 10000"/>
              <a:gd name="connsiteY28" fmla="*/ 1381 h 8794"/>
              <a:gd name="connsiteX29" fmla="*/ 0 w 10000"/>
              <a:gd name="connsiteY29" fmla="*/ 1381 h 8794"/>
              <a:gd name="connsiteX30" fmla="*/ 315 w 10000"/>
              <a:gd name="connsiteY30" fmla="*/ 1206 h 8794"/>
              <a:gd name="connsiteX31" fmla="*/ 628 w 10000"/>
              <a:gd name="connsiteY31" fmla="*/ 1206 h 8794"/>
              <a:gd name="connsiteX32" fmla="*/ 1569 w 10000"/>
              <a:gd name="connsiteY32" fmla="*/ 1206 h 8794"/>
              <a:gd name="connsiteX33" fmla="*/ 1883 w 10000"/>
              <a:gd name="connsiteY33" fmla="*/ 1206 h 8794"/>
              <a:gd name="connsiteX34" fmla="*/ 2510 w 10000"/>
              <a:gd name="connsiteY34" fmla="*/ 1206 h 8794"/>
              <a:gd name="connsiteX35" fmla="*/ 3412 w 10000"/>
              <a:gd name="connsiteY35" fmla="*/ 1206 h 8794"/>
              <a:gd name="connsiteX36" fmla="*/ 4353 w 10000"/>
              <a:gd name="connsiteY36" fmla="*/ 1005 h 8794"/>
              <a:gd name="connsiteX37" fmla="*/ 5294 w 10000"/>
              <a:gd name="connsiteY37" fmla="*/ 804 h 8794"/>
              <a:gd name="connsiteX38" fmla="*/ 6236 w 10000"/>
              <a:gd name="connsiteY38" fmla="*/ 804 h 8794"/>
              <a:gd name="connsiteX39" fmla="*/ 6863 w 10000"/>
              <a:gd name="connsiteY39" fmla="*/ 603 h 8794"/>
              <a:gd name="connsiteX40" fmla="*/ 7176 w 10000"/>
              <a:gd name="connsiteY40" fmla="*/ 402 h 8794"/>
              <a:gd name="connsiteX41" fmla="*/ 7490 w 10000"/>
              <a:gd name="connsiteY41" fmla="*/ 202 h 8794"/>
              <a:gd name="connsiteX42" fmla="*/ 7804 w 10000"/>
              <a:gd name="connsiteY42" fmla="*/ 0 h 8794"/>
              <a:gd name="connsiteX43" fmla="*/ 8118 w 10000"/>
              <a:gd name="connsiteY43" fmla="*/ 0 h 8794"/>
              <a:gd name="connsiteX44" fmla="*/ 8118 w 10000"/>
              <a:gd name="connsiteY44" fmla="*/ 202 h 8794"/>
              <a:gd name="connsiteX45" fmla="*/ 8745 w 10000"/>
              <a:gd name="connsiteY45" fmla="*/ 402 h 8794"/>
              <a:gd name="connsiteX46" fmla="*/ 9058 w 10000"/>
              <a:gd name="connsiteY46" fmla="*/ 402 h 8794"/>
              <a:gd name="connsiteX47" fmla="*/ 9373 w 10000"/>
              <a:gd name="connsiteY47" fmla="*/ 603 h 8794"/>
              <a:gd name="connsiteX48" fmla="*/ 9687 w 10000"/>
              <a:gd name="connsiteY48" fmla="*/ 804 h 8794"/>
              <a:gd name="connsiteX49" fmla="*/ 10000 w 10000"/>
              <a:gd name="connsiteY49" fmla="*/ 1005 h 8794"/>
              <a:gd name="connsiteX50" fmla="*/ 10000 w 10000"/>
              <a:gd name="connsiteY50" fmla="*/ 1206 h 8794"/>
              <a:gd name="connsiteX51" fmla="*/ 9687 w 10000"/>
              <a:gd name="connsiteY51" fmla="*/ 1583 h 8794"/>
              <a:gd name="connsiteX52" fmla="*/ 9687 w 10000"/>
              <a:gd name="connsiteY52" fmla="*/ 1784 h 8794"/>
              <a:gd name="connsiteX53" fmla="*/ 9373 w 10000"/>
              <a:gd name="connsiteY53" fmla="*/ 1784 h 8794"/>
              <a:gd name="connsiteX54" fmla="*/ 9373 w 10000"/>
              <a:gd name="connsiteY54" fmla="*/ 1985 h 8794"/>
              <a:gd name="connsiteX55" fmla="*/ 9058 w 10000"/>
              <a:gd name="connsiteY55" fmla="*/ 2186 h 8794"/>
              <a:gd name="connsiteX56" fmla="*/ 8745 w 10000"/>
              <a:gd name="connsiteY56" fmla="*/ 2387 h 8794"/>
              <a:gd name="connsiteX57" fmla="*/ 8745 w 10000"/>
              <a:gd name="connsiteY57" fmla="*/ 2588 h 8794"/>
              <a:gd name="connsiteX58" fmla="*/ 8431 w 10000"/>
              <a:gd name="connsiteY58" fmla="*/ 2991 h 8794"/>
              <a:gd name="connsiteX59" fmla="*/ 8118 w 10000"/>
              <a:gd name="connsiteY59" fmla="*/ 3392 h 8794"/>
              <a:gd name="connsiteX60" fmla="*/ 8118 w 10000"/>
              <a:gd name="connsiteY60" fmla="*/ 3996 h 8794"/>
              <a:gd name="connsiteX61" fmla="*/ 7490 w 10000"/>
              <a:gd name="connsiteY61" fmla="*/ 4800 h 8794"/>
              <a:gd name="connsiteX62" fmla="*/ 6549 w 10000"/>
              <a:gd name="connsiteY62" fmla="*/ 5804 h 8794"/>
              <a:gd name="connsiteX63" fmla="*/ 5921 w 10000"/>
              <a:gd name="connsiteY63" fmla="*/ 6584 h 8794"/>
              <a:gd name="connsiteX64" fmla="*/ 4981 w 10000"/>
              <a:gd name="connsiteY64" fmla="*/ 7388 h 8794"/>
              <a:gd name="connsiteX65" fmla="*/ 4039 w 10000"/>
              <a:gd name="connsiteY65" fmla="*/ 8191 h 8794"/>
              <a:gd name="connsiteX66" fmla="*/ 3099 w 10000"/>
              <a:gd name="connsiteY66" fmla="*/ 8794 h 8794"/>
              <a:gd name="connsiteX0" fmla="*/ 2197 w 10000"/>
              <a:gd name="connsiteY0" fmla="*/ 9543 h 9543"/>
              <a:gd name="connsiteX1" fmla="*/ 2824 w 10000"/>
              <a:gd name="connsiteY1" fmla="*/ 8629 h 9543"/>
              <a:gd name="connsiteX2" fmla="*/ 3726 w 10000"/>
              <a:gd name="connsiteY2" fmla="*/ 7714 h 9543"/>
              <a:gd name="connsiteX3" fmla="*/ 4353 w 10000"/>
              <a:gd name="connsiteY3" fmla="*/ 6830 h 9543"/>
              <a:gd name="connsiteX4" fmla="*/ 5294 w 10000"/>
              <a:gd name="connsiteY4" fmla="*/ 5913 h 9543"/>
              <a:gd name="connsiteX5" fmla="*/ 5608 w 10000"/>
              <a:gd name="connsiteY5" fmla="*/ 5000 h 9543"/>
              <a:gd name="connsiteX6" fmla="*/ 6236 w 10000"/>
              <a:gd name="connsiteY6" fmla="*/ 3857 h 9543"/>
              <a:gd name="connsiteX7" fmla="*/ 6549 w 10000"/>
              <a:gd name="connsiteY7" fmla="*/ 3401 h 9543"/>
              <a:gd name="connsiteX8" fmla="*/ 6549 w 10000"/>
              <a:gd name="connsiteY8" fmla="*/ 3171 h 9543"/>
              <a:gd name="connsiteX9" fmla="*/ 6863 w 10000"/>
              <a:gd name="connsiteY9" fmla="*/ 2714 h 9543"/>
              <a:gd name="connsiteX10" fmla="*/ 6863 w 10000"/>
              <a:gd name="connsiteY10" fmla="*/ 2486 h 9543"/>
              <a:gd name="connsiteX11" fmla="*/ 6863 w 10000"/>
              <a:gd name="connsiteY11" fmla="*/ 2257 h 9543"/>
              <a:gd name="connsiteX12" fmla="*/ 6863 w 10000"/>
              <a:gd name="connsiteY12" fmla="*/ 2029 h 9543"/>
              <a:gd name="connsiteX13" fmla="*/ 6863 w 10000"/>
              <a:gd name="connsiteY13" fmla="*/ 1800 h 9543"/>
              <a:gd name="connsiteX14" fmla="*/ 6863 w 10000"/>
              <a:gd name="connsiteY14" fmla="*/ 1800 h 9543"/>
              <a:gd name="connsiteX15" fmla="*/ 6863 w 10000"/>
              <a:gd name="connsiteY15" fmla="*/ 1800 h 9543"/>
              <a:gd name="connsiteX16" fmla="*/ 6236 w 10000"/>
              <a:gd name="connsiteY16" fmla="*/ 1800 h 9543"/>
              <a:gd name="connsiteX17" fmla="*/ 5608 w 10000"/>
              <a:gd name="connsiteY17" fmla="*/ 2029 h 9543"/>
              <a:gd name="connsiteX18" fmla="*/ 4667 w 10000"/>
              <a:gd name="connsiteY18" fmla="*/ 2257 h 9543"/>
              <a:gd name="connsiteX19" fmla="*/ 3726 w 10000"/>
              <a:gd name="connsiteY19" fmla="*/ 2486 h 9543"/>
              <a:gd name="connsiteX20" fmla="*/ 2824 w 10000"/>
              <a:gd name="connsiteY20" fmla="*/ 2486 h 9543"/>
              <a:gd name="connsiteX21" fmla="*/ 2510 w 10000"/>
              <a:gd name="connsiteY21" fmla="*/ 2714 h 9543"/>
              <a:gd name="connsiteX22" fmla="*/ 2197 w 10000"/>
              <a:gd name="connsiteY22" fmla="*/ 2714 h 9543"/>
              <a:gd name="connsiteX23" fmla="*/ 1883 w 10000"/>
              <a:gd name="connsiteY23" fmla="*/ 2714 h 9543"/>
              <a:gd name="connsiteX24" fmla="*/ 1569 w 10000"/>
              <a:gd name="connsiteY24" fmla="*/ 2486 h 9543"/>
              <a:gd name="connsiteX25" fmla="*/ 1255 w 10000"/>
              <a:gd name="connsiteY25" fmla="*/ 2486 h 9543"/>
              <a:gd name="connsiteX26" fmla="*/ 628 w 10000"/>
              <a:gd name="connsiteY26" fmla="*/ 2029 h 9543"/>
              <a:gd name="connsiteX27" fmla="*/ 315 w 10000"/>
              <a:gd name="connsiteY27" fmla="*/ 1800 h 9543"/>
              <a:gd name="connsiteX28" fmla="*/ 0 w 10000"/>
              <a:gd name="connsiteY28" fmla="*/ 1570 h 9543"/>
              <a:gd name="connsiteX29" fmla="*/ 0 w 10000"/>
              <a:gd name="connsiteY29" fmla="*/ 1570 h 9543"/>
              <a:gd name="connsiteX30" fmla="*/ 315 w 10000"/>
              <a:gd name="connsiteY30" fmla="*/ 1371 h 9543"/>
              <a:gd name="connsiteX31" fmla="*/ 628 w 10000"/>
              <a:gd name="connsiteY31" fmla="*/ 1371 h 9543"/>
              <a:gd name="connsiteX32" fmla="*/ 1569 w 10000"/>
              <a:gd name="connsiteY32" fmla="*/ 1371 h 9543"/>
              <a:gd name="connsiteX33" fmla="*/ 1883 w 10000"/>
              <a:gd name="connsiteY33" fmla="*/ 1371 h 9543"/>
              <a:gd name="connsiteX34" fmla="*/ 2510 w 10000"/>
              <a:gd name="connsiteY34" fmla="*/ 1371 h 9543"/>
              <a:gd name="connsiteX35" fmla="*/ 3412 w 10000"/>
              <a:gd name="connsiteY35" fmla="*/ 1371 h 9543"/>
              <a:gd name="connsiteX36" fmla="*/ 4353 w 10000"/>
              <a:gd name="connsiteY36" fmla="*/ 1143 h 9543"/>
              <a:gd name="connsiteX37" fmla="*/ 5294 w 10000"/>
              <a:gd name="connsiteY37" fmla="*/ 914 h 9543"/>
              <a:gd name="connsiteX38" fmla="*/ 6236 w 10000"/>
              <a:gd name="connsiteY38" fmla="*/ 914 h 9543"/>
              <a:gd name="connsiteX39" fmla="*/ 6863 w 10000"/>
              <a:gd name="connsiteY39" fmla="*/ 686 h 9543"/>
              <a:gd name="connsiteX40" fmla="*/ 7176 w 10000"/>
              <a:gd name="connsiteY40" fmla="*/ 457 h 9543"/>
              <a:gd name="connsiteX41" fmla="*/ 7490 w 10000"/>
              <a:gd name="connsiteY41" fmla="*/ 230 h 9543"/>
              <a:gd name="connsiteX42" fmla="*/ 7804 w 10000"/>
              <a:gd name="connsiteY42" fmla="*/ 0 h 9543"/>
              <a:gd name="connsiteX43" fmla="*/ 8118 w 10000"/>
              <a:gd name="connsiteY43" fmla="*/ 0 h 9543"/>
              <a:gd name="connsiteX44" fmla="*/ 8118 w 10000"/>
              <a:gd name="connsiteY44" fmla="*/ 230 h 9543"/>
              <a:gd name="connsiteX45" fmla="*/ 8745 w 10000"/>
              <a:gd name="connsiteY45" fmla="*/ 457 h 9543"/>
              <a:gd name="connsiteX46" fmla="*/ 9058 w 10000"/>
              <a:gd name="connsiteY46" fmla="*/ 457 h 9543"/>
              <a:gd name="connsiteX47" fmla="*/ 9373 w 10000"/>
              <a:gd name="connsiteY47" fmla="*/ 686 h 9543"/>
              <a:gd name="connsiteX48" fmla="*/ 9687 w 10000"/>
              <a:gd name="connsiteY48" fmla="*/ 914 h 9543"/>
              <a:gd name="connsiteX49" fmla="*/ 10000 w 10000"/>
              <a:gd name="connsiteY49" fmla="*/ 1143 h 9543"/>
              <a:gd name="connsiteX50" fmla="*/ 10000 w 10000"/>
              <a:gd name="connsiteY50" fmla="*/ 1371 h 9543"/>
              <a:gd name="connsiteX51" fmla="*/ 9687 w 10000"/>
              <a:gd name="connsiteY51" fmla="*/ 1800 h 9543"/>
              <a:gd name="connsiteX52" fmla="*/ 9687 w 10000"/>
              <a:gd name="connsiteY52" fmla="*/ 2029 h 9543"/>
              <a:gd name="connsiteX53" fmla="*/ 9373 w 10000"/>
              <a:gd name="connsiteY53" fmla="*/ 2029 h 9543"/>
              <a:gd name="connsiteX54" fmla="*/ 9373 w 10000"/>
              <a:gd name="connsiteY54" fmla="*/ 2257 h 9543"/>
              <a:gd name="connsiteX55" fmla="*/ 9058 w 10000"/>
              <a:gd name="connsiteY55" fmla="*/ 2486 h 9543"/>
              <a:gd name="connsiteX56" fmla="*/ 8745 w 10000"/>
              <a:gd name="connsiteY56" fmla="*/ 2714 h 9543"/>
              <a:gd name="connsiteX57" fmla="*/ 8745 w 10000"/>
              <a:gd name="connsiteY57" fmla="*/ 2943 h 9543"/>
              <a:gd name="connsiteX58" fmla="*/ 8431 w 10000"/>
              <a:gd name="connsiteY58" fmla="*/ 3401 h 9543"/>
              <a:gd name="connsiteX59" fmla="*/ 8118 w 10000"/>
              <a:gd name="connsiteY59" fmla="*/ 3857 h 9543"/>
              <a:gd name="connsiteX60" fmla="*/ 8118 w 10000"/>
              <a:gd name="connsiteY60" fmla="*/ 4544 h 9543"/>
              <a:gd name="connsiteX61" fmla="*/ 7490 w 10000"/>
              <a:gd name="connsiteY61" fmla="*/ 5458 h 9543"/>
              <a:gd name="connsiteX62" fmla="*/ 6549 w 10000"/>
              <a:gd name="connsiteY62" fmla="*/ 6600 h 9543"/>
              <a:gd name="connsiteX63" fmla="*/ 5921 w 10000"/>
              <a:gd name="connsiteY63" fmla="*/ 7487 h 9543"/>
              <a:gd name="connsiteX64" fmla="*/ 4981 w 10000"/>
              <a:gd name="connsiteY64" fmla="*/ 8401 h 9543"/>
              <a:gd name="connsiteX65" fmla="*/ 4039 w 10000"/>
              <a:gd name="connsiteY65" fmla="*/ 9314 h 9543"/>
              <a:gd name="connsiteX0" fmla="*/ 2824 w 10000"/>
              <a:gd name="connsiteY0" fmla="*/ 9042 h 9760"/>
              <a:gd name="connsiteX1" fmla="*/ 3726 w 10000"/>
              <a:gd name="connsiteY1" fmla="*/ 8083 h 9760"/>
              <a:gd name="connsiteX2" fmla="*/ 4353 w 10000"/>
              <a:gd name="connsiteY2" fmla="*/ 7157 h 9760"/>
              <a:gd name="connsiteX3" fmla="*/ 5294 w 10000"/>
              <a:gd name="connsiteY3" fmla="*/ 6196 h 9760"/>
              <a:gd name="connsiteX4" fmla="*/ 5608 w 10000"/>
              <a:gd name="connsiteY4" fmla="*/ 5239 h 9760"/>
              <a:gd name="connsiteX5" fmla="*/ 6236 w 10000"/>
              <a:gd name="connsiteY5" fmla="*/ 4042 h 9760"/>
              <a:gd name="connsiteX6" fmla="*/ 6549 w 10000"/>
              <a:gd name="connsiteY6" fmla="*/ 3564 h 9760"/>
              <a:gd name="connsiteX7" fmla="*/ 6549 w 10000"/>
              <a:gd name="connsiteY7" fmla="*/ 3323 h 9760"/>
              <a:gd name="connsiteX8" fmla="*/ 6863 w 10000"/>
              <a:gd name="connsiteY8" fmla="*/ 2844 h 9760"/>
              <a:gd name="connsiteX9" fmla="*/ 6863 w 10000"/>
              <a:gd name="connsiteY9" fmla="*/ 2605 h 9760"/>
              <a:gd name="connsiteX10" fmla="*/ 6863 w 10000"/>
              <a:gd name="connsiteY10" fmla="*/ 2365 h 9760"/>
              <a:gd name="connsiteX11" fmla="*/ 6863 w 10000"/>
              <a:gd name="connsiteY11" fmla="*/ 2126 h 9760"/>
              <a:gd name="connsiteX12" fmla="*/ 6863 w 10000"/>
              <a:gd name="connsiteY12" fmla="*/ 1886 h 9760"/>
              <a:gd name="connsiteX13" fmla="*/ 6863 w 10000"/>
              <a:gd name="connsiteY13" fmla="*/ 1886 h 9760"/>
              <a:gd name="connsiteX14" fmla="*/ 6863 w 10000"/>
              <a:gd name="connsiteY14" fmla="*/ 1886 h 9760"/>
              <a:gd name="connsiteX15" fmla="*/ 6236 w 10000"/>
              <a:gd name="connsiteY15" fmla="*/ 1886 h 9760"/>
              <a:gd name="connsiteX16" fmla="*/ 5608 w 10000"/>
              <a:gd name="connsiteY16" fmla="*/ 2126 h 9760"/>
              <a:gd name="connsiteX17" fmla="*/ 4667 w 10000"/>
              <a:gd name="connsiteY17" fmla="*/ 2365 h 9760"/>
              <a:gd name="connsiteX18" fmla="*/ 3726 w 10000"/>
              <a:gd name="connsiteY18" fmla="*/ 2605 h 9760"/>
              <a:gd name="connsiteX19" fmla="*/ 2824 w 10000"/>
              <a:gd name="connsiteY19" fmla="*/ 2605 h 9760"/>
              <a:gd name="connsiteX20" fmla="*/ 2510 w 10000"/>
              <a:gd name="connsiteY20" fmla="*/ 2844 h 9760"/>
              <a:gd name="connsiteX21" fmla="*/ 2197 w 10000"/>
              <a:gd name="connsiteY21" fmla="*/ 2844 h 9760"/>
              <a:gd name="connsiteX22" fmla="*/ 1883 w 10000"/>
              <a:gd name="connsiteY22" fmla="*/ 2844 h 9760"/>
              <a:gd name="connsiteX23" fmla="*/ 1569 w 10000"/>
              <a:gd name="connsiteY23" fmla="*/ 2605 h 9760"/>
              <a:gd name="connsiteX24" fmla="*/ 1255 w 10000"/>
              <a:gd name="connsiteY24" fmla="*/ 2605 h 9760"/>
              <a:gd name="connsiteX25" fmla="*/ 628 w 10000"/>
              <a:gd name="connsiteY25" fmla="*/ 2126 h 9760"/>
              <a:gd name="connsiteX26" fmla="*/ 315 w 10000"/>
              <a:gd name="connsiteY26" fmla="*/ 1886 h 9760"/>
              <a:gd name="connsiteX27" fmla="*/ 0 w 10000"/>
              <a:gd name="connsiteY27" fmla="*/ 1645 h 9760"/>
              <a:gd name="connsiteX28" fmla="*/ 0 w 10000"/>
              <a:gd name="connsiteY28" fmla="*/ 1645 h 9760"/>
              <a:gd name="connsiteX29" fmla="*/ 315 w 10000"/>
              <a:gd name="connsiteY29" fmla="*/ 1437 h 9760"/>
              <a:gd name="connsiteX30" fmla="*/ 628 w 10000"/>
              <a:gd name="connsiteY30" fmla="*/ 1437 h 9760"/>
              <a:gd name="connsiteX31" fmla="*/ 1569 w 10000"/>
              <a:gd name="connsiteY31" fmla="*/ 1437 h 9760"/>
              <a:gd name="connsiteX32" fmla="*/ 1883 w 10000"/>
              <a:gd name="connsiteY32" fmla="*/ 1437 h 9760"/>
              <a:gd name="connsiteX33" fmla="*/ 2510 w 10000"/>
              <a:gd name="connsiteY33" fmla="*/ 1437 h 9760"/>
              <a:gd name="connsiteX34" fmla="*/ 3412 w 10000"/>
              <a:gd name="connsiteY34" fmla="*/ 1437 h 9760"/>
              <a:gd name="connsiteX35" fmla="*/ 4353 w 10000"/>
              <a:gd name="connsiteY35" fmla="*/ 1198 h 9760"/>
              <a:gd name="connsiteX36" fmla="*/ 5294 w 10000"/>
              <a:gd name="connsiteY36" fmla="*/ 958 h 9760"/>
              <a:gd name="connsiteX37" fmla="*/ 6236 w 10000"/>
              <a:gd name="connsiteY37" fmla="*/ 958 h 9760"/>
              <a:gd name="connsiteX38" fmla="*/ 6863 w 10000"/>
              <a:gd name="connsiteY38" fmla="*/ 719 h 9760"/>
              <a:gd name="connsiteX39" fmla="*/ 7176 w 10000"/>
              <a:gd name="connsiteY39" fmla="*/ 479 h 9760"/>
              <a:gd name="connsiteX40" fmla="*/ 7490 w 10000"/>
              <a:gd name="connsiteY40" fmla="*/ 241 h 9760"/>
              <a:gd name="connsiteX41" fmla="*/ 7804 w 10000"/>
              <a:gd name="connsiteY41" fmla="*/ 0 h 9760"/>
              <a:gd name="connsiteX42" fmla="*/ 8118 w 10000"/>
              <a:gd name="connsiteY42" fmla="*/ 0 h 9760"/>
              <a:gd name="connsiteX43" fmla="*/ 8118 w 10000"/>
              <a:gd name="connsiteY43" fmla="*/ 241 h 9760"/>
              <a:gd name="connsiteX44" fmla="*/ 8745 w 10000"/>
              <a:gd name="connsiteY44" fmla="*/ 479 h 9760"/>
              <a:gd name="connsiteX45" fmla="*/ 9058 w 10000"/>
              <a:gd name="connsiteY45" fmla="*/ 479 h 9760"/>
              <a:gd name="connsiteX46" fmla="*/ 9373 w 10000"/>
              <a:gd name="connsiteY46" fmla="*/ 719 h 9760"/>
              <a:gd name="connsiteX47" fmla="*/ 9687 w 10000"/>
              <a:gd name="connsiteY47" fmla="*/ 958 h 9760"/>
              <a:gd name="connsiteX48" fmla="*/ 10000 w 10000"/>
              <a:gd name="connsiteY48" fmla="*/ 1198 h 9760"/>
              <a:gd name="connsiteX49" fmla="*/ 10000 w 10000"/>
              <a:gd name="connsiteY49" fmla="*/ 1437 h 9760"/>
              <a:gd name="connsiteX50" fmla="*/ 9687 w 10000"/>
              <a:gd name="connsiteY50" fmla="*/ 1886 h 9760"/>
              <a:gd name="connsiteX51" fmla="*/ 9687 w 10000"/>
              <a:gd name="connsiteY51" fmla="*/ 2126 h 9760"/>
              <a:gd name="connsiteX52" fmla="*/ 9373 w 10000"/>
              <a:gd name="connsiteY52" fmla="*/ 2126 h 9760"/>
              <a:gd name="connsiteX53" fmla="*/ 9373 w 10000"/>
              <a:gd name="connsiteY53" fmla="*/ 2365 h 9760"/>
              <a:gd name="connsiteX54" fmla="*/ 9058 w 10000"/>
              <a:gd name="connsiteY54" fmla="*/ 2605 h 9760"/>
              <a:gd name="connsiteX55" fmla="*/ 8745 w 10000"/>
              <a:gd name="connsiteY55" fmla="*/ 2844 h 9760"/>
              <a:gd name="connsiteX56" fmla="*/ 8745 w 10000"/>
              <a:gd name="connsiteY56" fmla="*/ 3084 h 9760"/>
              <a:gd name="connsiteX57" fmla="*/ 8431 w 10000"/>
              <a:gd name="connsiteY57" fmla="*/ 3564 h 9760"/>
              <a:gd name="connsiteX58" fmla="*/ 8118 w 10000"/>
              <a:gd name="connsiteY58" fmla="*/ 4042 h 9760"/>
              <a:gd name="connsiteX59" fmla="*/ 8118 w 10000"/>
              <a:gd name="connsiteY59" fmla="*/ 4762 h 9760"/>
              <a:gd name="connsiteX60" fmla="*/ 7490 w 10000"/>
              <a:gd name="connsiteY60" fmla="*/ 5719 h 9760"/>
              <a:gd name="connsiteX61" fmla="*/ 6549 w 10000"/>
              <a:gd name="connsiteY61" fmla="*/ 6916 h 9760"/>
              <a:gd name="connsiteX62" fmla="*/ 5921 w 10000"/>
              <a:gd name="connsiteY62" fmla="*/ 7846 h 9760"/>
              <a:gd name="connsiteX63" fmla="*/ 4981 w 10000"/>
              <a:gd name="connsiteY63" fmla="*/ 8803 h 9760"/>
              <a:gd name="connsiteX64" fmla="*/ 4039 w 10000"/>
              <a:gd name="connsiteY64" fmla="*/ 9760 h 9760"/>
              <a:gd name="connsiteX0" fmla="*/ 3726 w 10000"/>
              <a:gd name="connsiteY0" fmla="*/ 8282 h 10000"/>
              <a:gd name="connsiteX1" fmla="*/ 4353 w 10000"/>
              <a:gd name="connsiteY1" fmla="*/ 7333 h 10000"/>
              <a:gd name="connsiteX2" fmla="*/ 5294 w 10000"/>
              <a:gd name="connsiteY2" fmla="*/ 6348 h 10000"/>
              <a:gd name="connsiteX3" fmla="*/ 5608 w 10000"/>
              <a:gd name="connsiteY3" fmla="*/ 5368 h 10000"/>
              <a:gd name="connsiteX4" fmla="*/ 6236 w 10000"/>
              <a:gd name="connsiteY4" fmla="*/ 4141 h 10000"/>
              <a:gd name="connsiteX5" fmla="*/ 6549 w 10000"/>
              <a:gd name="connsiteY5" fmla="*/ 3652 h 10000"/>
              <a:gd name="connsiteX6" fmla="*/ 6549 w 10000"/>
              <a:gd name="connsiteY6" fmla="*/ 3405 h 10000"/>
              <a:gd name="connsiteX7" fmla="*/ 6863 w 10000"/>
              <a:gd name="connsiteY7" fmla="*/ 2914 h 10000"/>
              <a:gd name="connsiteX8" fmla="*/ 6863 w 10000"/>
              <a:gd name="connsiteY8" fmla="*/ 2669 h 10000"/>
              <a:gd name="connsiteX9" fmla="*/ 6863 w 10000"/>
              <a:gd name="connsiteY9" fmla="*/ 2423 h 10000"/>
              <a:gd name="connsiteX10" fmla="*/ 6863 w 10000"/>
              <a:gd name="connsiteY10" fmla="*/ 2178 h 10000"/>
              <a:gd name="connsiteX11" fmla="*/ 6863 w 10000"/>
              <a:gd name="connsiteY11" fmla="*/ 1932 h 10000"/>
              <a:gd name="connsiteX12" fmla="*/ 6863 w 10000"/>
              <a:gd name="connsiteY12" fmla="*/ 1932 h 10000"/>
              <a:gd name="connsiteX13" fmla="*/ 6863 w 10000"/>
              <a:gd name="connsiteY13" fmla="*/ 1932 h 10000"/>
              <a:gd name="connsiteX14" fmla="*/ 6236 w 10000"/>
              <a:gd name="connsiteY14" fmla="*/ 1932 h 10000"/>
              <a:gd name="connsiteX15" fmla="*/ 5608 w 10000"/>
              <a:gd name="connsiteY15" fmla="*/ 2178 h 10000"/>
              <a:gd name="connsiteX16" fmla="*/ 4667 w 10000"/>
              <a:gd name="connsiteY16" fmla="*/ 2423 h 10000"/>
              <a:gd name="connsiteX17" fmla="*/ 3726 w 10000"/>
              <a:gd name="connsiteY17" fmla="*/ 2669 h 10000"/>
              <a:gd name="connsiteX18" fmla="*/ 2824 w 10000"/>
              <a:gd name="connsiteY18" fmla="*/ 2669 h 10000"/>
              <a:gd name="connsiteX19" fmla="*/ 2510 w 10000"/>
              <a:gd name="connsiteY19" fmla="*/ 2914 h 10000"/>
              <a:gd name="connsiteX20" fmla="*/ 2197 w 10000"/>
              <a:gd name="connsiteY20" fmla="*/ 2914 h 10000"/>
              <a:gd name="connsiteX21" fmla="*/ 1883 w 10000"/>
              <a:gd name="connsiteY21" fmla="*/ 2914 h 10000"/>
              <a:gd name="connsiteX22" fmla="*/ 1569 w 10000"/>
              <a:gd name="connsiteY22" fmla="*/ 2669 h 10000"/>
              <a:gd name="connsiteX23" fmla="*/ 1255 w 10000"/>
              <a:gd name="connsiteY23" fmla="*/ 2669 h 10000"/>
              <a:gd name="connsiteX24" fmla="*/ 628 w 10000"/>
              <a:gd name="connsiteY24" fmla="*/ 2178 h 10000"/>
              <a:gd name="connsiteX25" fmla="*/ 315 w 10000"/>
              <a:gd name="connsiteY25" fmla="*/ 1932 h 10000"/>
              <a:gd name="connsiteX26" fmla="*/ 0 w 10000"/>
              <a:gd name="connsiteY26" fmla="*/ 1685 h 10000"/>
              <a:gd name="connsiteX27" fmla="*/ 0 w 10000"/>
              <a:gd name="connsiteY27" fmla="*/ 1685 h 10000"/>
              <a:gd name="connsiteX28" fmla="*/ 315 w 10000"/>
              <a:gd name="connsiteY28" fmla="*/ 1472 h 10000"/>
              <a:gd name="connsiteX29" fmla="*/ 628 w 10000"/>
              <a:gd name="connsiteY29" fmla="*/ 1472 h 10000"/>
              <a:gd name="connsiteX30" fmla="*/ 1569 w 10000"/>
              <a:gd name="connsiteY30" fmla="*/ 1472 h 10000"/>
              <a:gd name="connsiteX31" fmla="*/ 1883 w 10000"/>
              <a:gd name="connsiteY31" fmla="*/ 1472 h 10000"/>
              <a:gd name="connsiteX32" fmla="*/ 2510 w 10000"/>
              <a:gd name="connsiteY32" fmla="*/ 1472 h 10000"/>
              <a:gd name="connsiteX33" fmla="*/ 3412 w 10000"/>
              <a:gd name="connsiteY33" fmla="*/ 1472 h 10000"/>
              <a:gd name="connsiteX34" fmla="*/ 4353 w 10000"/>
              <a:gd name="connsiteY34" fmla="*/ 1227 h 10000"/>
              <a:gd name="connsiteX35" fmla="*/ 5294 w 10000"/>
              <a:gd name="connsiteY35" fmla="*/ 982 h 10000"/>
              <a:gd name="connsiteX36" fmla="*/ 6236 w 10000"/>
              <a:gd name="connsiteY36" fmla="*/ 982 h 10000"/>
              <a:gd name="connsiteX37" fmla="*/ 6863 w 10000"/>
              <a:gd name="connsiteY37" fmla="*/ 737 h 10000"/>
              <a:gd name="connsiteX38" fmla="*/ 7176 w 10000"/>
              <a:gd name="connsiteY38" fmla="*/ 491 h 10000"/>
              <a:gd name="connsiteX39" fmla="*/ 7490 w 10000"/>
              <a:gd name="connsiteY39" fmla="*/ 247 h 10000"/>
              <a:gd name="connsiteX40" fmla="*/ 7804 w 10000"/>
              <a:gd name="connsiteY40" fmla="*/ 0 h 10000"/>
              <a:gd name="connsiteX41" fmla="*/ 8118 w 10000"/>
              <a:gd name="connsiteY41" fmla="*/ 0 h 10000"/>
              <a:gd name="connsiteX42" fmla="*/ 8118 w 10000"/>
              <a:gd name="connsiteY42" fmla="*/ 247 h 10000"/>
              <a:gd name="connsiteX43" fmla="*/ 8745 w 10000"/>
              <a:gd name="connsiteY43" fmla="*/ 491 h 10000"/>
              <a:gd name="connsiteX44" fmla="*/ 9058 w 10000"/>
              <a:gd name="connsiteY44" fmla="*/ 491 h 10000"/>
              <a:gd name="connsiteX45" fmla="*/ 9373 w 10000"/>
              <a:gd name="connsiteY45" fmla="*/ 737 h 10000"/>
              <a:gd name="connsiteX46" fmla="*/ 9687 w 10000"/>
              <a:gd name="connsiteY46" fmla="*/ 982 h 10000"/>
              <a:gd name="connsiteX47" fmla="*/ 10000 w 10000"/>
              <a:gd name="connsiteY47" fmla="*/ 1227 h 10000"/>
              <a:gd name="connsiteX48" fmla="*/ 10000 w 10000"/>
              <a:gd name="connsiteY48" fmla="*/ 1472 h 10000"/>
              <a:gd name="connsiteX49" fmla="*/ 9687 w 10000"/>
              <a:gd name="connsiteY49" fmla="*/ 1932 h 10000"/>
              <a:gd name="connsiteX50" fmla="*/ 9687 w 10000"/>
              <a:gd name="connsiteY50" fmla="*/ 2178 h 10000"/>
              <a:gd name="connsiteX51" fmla="*/ 9373 w 10000"/>
              <a:gd name="connsiteY51" fmla="*/ 2178 h 10000"/>
              <a:gd name="connsiteX52" fmla="*/ 9373 w 10000"/>
              <a:gd name="connsiteY52" fmla="*/ 2423 h 10000"/>
              <a:gd name="connsiteX53" fmla="*/ 9058 w 10000"/>
              <a:gd name="connsiteY53" fmla="*/ 2669 h 10000"/>
              <a:gd name="connsiteX54" fmla="*/ 8745 w 10000"/>
              <a:gd name="connsiteY54" fmla="*/ 2914 h 10000"/>
              <a:gd name="connsiteX55" fmla="*/ 8745 w 10000"/>
              <a:gd name="connsiteY55" fmla="*/ 3160 h 10000"/>
              <a:gd name="connsiteX56" fmla="*/ 8431 w 10000"/>
              <a:gd name="connsiteY56" fmla="*/ 3652 h 10000"/>
              <a:gd name="connsiteX57" fmla="*/ 8118 w 10000"/>
              <a:gd name="connsiteY57" fmla="*/ 4141 h 10000"/>
              <a:gd name="connsiteX58" fmla="*/ 8118 w 10000"/>
              <a:gd name="connsiteY58" fmla="*/ 4879 h 10000"/>
              <a:gd name="connsiteX59" fmla="*/ 7490 w 10000"/>
              <a:gd name="connsiteY59" fmla="*/ 5860 h 10000"/>
              <a:gd name="connsiteX60" fmla="*/ 6549 w 10000"/>
              <a:gd name="connsiteY60" fmla="*/ 7086 h 10000"/>
              <a:gd name="connsiteX61" fmla="*/ 5921 w 10000"/>
              <a:gd name="connsiteY61" fmla="*/ 8039 h 10000"/>
              <a:gd name="connsiteX62" fmla="*/ 4981 w 10000"/>
              <a:gd name="connsiteY62" fmla="*/ 9019 h 10000"/>
              <a:gd name="connsiteX63" fmla="*/ 4039 w 10000"/>
              <a:gd name="connsiteY63" fmla="*/ 10000 h 10000"/>
              <a:gd name="connsiteX0" fmla="*/ 3726 w 10000"/>
              <a:gd name="connsiteY0" fmla="*/ 8282 h 9019"/>
              <a:gd name="connsiteX1" fmla="*/ 4353 w 10000"/>
              <a:gd name="connsiteY1" fmla="*/ 7333 h 9019"/>
              <a:gd name="connsiteX2" fmla="*/ 5294 w 10000"/>
              <a:gd name="connsiteY2" fmla="*/ 6348 h 9019"/>
              <a:gd name="connsiteX3" fmla="*/ 5608 w 10000"/>
              <a:gd name="connsiteY3" fmla="*/ 5368 h 9019"/>
              <a:gd name="connsiteX4" fmla="*/ 6236 w 10000"/>
              <a:gd name="connsiteY4" fmla="*/ 4141 h 9019"/>
              <a:gd name="connsiteX5" fmla="*/ 6549 w 10000"/>
              <a:gd name="connsiteY5" fmla="*/ 3652 h 9019"/>
              <a:gd name="connsiteX6" fmla="*/ 6549 w 10000"/>
              <a:gd name="connsiteY6" fmla="*/ 3405 h 9019"/>
              <a:gd name="connsiteX7" fmla="*/ 6863 w 10000"/>
              <a:gd name="connsiteY7" fmla="*/ 2914 h 9019"/>
              <a:gd name="connsiteX8" fmla="*/ 6863 w 10000"/>
              <a:gd name="connsiteY8" fmla="*/ 2669 h 9019"/>
              <a:gd name="connsiteX9" fmla="*/ 6863 w 10000"/>
              <a:gd name="connsiteY9" fmla="*/ 2423 h 9019"/>
              <a:gd name="connsiteX10" fmla="*/ 6863 w 10000"/>
              <a:gd name="connsiteY10" fmla="*/ 2178 h 9019"/>
              <a:gd name="connsiteX11" fmla="*/ 6863 w 10000"/>
              <a:gd name="connsiteY11" fmla="*/ 1932 h 9019"/>
              <a:gd name="connsiteX12" fmla="*/ 6863 w 10000"/>
              <a:gd name="connsiteY12" fmla="*/ 1932 h 9019"/>
              <a:gd name="connsiteX13" fmla="*/ 6863 w 10000"/>
              <a:gd name="connsiteY13" fmla="*/ 1932 h 9019"/>
              <a:gd name="connsiteX14" fmla="*/ 6236 w 10000"/>
              <a:gd name="connsiteY14" fmla="*/ 1932 h 9019"/>
              <a:gd name="connsiteX15" fmla="*/ 5608 w 10000"/>
              <a:gd name="connsiteY15" fmla="*/ 2178 h 9019"/>
              <a:gd name="connsiteX16" fmla="*/ 4667 w 10000"/>
              <a:gd name="connsiteY16" fmla="*/ 2423 h 9019"/>
              <a:gd name="connsiteX17" fmla="*/ 3726 w 10000"/>
              <a:gd name="connsiteY17" fmla="*/ 2669 h 9019"/>
              <a:gd name="connsiteX18" fmla="*/ 2824 w 10000"/>
              <a:gd name="connsiteY18" fmla="*/ 2669 h 9019"/>
              <a:gd name="connsiteX19" fmla="*/ 2510 w 10000"/>
              <a:gd name="connsiteY19" fmla="*/ 2914 h 9019"/>
              <a:gd name="connsiteX20" fmla="*/ 2197 w 10000"/>
              <a:gd name="connsiteY20" fmla="*/ 2914 h 9019"/>
              <a:gd name="connsiteX21" fmla="*/ 1883 w 10000"/>
              <a:gd name="connsiteY21" fmla="*/ 2914 h 9019"/>
              <a:gd name="connsiteX22" fmla="*/ 1569 w 10000"/>
              <a:gd name="connsiteY22" fmla="*/ 2669 h 9019"/>
              <a:gd name="connsiteX23" fmla="*/ 1255 w 10000"/>
              <a:gd name="connsiteY23" fmla="*/ 2669 h 9019"/>
              <a:gd name="connsiteX24" fmla="*/ 628 w 10000"/>
              <a:gd name="connsiteY24" fmla="*/ 2178 h 9019"/>
              <a:gd name="connsiteX25" fmla="*/ 315 w 10000"/>
              <a:gd name="connsiteY25" fmla="*/ 1932 h 9019"/>
              <a:gd name="connsiteX26" fmla="*/ 0 w 10000"/>
              <a:gd name="connsiteY26" fmla="*/ 1685 h 9019"/>
              <a:gd name="connsiteX27" fmla="*/ 0 w 10000"/>
              <a:gd name="connsiteY27" fmla="*/ 1685 h 9019"/>
              <a:gd name="connsiteX28" fmla="*/ 315 w 10000"/>
              <a:gd name="connsiteY28" fmla="*/ 1472 h 9019"/>
              <a:gd name="connsiteX29" fmla="*/ 628 w 10000"/>
              <a:gd name="connsiteY29" fmla="*/ 1472 h 9019"/>
              <a:gd name="connsiteX30" fmla="*/ 1569 w 10000"/>
              <a:gd name="connsiteY30" fmla="*/ 1472 h 9019"/>
              <a:gd name="connsiteX31" fmla="*/ 1883 w 10000"/>
              <a:gd name="connsiteY31" fmla="*/ 1472 h 9019"/>
              <a:gd name="connsiteX32" fmla="*/ 2510 w 10000"/>
              <a:gd name="connsiteY32" fmla="*/ 1472 h 9019"/>
              <a:gd name="connsiteX33" fmla="*/ 3412 w 10000"/>
              <a:gd name="connsiteY33" fmla="*/ 1472 h 9019"/>
              <a:gd name="connsiteX34" fmla="*/ 4353 w 10000"/>
              <a:gd name="connsiteY34" fmla="*/ 1227 h 9019"/>
              <a:gd name="connsiteX35" fmla="*/ 5294 w 10000"/>
              <a:gd name="connsiteY35" fmla="*/ 982 h 9019"/>
              <a:gd name="connsiteX36" fmla="*/ 6236 w 10000"/>
              <a:gd name="connsiteY36" fmla="*/ 982 h 9019"/>
              <a:gd name="connsiteX37" fmla="*/ 6863 w 10000"/>
              <a:gd name="connsiteY37" fmla="*/ 737 h 9019"/>
              <a:gd name="connsiteX38" fmla="*/ 7176 w 10000"/>
              <a:gd name="connsiteY38" fmla="*/ 491 h 9019"/>
              <a:gd name="connsiteX39" fmla="*/ 7490 w 10000"/>
              <a:gd name="connsiteY39" fmla="*/ 247 h 9019"/>
              <a:gd name="connsiteX40" fmla="*/ 7804 w 10000"/>
              <a:gd name="connsiteY40" fmla="*/ 0 h 9019"/>
              <a:gd name="connsiteX41" fmla="*/ 8118 w 10000"/>
              <a:gd name="connsiteY41" fmla="*/ 0 h 9019"/>
              <a:gd name="connsiteX42" fmla="*/ 8118 w 10000"/>
              <a:gd name="connsiteY42" fmla="*/ 247 h 9019"/>
              <a:gd name="connsiteX43" fmla="*/ 8745 w 10000"/>
              <a:gd name="connsiteY43" fmla="*/ 491 h 9019"/>
              <a:gd name="connsiteX44" fmla="*/ 9058 w 10000"/>
              <a:gd name="connsiteY44" fmla="*/ 491 h 9019"/>
              <a:gd name="connsiteX45" fmla="*/ 9373 w 10000"/>
              <a:gd name="connsiteY45" fmla="*/ 737 h 9019"/>
              <a:gd name="connsiteX46" fmla="*/ 9687 w 10000"/>
              <a:gd name="connsiteY46" fmla="*/ 982 h 9019"/>
              <a:gd name="connsiteX47" fmla="*/ 10000 w 10000"/>
              <a:gd name="connsiteY47" fmla="*/ 1227 h 9019"/>
              <a:gd name="connsiteX48" fmla="*/ 10000 w 10000"/>
              <a:gd name="connsiteY48" fmla="*/ 1472 h 9019"/>
              <a:gd name="connsiteX49" fmla="*/ 9687 w 10000"/>
              <a:gd name="connsiteY49" fmla="*/ 1932 h 9019"/>
              <a:gd name="connsiteX50" fmla="*/ 9687 w 10000"/>
              <a:gd name="connsiteY50" fmla="*/ 2178 h 9019"/>
              <a:gd name="connsiteX51" fmla="*/ 9373 w 10000"/>
              <a:gd name="connsiteY51" fmla="*/ 2178 h 9019"/>
              <a:gd name="connsiteX52" fmla="*/ 9373 w 10000"/>
              <a:gd name="connsiteY52" fmla="*/ 2423 h 9019"/>
              <a:gd name="connsiteX53" fmla="*/ 9058 w 10000"/>
              <a:gd name="connsiteY53" fmla="*/ 2669 h 9019"/>
              <a:gd name="connsiteX54" fmla="*/ 8745 w 10000"/>
              <a:gd name="connsiteY54" fmla="*/ 2914 h 9019"/>
              <a:gd name="connsiteX55" fmla="*/ 8745 w 10000"/>
              <a:gd name="connsiteY55" fmla="*/ 3160 h 9019"/>
              <a:gd name="connsiteX56" fmla="*/ 8431 w 10000"/>
              <a:gd name="connsiteY56" fmla="*/ 3652 h 9019"/>
              <a:gd name="connsiteX57" fmla="*/ 8118 w 10000"/>
              <a:gd name="connsiteY57" fmla="*/ 4141 h 9019"/>
              <a:gd name="connsiteX58" fmla="*/ 8118 w 10000"/>
              <a:gd name="connsiteY58" fmla="*/ 4879 h 9019"/>
              <a:gd name="connsiteX59" fmla="*/ 7490 w 10000"/>
              <a:gd name="connsiteY59" fmla="*/ 5860 h 9019"/>
              <a:gd name="connsiteX60" fmla="*/ 6549 w 10000"/>
              <a:gd name="connsiteY60" fmla="*/ 7086 h 9019"/>
              <a:gd name="connsiteX61" fmla="*/ 5921 w 10000"/>
              <a:gd name="connsiteY61" fmla="*/ 8039 h 9019"/>
              <a:gd name="connsiteX62" fmla="*/ 4981 w 10000"/>
              <a:gd name="connsiteY62" fmla="*/ 9019 h 9019"/>
              <a:gd name="connsiteX0" fmla="*/ 3726 w 10000"/>
              <a:gd name="connsiteY0" fmla="*/ 9183 h 9183"/>
              <a:gd name="connsiteX1" fmla="*/ 4353 w 10000"/>
              <a:gd name="connsiteY1" fmla="*/ 8131 h 9183"/>
              <a:gd name="connsiteX2" fmla="*/ 5294 w 10000"/>
              <a:gd name="connsiteY2" fmla="*/ 7038 h 9183"/>
              <a:gd name="connsiteX3" fmla="*/ 5608 w 10000"/>
              <a:gd name="connsiteY3" fmla="*/ 5952 h 9183"/>
              <a:gd name="connsiteX4" fmla="*/ 6236 w 10000"/>
              <a:gd name="connsiteY4" fmla="*/ 4591 h 9183"/>
              <a:gd name="connsiteX5" fmla="*/ 6549 w 10000"/>
              <a:gd name="connsiteY5" fmla="*/ 4049 h 9183"/>
              <a:gd name="connsiteX6" fmla="*/ 6549 w 10000"/>
              <a:gd name="connsiteY6" fmla="*/ 3775 h 9183"/>
              <a:gd name="connsiteX7" fmla="*/ 6863 w 10000"/>
              <a:gd name="connsiteY7" fmla="*/ 3231 h 9183"/>
              <a:gd name="connsiteX8" fmla="*/ 6863 w 10000"/>
              <a:gd name="connsiteY8" fmla="*/ 2959 h 9183"/>
              <a:gd name="connsiteX9" fmla="*/ 6863 w 10000"/>
              <a:gd name="connsiteY9" fmla="*/ 2687 h 9183"/>
              <a:gd name="connsiteX10" fmla="*/ 6863 w 10000"/>
              <a:gd name="connsiteY10" fmla="*/ 2415 h 9183"/>
              <a:gd name="connsiteX11" fmla="*/ 6863 w 10000"/>
              <a:gd name="connsiteY11" fmla="*/ 2142 h 9183"/>
              <a:gd name="connsiteX12" fmla="*/ 6863 w 10000"/>
              <a:gd name="connsiteY12" fmla="*/ 2142 h 9183"/>
              <a:gd name="connsiteX13" fmla="*/ 6863 w 10000"/>
              <a:gd name="connsiteY13" fmla="*/ 2142 h 9183"/>
              <a:gd name="connsiteX14" fmla="*/ 6236 w 10000"/>
              <a:gd name="connsiteY14" fmla="*/ 2142 h 9183"/>
              <a:gd name="connsiteX15" fmla="*/ 5608 w 10000"/>
              <a:gd name="connsiteY15" fmla="*/ 2415 h 9183"/>
              <a:gd name="connsiteX16" fmla="*/ 4667 w 10000"/>
              <a:gd name="connsiteY16" fmla="*/ 2687 h 9183"/>
              <a:gd name="connsiteX17" fmla="*/ 3726 w 10000"/>
              <a:gd name="connsiteY17" fmla="*/ 2959 h 9183"/>
              <a:gd name="connsiteX18" fmla="*/ 2824 w 10000"/>
              <a:gd name="connsiteY18" fmla="*/ 2959 h 9183"/>
              <a:gd name="connsiteX19" fmla="*/ 2510 w 10000"/>
              <a:gd name="connsiteY19" fmla="*/ 3231 h 9183"/>
              <a:gd name="connsiteX20" fmla="*/ 2197 w 10000"/>
              <a:gd name="connsiteY20" fmla="*/ 3231 h 9183"/>
              <a:gd name="connsiteX21" fmla="*/ 1883 w 10000"/>
              <a:gd name="connsiteY21" fmla="*/ 3231 h 9183"/>
              <a:gd name="connsiteX22" fmla="*/ 1569 w 10000"/>
              <a:gd name="connsiteY22" fmla="*/ 2959 h 9183"/>
              <a:gd name="connsiteX23" fmla="*/ 1255 w 10000"/>
              <a:gd name="connsiteY23" fmla="*/ 2959 h 9183"/>
              <a:gd name="connsiteX24" fmla="*/ 628 w 10000"/>
              <a:gd name="connsiteY24" fmla="*/ 2415 h 9183"/>
              <a:gd name="connsiteX25" fmla="*/ 315 w 10000"/>
              <a:gd name="connsiteY25" fmla="*/ 2142 h 9183"/>
              <a:gd name="connsiteX26" fmla="*/ 0 w 10000"/>
              <a:gd name="connsiteY26" fmla="*/ 1868 h 9183"/>
              <a:gd name="connsiteX27" fmla="*/ 0 w 10000"/>
              <a:gd name="connsiteY27" fmla="*/ 1868 h 9183"/>
              <a:gd name="connsiteX28" fmla="*/ 315 w 10000"/>
              <a:gd name="connsiteY28" fmla="*/ 1632 h 9183"/>
              <a:gd name="connsiteX29" fmla="*/ 628 w 10000"/>
              <a:gd name="connsiteY29" fmla="*/ 1632 h 9183"/>
              <a:gd name="connsiteX30" fmla="*/ 1569 w 10000"/>
              <a:gd name="connsiteY30" fmla="*/ 1632 h 9183"/>
              <a:gd name="connsiteX31" fmla="*/ 1883 w 10000"/>
              <a:gd name="connsiteY31" fmla="*/ 1632 h 9183"/>
              <a:gd name="connsiteX32" fmla="*/ 2510 w 10000"/>
              <a:gd name="connsiteY32" fmla="*/ 1632 h 9183"/>
              <a:gd name="connsiteX33" fmla="*/ 3412 w 10000"/>
              <a:gd name="connsiteY33" fmla="*/ 1632 h 9183"/>
              <a:gd name="connsiteX34" fmla="*/ 4353 w 10000"/>
              <a:gd name="connsiteY34" fmla="*/ 1360 h 9183"/>
              <a:gd name="connsiteX35" fmla="*/ 5294 w 10000"/>
              <a:gd name="connsiteY35" fmla="*/ 1089 h 9183"/>
              <a:gd name="connsiteX36" fmla="*/ 6236 w 10000"/>
              <a:gd name="connsiteY36" fmla="*/ 1089 h 9183"/>
              <a:gd name="connsiteX37" fmla="*/ 6863 w 10000"/>
              <a:gd name="connsiteY37" fmla="*/ 817 h 9183"/>
              <a:gd name="connsiteX38" fmla="*/ 7176 w 10000"/>
              <a:gd name="connsiteY38" fmla="*/ 544 h 9183"/>
              <a:gd name="connsiteX39" fmla="*/ 7490 w 10000"/>
              <a:gd name="connsiteY39" fmla="*/ 274 h 9183"/>
              <a:gd name="connsiteX40" fmla="*/ 7804 w 10000"/>
              <a:gd name="connsiteY40" fmla="*/ 0 h 9183"/>
              <a:gd name="connsiteX41" fmla="*/ 8118 w 10000"/>
              <a:gd name="connsiteY41" fmla="*/ 0 h 9183"/>
              <a:gd name="connsiteX42" fmla="*/ 8118 w 10000"/>
              <a:gd name="connsiteY42" fmla="*/ 274 h 9183"/>
              <a:gd name="connsiteX43" fmla="*/ 8745 w 10000"/>
              <a:gd name="connsiteY43" fmla="*/ 544 h 9183"/>
              <a:gd name="connsiteX44" fmla="*/ 9058 w 10000"/>
              <a:gd name="connsiteY44" fmla="*/ 544 h 9183"/>
              <a:gd name="connsiteX45" fmla="*/ 9373 w 10000"/>
              <a:gd name="connsiteY45" fmla="*/ 817 h 9183"/>
              <a:gd name="connsiteX46" fmla="*/ 9687 w 10000"/>
              <a:gd name="connsiteY46" fmla="*/ 1089 h 9183"/>
              <a:gd name="connsiteX47" fmla="*/ 10000 w 10000"/>
              <a:gd name="connsiteY47" fmla="*/ 1360 h 9183"/>
              <a:gd name="connsiteX48" fmla="*/ 10000 w 10000"/>
              <a:gd name="connsiteY48" fmla="*/ 1632 h 9183"/>
              <a:gd name="connsiteX49" fmla="*/ 9687 w 10000"/>
              <a:gd name="connsiteY49" fmla="*/ 2142 h 9183"/>
              <a:gd name="connsiteX50" fmla="*/ 9687 w 10000"/>
              <a:gd name="connsiteY50" fmla="*/ 2415 h 9183"/>
              <a:gd name="connsiteX51" fmla="*/ 9373 w 10000"/>
              <a:gd name="connsiteY51" fmla="*/ 2415 h 9183"/>
              <a:gd name="connsiteX52" fmla="*/ 9373 w 10000"/>
              <a:gd name="connsiteY52" fmla="*/ 2687 h 9183"/>
              <a:gd name="connsiteX53" fmla="*/ 9058 w 10000"/>
              <a:gd name="connsiteY53" fmla="*/ 2959 h 9183"/>
              <a:gd name="connsiteX54" fmla="*/ 8745 w 10000"/>
              <a:gd name="connsiteY54" fmla="*/ 3231 h 9183"/>
              <a:gd name="connsiteX55" fmla="*/ 8745 w 10000"/>
              <a:gd name="connsiteY55" fmla="*/ 3504 h 9183"/>
              <a:gd name="connsiteX56" fmla="*/ 8431 w 10000"/>
              <a:gd name="connsiteY56" fmla="*/ 4049 h 9183"/>
              <a:gd name="connsiteX57" fmla="*/ 8118 w 10000"/>
              <a:gd name="connsiteY57" fmla="*/ 4591 h 9183"/>
              <a:gd name="connsiteX58" fmla="*/ 8118 w 10000"/>
              <a:gd name="connsiteY58" fmla="*/ 5410 h 9183"/>
              <a:gd name="connsiteX59" fmla="*/ 7490 w 10000"/>
              <a:gd name="connsiteY59" fmla="*/ 6497 h 9183"/>
              <a:gd name="connsiteX60" fmla="*/ 6549 w 10000"/>
              <a:gd name="connsiteY60" fmla="*/ 7857 h 9183"/>
              <a:gd name="connsiteX61" fmla="*/ 5921 w 10000"/>
              <a:gd name="connsiteY61" fmla="*/ 8913 h 9183"/>
              <a:gd name="connsiteX0" fmla="*/ 4353 w 10000"/>
              <a:gd name="connsiteY0" fmla="*/ 8854 h 9706"/>
              <a:gd name="connsiteX1" fmla="*/ 5294 w 10000"/>
              <a:gd name="connsiteY1" fmla="*/ 7664 h 9706"/>
              <a:gd name="connsiteX2" fmla="*/ 5608 w 10000"/>
              <a:gd name="connsiteY2" fmla="*/ 6482 h 9706"/>
              <a:gd name="connsiteX3" fmla="*/ 6236 w 10000"/>
              <a:gd name="connsiteY3" fmla="*/ 4999 h 9706"/>
              <a:gd name="connsiteX4" fmla="*/ 6549 w 10000"/>
              <a:gd name="connsiteY4" fmla="*/ 4409 h 9706"/>
              <a:gd name="connsiteX5" fmla="*/ 6549 w 10000"/>
              <a:gd name="connsiteY5" fmla="*/ 4111 h 9706"/>
              <a:gd name="connsiteX6" fmla="*/ 6863 w 10000"/>
              <a:gd name="connsiteY6" fmla="*/ 3518 h 9706"/>
              <a:gd name="connsiteX7" fmla="*/ 6863 w 10000"/>
              <a:gd name="connsiteY7" fmla="*/ 3222 h 9706"/>
              <a:gd name="connsiteX8" fmla="*/ 6863 w 10000"/>
              <a:gd name="connsiteY8" fmla="*/ 2926 h 9706"/>
              <a:gd name="connsiteX9" fmla="*/ 6863 w 10000"/>
              <a:gd name="connsiteY9" fmla="*/ 2630 h 9706"/>
              <a:gd name="connsiteX10" fmla="*/ 6863 w 10000"/>
              <a:gd name="connsiteY10" fmla="*/ 2333 h 9706"/>
              <a:gd name="connsiteX11" fmla="*/ 6863 w 10000"/>
              <a:gd name="connsiteY11" fmla="*/ 2333 h 9706"/>
              <a:gd name="connsiteX12" fmla="*/ 6863 w 10000"/>
              <a:gd name="connsiteY12" fmla="*/ 2333 h 9706"/>
              <a:gd name="connsiteX13" fmla="*/ 6236 w 10000"/>
              <a:gd name="connsiteY13" fmla="*/ 2333 h 9706"/>
              <a:gd name="connsiteX14" fmla="*/ 5608 w 10000"/>
              <a:gd name="connsiteY14" fmla="*/ 2630 h 9706"/>
              <a:gd name="connsiteX15" fmla="*/ 4667 w 10000"/>
              <a:gd name="connsiteY15" fmla="*/ 2926 h 9706"/>
              <a:gd name="connsiteX16" fmla="*/ 3726 w 10000"/>
              <a:gd name="connsiteY16" fmla="*/ 3222 h 9706"/>
              <a:gd name="connsiteX17" fmla="*/ 2824 w 10000"/>
              <a:gd name="connsiteY17" fmla="*/ 3222 h 9706"/>
              <a:gd name="connsiteX18" fmla="*/ 2510 w 10000"/>
              <a:gd name="connsiteY18" fmla="*/ 3518 h 9706"/>
              <a:gd name="connsiteX19" fmla="*/ 2197 w 10000"/>
              <a:gd name="connsiteY19" fmla="*/ 3518 h 9706"/>
              <a:gd name="connsiteX20" fmla="*/ 1883 w 10000"/>
              <a:gd name="connsiteY20" fmla="*/ 3518 h 9706"/>
              <a:gd name="connsiteX21" fmla="*/ 1569 w 10000"/>
              <a:gd name="connsiteY21" fmla="*/ 3222 h 9706"/>
              <a:gd name="connsiteX22" fmla="*/ 1255 w 10000"/>
              <a:gd name="connsiteY22" fmla="*/ 3222 h 9706"/>
              <a:gd name="connsiteX23" fmla="*/ 628 w 10000"/>
              <a:gd name="connsiteY23" fmla="*/ 2630 h 9706"/>
              <a:gd name="connsiteX24" fmla="*/ 315 w 10000"/>
              <a:gd name="connsiteY24" fmla="*/ 2333 h 9706"/>
              <a:gd name="connsiteX25" fmla="*/ 0 w 10000"/>
              <a:gd name="connsiteY25" fmla="*/ 2034 h 9706"/>
              <a:gd name="connsiteX26" fmla="*/ 0 w 10000"/>
              <a:gd name="connsiteY26" fmla="*/ 2034 h 9706"/>
              <a:gd name="connsiteX27" fmla="*/ 315 w 10000"/>
              <a:gd name="connsiteY27" fmla="*/ 1777 h 9706"/>
              <a:gd name="connsiteX28" fmla="*/ 628 w 10000"/>
              <a:gd name="connsiteY28" fmla="*/ 1777 h 9706"/>
              <a:gd name="connsiteX29" fmla="*/ 1569 w 10000"/>
              <a:gd name="connsiteY29" fmla="*/ 1777 h 9706"/>
              <a:gd name="connsiteX30" fmla="*/ 1883 w 10000"/>
              <a:gd name="connsiteY30" fmla="*/ 1777 h 9706"/>
              <a:gd name="connsiteX31" fmla="*/ 2510 w 10000"/>
              <a:gd name="connsiteY31" fmla="*/ 1777 h 9706"/>
              <a:gd name="connsiteX32" fmla="*/ 3412 w 10000"/>
              <a:gd name="connsiteY32" fmla="*/ 1777 h 9706"/>
              <a:gd name="connsiteX33" fmla="*/ 4353 w 10000"/>
              <a:gd name="connsiteY33" fmla="*/ 1481 h 9706"/>
              <a:gd name="connsiteX34" fmla="*/ 5294 w 10000"/>
              <a:gd name="connsiteY34" fmla="*/ 1186 h 9706"/>
              <a:gd name="connsiteX35" fmla="*/ 6236 w 10000"/>
              <a:gd name="connsiteY35" fmla="*/ 1186 h 9706"/>
              <a:gd name="connsiteX36" fmla="*/ 6863 w 10000"/>
              <a:gd name="connsiteY36" fmla="*/ 890 h 9706"/>
              <a:gd name="connsiteX37" fmla="*/ 7176 w 10000"/>
              <a:gd name="connsiteY37" fmla="*/ 592 h 9706"/>
              <a:gd name="connsiteX38" fmla="*/ 7490 w 10000"/>
              <a:gd name="connsiteY38" fmla="*/ 298 h 9706"/>
              <a:gd name="connsiteX39" fmla="*/ 7804 w 10000"/>
              <a:gd name="connsiteY39" fmla="*/ 0 h 9706"/>
              <a:gd name="connsiteX40" fmla="*/ 8118 w 10000"/>
              <a:gd name="connsiteY40" fmla="*/ 0 h 9706"/>
              <a:gd name="connsiteX41" fmla="*/ 8118 w 10000"/>
              <a:gd name="connsiteY41" fmla="*/ 298 h 9706"/>
              <a:gd name="connsiteX42" fmla="*/ 8745 w 10000"/>
              <a:gd name="connsiteY42" fmla="*/ 592 h 9706"/>
              <a:gd name="connsiteX43" fmla="*/ 9058 w 10000"/>
              <a:gd name="connsiteY43" fmla="*/ 592 h 9706"/>
              <a:gd name="connsiteX44" fmla="*/ 9373 w 10000"/>
              <a:gd name="connsiteY44" fmla="*/ 890 h 9706"/>
              <a:gd name="connsiteX45" fmla="*/ 9687 w 10000"/>
              <a:gd name="connsiteY45" fmla="*/ 1186 h 9706"/>
              <a:gd name="connsiteX46" fmla="*/ 10000 w 10000"/>
              <a:gd name="connsiteY46" fmla="*/ 1481 h 9706"/>
              <a:gd name="connsiteX47" fmla="*/ 10000 w 10000"/>
              <a:gd name="connsiteY47" fmla="*/ 1777 h 9706"/>
              <a:gd name="connsiteX48" fmla="*/ 9687 w 10000"/>
              <a:gd name="connsiteY48" fmla="*/ 2333 h 9706"/>
              <a:gd name="connsiteX49" fmla="*/ 9687 w 10000"/>
              <a:gd name="connsiteY49" fmla="*/ 2630 h 9706"/>
              <a:gd name="connsiteX50" fmla="*/ 9373 w 10000"/>
              <a:gd name="connsiteY50" fmla="*/ 2630 h 9706"/>
              <a:gd name="connsiteX51" fmla="*/ 9373 w 10000"/>
              <a:gd name="connsiteY51" fmla="*/ 2926 h 9706"/>
              <a:gd name="connsiteX52" fmla="*/ 9058 w 10000"/>
              <a:gd name="connsiteY52" fmla="*/ 3222 h 9706"/>
              <a:gd name="connsiteX53" fmla="*/ 8745 w 10000"/>
              <a:gd name="connsiteY53" fmla="*/ 3518 h 9706"/>
              <a:gd name="connsiteX54" fmla="*/ 8745 w 10000"/>
              <a:gd name="connsiteY54" fmla="*/ 3816 h 9706"/>
              <a:gd name="connsiteX55" fmla="*/ 8431 w 10000"/>
              <a:gd name="connsiteY55" fmla="*/ 4409 h 9706"/>
              <a:gd name="connsiteX56" fmla="*/ 8118 w 10000"/>
              <a:gd name="connsiteY56" fmla="*/ 4999 h 9706"/>
              <a:gd name="connsiteX57" fmla="*/ 8118 w 10000"/>
              <a:gd name="connsiteY57" fmla="*/ 5891 h 9706"/>
              <a:gd name="connsiteX58" fmla="*/ 7490 w 10000"/>
              <a:gd name="connsiteY58" fmla="*/ 7075 h 9706"/>
              <a:gd name="connsiteX59" fmla="*/ 6549 w 10000"/>
              <a:gd name="connsiteY59" fmla="*/ 8556 h 9706"/>
              <a:gd name="connsiteX60" fmla="*/ 5921 w 10000"/>
              <a:gd name="connsiteY60" fmla="*/ 9706 h 9706"/>
              <a:gd name="connsiteX0" fmla="*/ 5294 w 10000"/>
              <a:gd name="connsiteY0" fmla="*/ 7896 h 10000"/>
              <a:gd name="connsiteX1" fmla="*/ 5608 w 10000"/>
              <a:gd name="connsiteY1" fmla="*/ 6678 h 10000"/>
              <a:gd name="connsiteX2" fmla="*/ 6236 w 10000"/>
              <a:gd name="connsiteY2" fmla="*/ 5150 h 10000"/>
              <a:gd name="connsiteX3" fmla="*/ 6549 w 10000"/>
              <a:gd name="connsiteY3" fmla="*/ 4543 h 10000"/>
              <a:gd name="connsiteX4" fmla="*/ 6549 w 10000"/>
              <a:gd name="connsiteY4" fmla="*/ 4236 h 10000"/>
              <a:gd name="connsiteX5" fmla="*/ 6863 w 10000"/>
              <a:gd name="connsiteY5" fmla="*/ 3625 h 10000"/>
              <a:gd name="connsiteX6" fmla="*/ 6863 w 10000"/>
              <a:gd name="connsiteY6" fmla="*/ 3320 h 10000"/>
              <a:gd name="connsiteX7" fmla="*/ 6863 w 10000"/>
              <a:gd name="connsiteY7" fmla="*/ 3015 h 10000"/>
              <a:gd name="connsiteX8" fmla="*/ 6863 w 10000"/>
              <a:gd name="connsiteY8" fmla="*/ 2710 h 10000"/>
              <a:gd name="connsiteX9" fmla="*/ 6863 w 10000"/>
              <a:gd name="connsiteY9" fmla="*/ 2404 h 10000"/>
              <a:gd name="connsiteX10" fmla="*/ 6863 w 10000"/>
              <a:gd name="connsiteY10" fmla="*/ 2404 h 10000"/>
              <a:gd name="connsiteX11" fmla="*/ 6863 w 10000"/>
              <a:gd name="connsiteY11" fmla="*/ 2404 h 10000"/>
              <a:gd name="connsiteX12" fmla="*/ 6236 w 10000"/>
              <a:gd name="connsiteY12" fmla="*/ 2404 h 10000"/>
              <a:gd name="connsiteX13" fmla="*/ 5608 w 10000"/>
              <a:gd name="connsiteY13" fmla="*/ 2710 h 10000"/>
              <a:gd name="connsiteX14" fmla="*/ 4667 w 10000"/>
              <a:gd name="connsiteY14" fmla="*/ 3015 h 10000"/>
              <a:gd name="connsiteX15" fmla="*/ 3726 w 10000"/>
              <a:gd name="connsiteY15" fmla="*/ 3320 h 10000"/>
              <a:gd name="connsiteX16" fmla="*/ 2824 w 10000"/>
              <a:gd name="connsiteY16" fmla="*/ 3320 h 10000"/>
              <a:gd name="connsiteX17" fmla="*/ 2510 w 10000"/>
              <a:gd name="connsiteY17" fmla="*/ 3625 h 10000"/>
              <a:gd name="connsiteX18" fmla="*/ 2197 w 10000"/>
              <a:gd name="connsiteY18" fmla="*/ 3625 h 10000"/>
              <a:gd name="connsiteX19" fmla="*/ 1883 w 10000"/>
              <a:gd name="connsiteY19" fmla="*/ 3625 h 10000"/>
              <a:gd name="connsiteX20" fmla="*/ 1569 w 10000"/>
              <a:gd name="connsiteY20" fmla="*/ 3320 h 10000"/>
              <a:gd name="connsiteX21" fmla="*/ 1255 w 10000"/>
              <a:gd name="connsiteY21" fmla="*/ 3320 h 10000"/>
              <a:gd name="connsiteX22" fmla="*/ 628 w 10000"/>
              <a:gd name="connsiteY22" fmla="*/ 2710 h 10000"/>
              <a:gd name="connsiteX23" fmla="*/ 315 w 10000"/>
              <a:gd name="connsiteY23" fmla="*/ 2404 h 10000"/>
              <a:gd name="connsiteX24" fmla="*/ 0 w 10000"/>
              <a:gd name="connsiteY24" fmla="*/ 2096 h 10000"/>
              <a:gd name="connsiteX25" fmla="*/ 0 w 10000"/>
              <a:gd name="connsiteY25" fmla="*/ 2096 h 10000"/>
              <a:gd name="connsiteX26" fmla="*/ 315 w 10000"/>
              <a:gd name="connsiteY26" fmla="*/ 1831 h 10000"/>
              <a:gd name="connsiteX27" fmla="*/ 628 w 10000"/>
              <a:gd name="connsiteY27" fmla="*/ 1831 h 10000"/>
              <a:gd name="connsiteX28" fmla="*/ 1569 w 10000"/>
              <a:gd name="connsiteY28" fmla="*/ 1831 h 10000"/>
              <a:gd name="connsiteX29" fmla="*/ 1883 w 10000"/>
              <a:gd name="connsiteY29" fmla="*/ 1831 h 10000"/>
              <a:gd name="connsiteX30" fmla="*/ 2510 w 10000"/>
              <a:gd name="connsiteY30" fmla="*/ 1831 h 10000"/>
              <a:gd name="connsiteX31" fmla="*/ 3412 w 10000"/>
              <a:gd name="connsiteY31" fmla="*/ 1831 h 10000"/>
              <a:gd name="connsiteX32" fmla="*/ 4353 w 10000"/>
              <a:gd name="connsiteY32" fmla="*/ 1526 h 10000"/>
              <a:gd name="connsiteX33" fmla="*/ 5294 w 10000"/>
              <a:gd name="connsiteY33" fmla="*/ 1222 h 10000"/>
              <a:gd name="connsiteX34" fmla="*/ 6236 w 10000"/>
              <a:gd name="connsiteY34" fmla="*/ 1222 h 10000"/>
              <a:gd name="connsiteX35" fmla="*/ 6863 w 10000"/>
              <a:gd name="connsiteY35" fmla="*/ 917 h 10000"/>
              <a:gd name="connsiteX36" fmla="*/ 7176 w 10000"/>
              <a:gd name="connsiteY36" fmla="*/ 610 h 10000"/>
              <a:gd name="connsiteX37" fmla="*/ 7490 w 10000"/>
              <a:gd name="connsiteY37" fmla="*/ 307 h 10000"/>
              <a:gd name="connsiteX38" fmla="*/ 7804 w 10000"/>
              <a:gd name="connsiteY38" fmla="*/ 0 h 10000"/>
              <a:gd name="connsiteX39" fmla="*/ 8118 w 10000"/>
              <a:gd name="connsiteY39" fmla="*/ 0 h 10000"/>
              <a:gd name="connsiteX40" fmla="*/ 8118 w 10000"/>
              <a:gd name="connsiteY40" fmla="*/ 307 h 10000"/>
              <a:gd name="connsiteX41" fmla="*/ 8745 w 10000"/>
              <a:gd name="connsiteY41" fmla="*/ 610 h 10000"/>
              <a:gd name="connsiteX42" fmla="*/ 9058 w 10000"/>
              <a:gd name="connsiteY42" fmla="*/ 610 h 10000"/>
              <a:gd name="connsiteX43" fmla="*/ 9373 w 10000"/>
              <a:gd name="connsiteY43" fmla="*/ 917 h 10000"/>
              <a:gd name="connsiteX44" fmla="*/ 9687 w 10000"/>
              <a:gd name="connsiteY44" fmla="*/ 1222 h 10000"/>
              <a:gd name="connsiteX45" fmla="*/ 10000 w 10000"/>
              <a:gd name="connsiteY45" fmla="*/ 1526 h 10000"/>
              <a:gd name="connsiteX46" fmla="*/ 10000 w 10000"/>
              <a:gd name="connsiteY46" fmla="*/ 1831 h 10000"/>
              <a:gd name="connsiteX47" fmla="*/ 9687 w 10000"/>
              <a:gd name="connsiteY47" fmla="*/ 2404 h 10000"/>
              <a:gd name="connsiteX48" fmla="*/ 9687 w 10000"/>
              <a:gd name="connsiteY48" fmla="*/ 2710 h 10000"/>
              <a:gd name="connsiteX49" fmla="*/ 9373 w 10000"/>
              <a:gd name="connsiteY49" fmla="*/ 2710 h 10000"/>
              <a:gd name="connsiteX50" fmla="*/ 9373 w 10000"/>
              <a:gd name="connsiteY50" fmla="*/ 3015 h 10000"/>
              <a:gd name="connsiteX51" fmla="*/ 9058 w 10000"/>
              <a:gd name="connsiteY51" fmla="*/ 3320 h 10000"/>
              <a:gd name="connsiteX52" fmla="*/ 8745 w 10000"/>
              <a:gd name="connsiteY52" fmla="*/ 3625 h 10000"/>
              <a:gd name="connsiteX53" fmla="*/ 8745 w 10000"/>
              <a:gd name="connsiteY53" fmla="*/ 3932 h 10000"/>
              <a:gd name="connsiteX54" fmla="*/ 8431 w 10000"/>
              <a:gd name="connsiteY54" fmla="*/ 4543 h 10000"/>
              <a:gd name="connsiteX55" fmla="*/ 8118 w 10000"/>
              <a:gd name="connsiteY55" fmla="*/ 5150 h 10000"/>
              <a:gd name="connsiteX56" fmla="*/ 8118 w 10000"/>
              <a:gd name="connsiteY56" fmla="*/ 6069 h 10000"/>
              <a:gd name="connsiteX57" fmla="*/ 7490 w 10000"/>
              <a:gd name="connsiteY57" fmla="*/ 7289 h 10000"/>
              <a:gd name="connsiteX58" fmla="*/ 6549 w 10000"/>
              <a:gd name="connsiteY58" fmla="*/ 8815 h 10000"/>
              <a:gd name="connsiteX59" fmla="*/ 5921 w 10000"/>
              <a:gd name="connsiteY59" fmla="*/ 10000 h 10000"/>
              <a:gd name="connsiteX0" fmla="*/ 5294 w 10000"/>
              <a:gd name="connsiteY0" fmla="*/ 7896 h 8815"/>
              <a:gd name="connsiteX1" fmla="*/ 5608 w 10000"/>
              <a:gd name="connsiteY1" fmla="*/ 6678 h 8815"/>
              <a:gd name="connsiteX2" fmla="*/ 6236 w 10000"/>
              <a:gd name="connsiteY2" fmla="*/ 5150 h 8815"/>
              <a:gd name="connsiteX3" fmla="*/ 6549 w 10000"/>
              <a:gd name="connsiteY3" fmla="*/ 4543 h 8815"/>
              <a:gd name="connsiteX4" fmla="*/ 6549 w 10000"/>
              <a:gd name="connsiteY4" fmla="*/ 4236 h 8815"/>
              <a:gd name="connsiteX5" fmla="*/ 6863 w 10000"/>
              <a:gd name="connsiteY5" fmla="*/ 3625 h 8815"/>
              <a:gd name="connsiteX6" fmla="*/ 6863 w 10000"/>
              <a:gd name="connsiteY6" fmla="*/ 3320 h 8815"/>
              <a:gd name="connsiteX7" fmla="*/ 6863 w 10000"/>
              <a:gd name="connsiteY7" fmla="*/ 3015 h 8815"/>
              <a:gd name="connsiteX8" fmla="*/ 6863 w 10000"/>
              <a:gd name="connsiteY8" fmla="*/ 2710 h 8815"/>
              <a:gd name="connsiteX9" fmla="*/ 6863 w 10000"/>
              <a:gd name="connsiteY9" fmla="*/ 2404 h 8815"/>
              <a:gd name="connsiteX10" fmla="*/ 6863 w 10000"/>
              <a:gd name="connsiteY10" fmla="*/ 2404 h 8815"/>
              <a:gd name="connsiteX11" fmla="*/ 6863 w 10000"/>
              <a:gd name="connsiteY11" fmla="*/ 2404 h 8815"/>
              <a:gd name="connsiteX12" fmla="*/ 6236 w 10000"/>
              <a:gd name="connsiteY12" fmla="*/ 2404 h 8815"/>
              <a:gd name="connsiteX13" fmla="*/ 5608 w 10000"/>
              <a:gd name="connsiteY13" fmla="*/ 2710 h 8815"/>
              <a:gd name="connsiteX14" fmla="*/ 4667 w 10000"/>
              <a:gd name="connsiteY14" fmla="*/ 3015 h 8815"/>
              <a:gd name="connsiteX15" fmla="*/ 3726 w 10000"/>
              <a:gd name="connsiteY15" fmla="*/ 3320 h 8815"/>
              <a:gd name="connsiteX16" fmla="*/ 2824 w 10000"/>
              <a:gd name="connsiteY16" fmla="*/ 3320 h 8815"/>
              <a:gd name="connsiteX17" fmla="*/ 2510 w 10000"/>
              <a:gd name="connsiteY17" fmla="*/ 3625 h 8815"/>
              <a:gd name="connsiteX18" fmla="*/ 2197 w 10000"/>
              <a:gd name="connsiteY18" fmla="*/ 3625 h 8815"/>
              <a:gd name="connsiteX19" fmla="*/ 1883 w 10000"/>
              <a:gd name="connsiteY19" fmla="*/ 3625 h 8815"/>
              <a:gd name="connsiteX20" fmla="*/ 1569 w 10000"/>
              <a:gd name="connsiteY20" fmla="*/ 3320 h 8815"/>
              <a:gd name="connsiteX21" fmla="*/ 1255 w 10000"/>
              <a:gd name="connsiteY21" fmla="*/ 3320 h 8815"/>
              <a:gd name="connsiteX22" fmla="*/ 628 w 10000"/>
              <a:gd name="connsiteY22" fmla="*/ 2710 h 8815"/>
              <a:gd name="connsiteX23" fmla="*/ 315 w 10000"/>
              <a:gd name="connsiteY23" fmla="*/ 2404 h 8815"/>
              <a:gd name="connsiteX24" fmla="*/ 0 w 10000"/>
              <a:gd name="connsiteY24" fmla="*/ 2096 h 8815"/>
              <a:gd name="connsiteX25" fmla="*/ 0 w 10000"/>
              <a:gd name="connsiteY25" fmla="*/ 2096 h 8815"/>
              <a:gd name="connsiteX26" fmla="*/ 315 w 10000"/>
              <a:gd name="connsiteY26" fmla="*/ 1831 h 8815"/>
              <a:gd name="connsiteX27" fmla="*/ 628 w 10000"/>
              <a:gd name="connsiteY27" fmla="*/ 1831 h 8815"/>
              <a:gd name="connsiteX28" fmla="*/ 1569 w 10000"/>
              <a:gd name="connsiteY28" fmla="*/ 1831 h 8815"/>
              <a:gd name="connsiteX29" fmla="*/ 1883 w 10000"/>
              <a:gd name="connsiteY29" fmla="*/ 1831 h 8815"/>
              <a:gd name="connsiteX30" fmla="*/ 2510 w 10000"/>
              <a:gd name="connsiteY30" fmla="*/ 1831 h 8815"/>
              <a:gd name="connsiteX31" fmla="*/ 3412 w 10000"/>
              <a:gd name="connsiteY31" fmla="*/ 1831 h 8815"/>
              <a:gd name="connsiteX32" fmla="*/ 4353 w 10000"/>
              <a:gd name="connsiteY32" fmla="*/ 1526 h 8815"/>
              <a:gd name="connsiteX33" fmla="*/ 5294 w 10000"/>
              <a:gd name="connsiteY33" fmla="*/ 1222 h 8815"/>
              <a:gd name="connsiteX34" fmla="*/ 6236 w 10000"/>
              <a:gd name="connsiteY34" fmla="*/ 1222 h 8815"/>
              <a:gd name="connsiteX35" fmla="*/ 6863 w 10000"/>
              <a:gd name="connsiteY35" fmla="*/ 917 h 8815"/>
              <a:gd name="connsiteX36" fmla="*/ 7176 w 10000"/>
              <a:gd name="connsiteY36" fmla="*/ 610 h 8815"/>
              <a:gd name="connsiteX37" fmla="*/ 7490 w 10000"/>
              <a:gd name="connsiteY37" fmla="*/ 307 h 8815"/>
              <a:gd name="connsiteX38" fmla="*/ 7804 w 10000"/>
              <a:gd name="connsiteY38" fmla="*/ 0 h 8815"/>
              <a:gd name="connsiteX39" fmla="*/ 8118 w 10000"/>
              <a:gd name="connsiteY39" fmla="*/ 0 h 8815"/>
              <a:gd name="connsiteX40" fmla="*/ 8118 w 10000"/>
              <a:gd name="connsiteY40" fmla="*/ 307 h 8815"/>
              <a:gd name="connsiteX41" fmla="*/ 8745 w 10000"/>
              <a:gd name="connsiteY41" fmla="*/ 610 h 8815"/>
              <a:gd name="connsiteX42" fmla="*/ 9058 w 10000"/>
              <a:gd name="connsiteY42" fmla="*/ 610 h 8815"/>
              <a:gd name="connsiteX43" fmla="*/ 9373 w 10000"/>
              <a:gd name="connsiteY43" fmla="*/ 917 h 8815"/>
              <a:gd name="connsiteX44" fmla="*/ 9687 w 10000"/>
              <a:gd name="connsiteY44" fmla="*/ 1222 h 8815"/>
              <a:gd name="connsiteX45" fmla="*/ 10000 w 10000"/>
              <a:gd name="connsiteY45" fmla="*/ 1526 h 8815"/>
              <a:gd name="connsiteX46" fmla="*/ 10000 w 10000"/>
              <a:gd name="connsiteY46" fmla="*/ 1831 h 8815"/>
              <a:gd name="connsiteX47" fmla="*/ 9687 w 10000"/>
              <a:gd name="connsiteY47" fmla="*/ 2404 h 8815"/>
              <a:gd name="connsiteX48" fmla="*/ 9687 w 10000"/>
              <a:gd name="connsiteY48" fmla="*/ 2710 h 8815"/>
              <a:gd name="connsiteX49" fmla="*/ 9373 w 10000"/>
              <a:gd name="connsiteY49" fmla="*/ 2710 h 8815"/>
              <a:gd name="connsiteX50" fmla="*/ 9373 w 10000"/>
              <a:gd name="connsiteY50" fmla="*/ 3015 h 8815"/>
              <a:gd name="connsiteX51" fmla="*/ 9058 w 10000"/>
              <a:gd name="connsiteY51" fmla="*/ 3320 h 8815"/>
              <a:gd name="connsiteX52" fmla="*/ 8745 w 10000"/>
              <a:gd name="connsiteY52" fmla="*/ 3625 h 8815"/>
              <a:gd name="connsiteX53" fmla="*/ 8745 w 10000"/>
              <a:gd name="connsiteY53" fmla="*/ 3932 h 8815"/>
              <a:gd name="connsiteX54" fmla="*/ 8431 w 10000"/>
              <a:gd name="connsiteY54" fmla="*/ 4543 h 8815"/>
              <a:gd name="connsiteX55" fmla="*/ 8118 w 10000"/>
              <a:gd name="connsiteY55" fmla="*/ 5150 h 8815"/>
              <a:gd name="connsiteX56" fmla="*/ 8118 w 10000"/>
              <a:gd name="connsiteY56" fmla="*/ 6069 h 8815"/>
              <a:gd name="connsiteX57" fmla="*/ 7490 w 10000"/>
              <a:gd name="connsiteY57" fmla="*/ 7289 h 8815"/>
              <a:gd name="connsiteX58" fmla="*/ 6549 w 10000"/>
              <a:gd name="connsiteY58" fmla="*/ 8815 h 8815"/>
              <a:gd name="connsiteX0" fmla="*/ 5294 w 10000"/>
              <a:gd name="connsiteY0" fmla="*/ 8957 h 8957"/>
              <a:gd name="connsiteX1" fmla="*/ 5608 w 10000"/>
              <a:gd name="connsiteY1" fmla="*/ 7576 h 8957"/>
              <a:gd name="connsiteX2" fmla="*/ 6236 w 10000"/>
              <a:gd name="connsiteY2" fmla="*/ 5842 h 8957"/>
              <a:gd name="connsiteX3" fmla="*/ 6549 w 10000"/>
              <a:gd name="connsiteY3" fmla="*/ 5154 h 8957"/>
              <a:gd name="connsiteX4" fmla="*/ 6549 w 10000"/>
              <a:gd name="connsiteY4" fmla="*/ 4805 h 8957"/>
              <a:gd name="connsiteX5" fmla="*/ 6863 w 10000"/>
              <a:gd name="connsiteY5" fmla="*/ 4112 h 8957"/>
              <a:gd name="connsiteX6" fmla="*/ 6863 w 10000"/>
              <a:gd name="connsiteY6" fmla="*/ 3766 h 8957"/>
              <a:gd name="connsiteX7" fmla="*/ 6863 w 10000"/>
              <a:gd name="connsiteY7" fmla="*/ 3420 h 8957"/>
              <a:gd name="connsiteX8" fmla="*/ 6863 w 10000"/>
              <a:gd name="connsiteY8" fmla="*/ 3074 h 8957"/>
              <a:gd name="connsiteX9" fmla="*/ 6863 w 10000"/>
              <a:gd name="connsiteY9" fmla="*/ 2727 h 8957"/>
              <a:gd name="connsiteX10" fmla="*/ 6863 w 10000"/>
              <a:gd name="connsiteY10" fmla="*/ 2727 h 8957"/>
              <a:gd name="connsiteX11" fmla="*/ 6863 w 10000"/>
              <a:gd name="connsiteY11" fmla="*/ 2727 h 8957"/>
              <a:gd name="connsiteX12" fmla="*/ 6236 w 10000"/>
              <a:gd name="connsiteY12" fmla="*/ 2727 h 8957"/>
              <a:gd name="connsiteX13" fmla="*/ 5608 w 10000"/>
              <a:gd name="connsiteY13" fmla="*/ 3074 h 8957"/>
              <a:gd name="connsiteX14" fmla="*/ 4667 w 10000"/>
              <a:gd name="connsiteY14" fmla="*/ 3420 h 8957"/>
              <a:gd name="connsiteX15" fmla="*/ 3726 w 10000"/>
              <a:gd name="connsiteY15" fmla="*/ 3766 h 8957"/>
              <a:gd name="connsiteX16" fmla="*/ 2824 w 10000"/>
              <a:gd name="connsiteY16" fmla="*/ 3766 h 8957"/>
              <a:gd name="connsiteX17" fmla="*/ 2510 w 10000"/>
              <a:gd name="connsiteY17" fmla="*/ 4112 h 8957"/>
              <a:gd name="connsiteX18" fmla="*/ 2197 w 10000"/>
              <a:gd name="connsiteY18" fmla="*/ 4112 h 8957"/>
              <a:gd name="connsiteX19" fmla="*/ 1883 w 10000"/>
              <a:gd name="connsiteY19" fmla="*/ 4112 h 8957"/>
              <a:gd name="connsiteX20" fmla="*/ 1569 w 10000"/>
              <a:gd name="connsiteY20" fmla="*/ 3766 h 8957"/>
              <a:gd name="connsiteX21" fmla="*/ 1255 w 10000"/>
              <a:gd name="connsiteY21" fmla="*/ 3766 h 8957"/>
              <a:gd name="connsiteX22" fmla="*/ 628 w 10000"/>
              <a:gd name="connsiteY22" fmla="*/ 3074 h 8957"/>
              <a:gd name="connsiteX23" fmla="*/ 315 w 10000"/>
              <a:gd name="connsiteY23" fmla="*/ 2727 h 8957"/>
              <a:gd name="connsiteX24" fmla="*/ 0 w 10000"/>
              <a:gd name="connsiteY24" fmla="*/ 2378 h 8957"/>
              <a:gd name="connsiteX25" fmla="*/ 0 w 10000"/>
              <a:gd name="connsiteY25" fmla="*/ 2378 h 8957"/>
              <a:gd name="connsiteX26" fmla="*/ 315 w 10000"/>
              <a:gd name="connsiteY26" fmla="*/ 2077 h 8957"/>
              <a:gd name="connsiteX27" fmla="*/ 628 w 10000"/>
              <a:gd name="connsiteY27" fmla="*/ 2077 h 8957"/>
              <a:gd name="connsiteX28" fmla="*/ 1569 w 10000"/>
              <a:gd name="connsiteY28" fmla="*/ 2077 h 8957"/>
              <a:gd name="connsiteX29" fmla="*/ 1883 w 10000"/>
              <a:gd name="connsiteY29" fmla="*/ 2077 h 8957"/>
              <a:gd name="connsiteX30" fmla="*/ 2510 w 10000"/>
              <a:gd name="connsiteY30" fmla="*/ 2077 h 8957"/>
              <a:gd name="connsiteX31" fmla="*/ 3412 w 10000"/>
              <a:gd name="connsiteY31" fmla="*/ 2077 h 8957"/>
              <a:gd name="connsiteX32" fmla="*/ 4353 w 10000"/>
              <a:gd name="connsiteY32" fmla="*/ 1731 h 8957"/>
              <a:gd name="connsiteX33" fmla="*/ 5294 w 10000"/>
              <a:gd name="connsiteY33" fmla="*/ 1386 h 8957"/>
              <a:gd name="connsiteX34" fmla="*/ 6236 w 10000"/>
              <a:gd name="connsiteY34" fmla="*/ 1386 h 8957"/>
              <a:gd name="connsiteX35" fmla="*/ 6863 w 10000"/>
              <a:gd name="connsiteY35" fmla="*/ 1040 h 8957"/>
              <a:gd name="connsiteX36" fmla="*/ 7176 w 10000"/>
              <a:gd name="connsiteY36" fmla="*/ 692 h 8957"/>
              <a:gd name="connsiteX37" fmla="*/ 7490 w 10000"/>
              <a:gd name="connsiteY37" fmla="*/ 348 h 8957"/>
              <a:gd name="connsiteX38" fmla="*/ 7804 w 10000"/>
              <a:gd name="connsiteY38" fmla="*/ 0 h 8957"/>
              <a:gd name="connsiteX39" fmla="*/ 8118 w 10000"/>
              <a:gd name="connsiteY39" fmla="*/ 0 h 8957"/>
              <a:gd name="connsiteX40" fmla="*/ 8118 w 10000"/>
              <a:gd name="connsiteY40" fmla="*/ 348 h 8957"/>
              <a:gd name="connsiteX41" fmla="*/ 8745 w 10000"/>
              <a:gd name="connsiteY41" fmla="*/ 692 h 8957"/>
              <a:gd name="connsiteX42" fmla="*/ 9058 w 10000"/>
              <a:gd name="connsiteY42" fmla="*/ 692 h 8957"/>
              <a:gd name="connsiteX43" fmla="*/ 9373 w 10000"/>
              <a:gd name="connsiteY43" fmla="*/ 1040 h 8957"/>
              <a:gd name="connsiteX44" fmla="*/ 9687 w 10000"/>
              <a:gd name="connsiteY44" fmla="*/ 1386 h 8957"/>
              <a:gd name="connsiteX45" fmla="*/ 10000 w 10000"/>
              <a:gd name="connsiteY45" fmla="*/ 1731 h 8957"/>
              <a:gd name="connsiteX46" fmla="*/ 10000 w 10000"/>
              <a:gd name="connsiteY46" fmla="*/ 2077 h 8957"/>
              <a:gd name="connsiteX47" fmla="*/ 9687 w 10000"/>
              <a:gd name="connsiteY47" fmla="*/ 2727 h 8957"/>
              <a:gd name="connsiteX48" fmla="*/ 9687 w 10000"/>
              <a:gd name="connsiteY48" fmla="*/ 3074 h 8957"/>
              <a:gd name="connsiteX49" fmla="*/ 9373 w 10000"/>
              <a:gd name="connsiteY49" fmla="*/ 3074 h 8957"/>
              <a:gd name="connsiteX50" fmla="*/ 9373 w 10000"/>
              <a:gd name="connsiteY50" fmla="*/ 3420 h 8957"/>
              <a:gd name="connsiteX51" fmla="*/ 9058 w 10000"/>
              <a:gd name="connsiteY51" fmla="*/ 3766 h 8957"/>
              <a:gd name="connsiteX52" fmla="*/ 8745 w 10000"/>
              <a:gd name="connsiteY52" fmla="*/ 4112 h 8957"/>
              <a:gd name="connsiteX53" fmla="*/ 8745 w 10000"/>
              <a:gd name="connsiteY53" fmla="*/ 4461 h 8957"/>
              <a:gd name="connsiteX54" fmla="*/ 8431 w 10000"/>
              <a:gd name="connsiteY54" fmla="*/ 5154 h 8957"/>
              <a:gd name="connsiteX55" fmla="*/ 8118 w 10000"/>
              <a:gd name="connsiteY55" fmla="*/ 5842 h 8957"/>
              <a:gd name="connsiteX56" fmla="*/ 8118 w 10000"/>
              <a:gd name="connsiteY56" fmla="*/ 6885 h 8957"/>
              <a:gd name="connsiteX57" fmla="*/ 7490 w 10000"/>
              <a:gd name="connsiteY57" fmla="*/ 8269 h 8957"/>
              <a:gd name="connsiteX0" fmla="*/ 5608 w 10000"/>
              <a:gd name="connsiteY0" fmla="*/ 8458 h 9232"/>
              <a:gd name="connsiteX1" fmla="*/ 6236 w 10000"/>
              <a:gd name="connsiteY1" fmla="*/ 6522 h 9232"/>
              <a:gd name="connsiteX2" fmla="*/ 6549 w 10000"/>
              <a:gd name="connsiteY2" fmla="*/ 5754 h 9232"/>
              <a:gd name="connsiteX3" fmla="*/ 6549 w 10000"/>
              <a:gd name="connsiteY3" fmla="*/ 5365 h 9232"/>
              <a:gd name="connsiteX4" fmla="*/ 6863 w 10000"/>
              <a:gd name="connsiteY4" fmla="*/ 4591 h 9232"/>
              <a:gd name="connsiteX5" fmla="*/ 6863 w 10000"/>
              <a:gd name="connsiteY5" fmla="*/ 4205 h 9232"/>
              <a:gd name="connsiteX6" fmla="*/ 6863 w 10000"/>
              <a:gd name="connsiteY6" fmla="*/ 3818 h 9232"/>
              <a:gd name="connsiteX7" fmla="*/ 6863 w 10000"/>
              <a:gd name="connsiteY7" fmla="*/ 3432 h 9232"/>
              <a:gd name="connsiteX8" fmla="*/ 6863 w 10000"/>
              <a:gd name="connsiteY8" fmla="*/ 3045 h 9232"/>
              <a:gd name="connsiteX9" fmla="*/ 6863 w 10000"/>
              <a:gd name="connsiteY9" fmla="*/ 3045 h 9232"/>
              <a:gd name="connsiteX10" fmla="*/ 6863 w 10000"/>
              <a:gd name="connsiteY10" fmla="*/ 3045 h 9232"/>
              <a:gd name="connsiteX11" fmla="*/ 6236 w 10000"/>
              <a:gd name="connsiteY11" fmla="*/ 3045 h 9232"/>
              <a:gd name="connsiteX12" fmla="*/ 5608 w 10000"/>
              <a:gd name="connsiteY12" fmla="*/ 3432 h 9232"/>
              <a:gd name="connsiteX13" fmla="*/ 4667 w 10000"/>
              <a:gd name="connsiteY13" fmla="*/ 3818 h 9232"/>
              <a:gd name="connsiteX14" fmla="*/ 3726 w 10000"/>
              <a:gd name="connsiteY14" fmla="*/ 4205 h 9232"/>
              <a:gd name="connsiteX15" fmla="*/ 2824 w 10000"/>
              <a:gd name="connsiteY15" fmla="*/ 4205 h 9232"/>
              <a:gd name="connsiteX16" fmla="*/ 2510 w 10000"/>
              <a:gd name="connsiteY16" fmla="*/ 4591 h 9232"/>
              <a:gd name="connsiteX17" fmla="*/ 2197 w 10000"/>
              <a:gd name="connsiteY17" fmla="*/ 4591 h 9232"/>
              <a:gd name="connsiteX18" fmla="*/ 1883 w 10000"/>
              <a:gd name="connsiteY18" fmla="*/ 4591 h 9232"/>
              <a:gd name="connsiteX19" fmla="*/ 1569 w 10000"/>
              <a:gd name="connsiteY19" fmla="*/ 4205 h 9232"/>
              <a:gd name="connsiteX20" fmla="*/ 1255 w 10000"/>
              <a:gd name="connsiteY20" fmla="*/ 4205 h 9232"/>
              <a:gd name="connsiteX21" fmla="*/ 628 w 10000"/>
              <a:gd name="connsiteY21" fmla="*/ 3432 h 9232"/>
              <a:gd name="connsiteX22" fmla="*/ 315 w 10000"/>
              <a:gd name="connsiteY22" fmla="*/ 3045 h 9232"/>
              <a:gd name="connsiteX23" fmla="*/ 0 w 10000"/>
              <a:gd name="connsiteY23" fmla="*/ 2655 h 9232"/>
              <a:gd name="connsiteX24" fmla="*/ 0 w 10000"/>
              <a:gd name="connsiteY24" fmla="*/ 2655 h 9232"/>
              <a:gd name="connsiteX25" fmla="*/ 315 w 10000"/>
              <a:gd name="connsiteY25" fmla="*/ 2319 h 9232"/>
              <a:gd name="connsiteX26" fmla="*/ 628 w 10000"/>
              <a:gd name="connsiteY26" fmla="*/ 2319 h 9232"/>
              <a:gd name="connsiteX27" fmla="*/ 1569 w 10000"/>
              <a:gd name="connsiteY27" fmla="*/ 2319 h 9232"/>
              <a:gd name="connsiteX28" fmla="*/ 1883 w 10000"/>
              <a:gd name="connsiteY28" fmla="*/ 2319 h 9232"/>
              <a:gd name="connsiteX29" fmla="*/ 2510 w 10000"/>
              <a:gd name="connsiteY29" fmla="*/ 2319 h 9232"/>
              <a:gd name="connsiteX30" fmla="*/ 3412 w 10000"/>
              <a:gd name="connsiteY30" fmla="*/ 2319 h 9232"/>
              <a:gd name="connsiteX31" fmla="*/ 4353 w 10000"/>
              <a:gd name="connsiteY31" fmla="*/ 1933 h 9232"/>
              <a:gd name="connsiteX32" fmla="*/ 5294 w 10000"/>
              <a:gd name="connsiteY32" fmla="*/ 1547 h 9232"/>
              <a:gd name="connsiteX33" fmla="*/ 6236 w 10000"/>
              <a:gd name="connsiteY33" fmla="*/ 1547 h 9232"/>
              <a:gd name="connsiteX34" fmla="*/ 6863 w 10000"/>
              <a:gd name="connsiteY34" fmla="*/ 1161 h 9232"/>
              <a:gd name="connsiteX35" fmla="*/ 7176 w 10000"/>
              <a:gd name="connsiteY35" fmla="*/ 773 h 9232"/>
              <a:gd name="connsiteX36" fmla="*/ 7490 w 10000"/>
              <a:gd name="connsiteY36" fmla="*/ 389 h 9232"/>
              <a:gd name="connsiteX37" fmla="*/ 7804 w 10000"/>
              <a:gd name="connsiteY37" fmla="*/ 0 h 9232"/>
              <a:gd name="connsiteX38" fmla="*/ 8118 w 10000"/>
              <a:gd name="connsiteY38" fmla="*/ 0 h 9232"/>
              <a:gd name="connsiteX39" fmla="*/ 8118 w 10000"/>
              <a:gd name="connsiteY39" fmla="*/ 389 h 9232"/>
              <a:gd name="connsiteX40" fmla="*/ 8745 w 10000"/>
              <a:gd name="connsiteY40" fmla="*/ 773 h 9232"/>
              <a:gd name="connsiteX41" fmla="*/ 9058 w 10000"/>
              <a:gd name="connsiteY41" fmla="*/ 773 h 9232"/>
              <a:gd name="connsiteX42" fmla="*/ 9373 w 10000"/>
              <a:gd name="connsiteY42" fmla="*/ 1161 h 9232"/>
              <a:gd name="connsiteX43" fmla="*/ 9687 w 10000"/>
              <a:gd name="connsiteY43" fmla="*/ 1547 h 9232"/>
              <a:gd name="connsiteX44" fmla="*/ 10000 w 10000"/>
              <a:gd name="connsiteY44" fmla="*/ 1933 h 9232"/>
              <a:gd name="connsiteX45" fmla="*/ 10000 w 10000"/>
              <a:gd name="connsiteY45" fmla="*/ 2319 h 9232"/>
              <a:gd name="connsiteX46" fmla="*/ 9687 w 10000"/>
              <a:gd name="connsiteY46" fmla="*/ 3045 h 9232"/>
              <a:gd name="connsiteX47" fmla="*/ 9687 w 10000"/>
              <a:gd name="connsiteY47" fmla="*/ 3432 h 9232"/>
              <a:gd name="connsiteX48" fmla="*/ 9373 w 10000"/>
              <a:gd name="connsiteY48" fmla="*/ 3432 h 9232"/>
              <a:gd name="connsiteX49" fmla="*/ 9373 w 10000"/>
              <a:gd name="connsiteY49" fmla="*/ 3818 h 9232"/>
              <a:gd name="connsiteX50" fmla="*/ 9058 w 10000"/>
              <a:gd name="connsiteY50" fmla="*/ 4205 h 9232"/>
              <a:gd name="connsiteX51" fmla="*/ 8745 w 10000"/>
              <a:gd name="connsiteY51" fmla="*/ 4591 h 9232"/>
              <a:gd name="connsiteX52" fmla="*/ 8745 w 10000"/>
              <a:gd name="connsiteY52" fmla="*/ 4980 h 9232"/>
              <a:gd name="connsiteX53" fmla="*/ 8431 w 10000"/>
              <a:gd name="connsiteY53" fmla="*/ 5754 h 9232"/>
              <a:gd name="connsiteX54" fmla="*/ 8118 w 10000"/>
              <a:gd name="connsiteY54" fmla="*/ 6522 h 9232"/>
              <a:gd name="connsiteX55" fmla="*/ 8118 w 10000"/>
              <a:gd name="connsiteY55" fmla="*/ 7687 h 9232"/>
              <a:gd name="connsiteX56" fmla="*/ 7490 w 10000"/>
              <a:gd name="connsiteY56" fmla="*/ 9232 h 9232"/>
              <a:gd name="connsiteX0" fmla="*/ 6236 w 10000"/>
              <a:gd name="connsiteY0" fmla="*/ 7065 h 10000"/>
              <a:gd name="connsiteX1" fmla="*/ 6549 w 10000"/>
              <a:gd name="connsiteY1" fmla="*/ 6233 h 10000"/>
              <a:gd name="connsiteX2" fmla="*/ 6549 w 10000"/>
              <a:gd name="connsiteY2" fmla="*/ 5811 h 10000"/>
              <a:gd name="connsiteX3" fmla="*/ 6863 w 10000"/>
              <a:gd name="connsiteY3" fmla="*/ 4973 h 10000"/>
              <a:gd name="connsiteX4" fmla="*/ 6863 w 10000"/>
              <a:gd name="connsiteY4" fmla="*/ 4555 h 10000"/>
              <a:gd name="connsiteX5" fmla="*/ 6863 w 10000"/>
              <a:gd name="connsiteY5" fmla="*/ 4136 h 10000"/>
              <a:gd name="connsiteX6" fmla="*/ 6863 w 10000"/>
              <a:gd name="connsiteY6" fmla="*/ 3718 h 10000"/>
              <a:gd name="connsiteX7" fmla="*/ 6863 w 10000"/>
              <a:gd name="connsiteY7" fmla="*/ 3298 h 10000"/>
              <a:gd name="connsiteX8" fmla="*/ 6863 w 10000"/>
              <a:gd name="connsiteY8" fmla="*/ 3298 h 10000"/>
              <a:gd name="connsiteX9" fmla="*/ 6863 w 10000"/>
              <a:gd name="connsiteY9" fmla="*/ 3298 h 10000"/>
              <a:gd name="connsiteX10" fmla="*/ 6236 w 10000"/>
              <a:gd name="connsiteY10" fmla="*/ 3298 h 10000"/>
              <a:gd name="connsiteX11" fmla="*/ 5608 w 10000"/>
              <a:gd name="connsiteY11" fmla="*/ 3718 h 10000"/>
              <a:gd name="connsiteX12" fmla="*/ 4667 w 10000"/>
              <a:gd name="connsiteY12" fmla="*/ 4136 h 10000"/>
              <a:gd name="connsiteX13" fmla="*/ 3726 w 10000"/>
              <a:gd name="connsiteY13" fmla="*/ 4555 h 10000"/>
              <a:gd name="connsiteX14" fmla="*/ 2824 w 10000"/>
              <a:gd name="connsiteY14" fmla="*/ 4555 h 10000"/>
              <a:gd name="connsiteX15" fmla="*/ 2510 w 10000"/>
              <a:gd name="connsiteY15" fmla="*/ 4973 h 10000"/>
              <a:gd name="connsiteX16" fmla="*/ 2197 w 10000"/>
              <a:gd name="connsiteY16" fmla="*/ 4973 h 10000"/>
              <a:gd name="connsiteX17" fmla="*/ 1883 w 10000"/>
              <a:gd name="connsiteY17" fmla="*/ 4973 h 10000"/>
              <a:gd name="connsiteX18" fmla="*/ 1569 w 10000"/>
              <a:gd name="connsiteY18" fmla="*/ 4555 h 10000"/>
              <a:gd name="connsiteX19" fmla="*/ 1255 w 10000"/>
              <a:gd name="connsiteY19" fmla="*/ 4555 h 10000"/>
              <a:gd name="connsiteX20" fmla="*/ 628 w 10000"/>
              <a:gd name="connsiteY20" fmla="*/ 3718 h 10000"/>
              <a:gd name="connsiteX21" fmla="*/ 315 w 10000"/>
              <a:gd name="connsiteY21" fmla="*/ 3298 h 10000"/>
              <a:gd name="connsiteX22" fmla="*/ 0 w 10000"/>
              <a:gd name="connsiteY22" fmla="*/ 2876 h 10000"/>
              <a:gd name="connsiteX23" fmla="*/ 0 w 10000"/>
              <a:gd name="connsiteY23" fmla="*/ 2876 h 10000"/>
              <a:gd name="connsiteX24" fmla="*/ 315 w 10000"/>
              <a:gd name="connsiteY24" fmla="*/ 2512 h 10000"/>
              <a:gd name="connsiteX25" fmla="*/ 628 w 10000"/>
              <a:gd name="connsiteY25" fmla="*/ 2512 h 10000"/>
              <a:gd name="connsiteX26" fmla="*/ 1569 w 10000"/>
              <a:gd name="connsiteY26" fmla="*/ 2512 h 10000"/>
              <a:gd name="connsiteX27" fmla="*/ 1883 w 10000"/>
              <a:gd name="connsiteY27" fmla="*/ 2512 h 10000"/>
              <a:gd name="connsiteX28" fmla="*/ 2510 w 10000"/>
              <a:gd name="connsiteY28" fmla="*/ 2512 h 10000"/>
              <a:gd name="connsiteX29" fmla="*/ 3412 w 10000"/>
              <a:gd name="connsiteY29" fmla="*/ 2512 h 10000"/>
              <a:gd name="connsiteX30" fmla="*/ 4353 w 10000"/>
              <a:gd name="connsiteY30" fmla="*/ 2094 h 10000"/>
              <a:gd name="connsiteX31" fmla="*/ 5294 w 10000"/>
              <a:gd name="connsiteY31" fmla="*/ 1676 h 10000"/>
              <a:gd name="connsiteX32" fmla="*/ 6236 w 10000"/>
              <a:gd name="connsiteY32" fmla="*/ 1676 h 10000"/>
              <a:gd name="connsiteX33" fmla="*/ 6863 w 10000"/>
              <a:gd name="connsiteY33" fmla="*/ 1258 h 10000"/>
              <a:gd name="connsiteX34" fmla="*/ 7176 w 10000"/>
              <a:gd name="connsiteY34" fmla="*/ 837 h 10000"/>
              <a:gd name="connsiteX35" fmla="*/ 7490 w 10000"/>
              <a:gd name="connsiteY35" fmla="*/ 421 h 10000"/>
              <a:gd name="connsiteX36" fmla="*/ 7804 w 10000"/>
              <a:gd name="connsiteY36" fmla="*/ 0 h 10000"/>
              <a:gd name="connsiteX37" fmla="*/ 8118 w 10000"/>
              <a:gd name="connsiteY37" fmla="*/ 0 h 10000"/>
              <a:gd name="connsiteX38" fmla="*/ 8118 w 10000"/>
              <a:gd name="connsiteY38" fmla="*/ 421 h 10000"/>
              <a:gd name="connsiteX39" fmla="*/ 8745 w 10000"/>
              <a:gd name="connsiteY39" fmla="*/ 837 h 10000"/>
              <a:gd name="connsiteX40" fmla="*/ 9058 w 10000"/>
              <a:gd name="connsiteY40" fmla="*/ 837 h 10000"/>
              <a:gd name="connsiteX41" fmla="*/ 9373 w 10000"/>
              <a:gd name="connsiteY41" fmla="*/ 1258 h 10000"/>
              <a:gd name="connsiteX42" fmla="*/ 9687 w 10000"/>
              <a:gd name="connsiteY42" fmla="*/ 1676 h 10000"/>
              <a:gd name="connsiteX43" fmla="*/ 10000 w 10000"/>
              <a:gd name="connsiteY43" fmla="*/ 2094 h 10000"/>
              <a:gd name="connsiteX44" fmla="*/ 10000 w 10000"/>
              <a:gd name="connsiteY44" fmla="*/ 2512 h 10000"/>
              <a:gd name="connsiteX45" fmla="*/ 9687 w 10000"/>
              <a:gd name="connsiteY45" fmla="*/ 3298 h 10000"/>
              <a:gd name="connsiteX46" fmla="*/ 9687 w 10000"/>
              <a:gd name="connsiteY46" fmla="*/ 3718 h 10000"/>
              <a:gd name="connsiteX47" fmla="*/ 9373 w 10000"/>
              <a:gd name="connsiteY47" fmla="*/ 3718 h 10000"/>
              <a:gd name="connsiteX48" fmla="*/ 9373 w 10000"/>
              <a:gd name="connsiteY48" fmla="*/ 4136 h 10000"/>
              <a:gd name="connsiteX49" fmla="*/ 9058 w 10000"/>
              <a:gd name="connsiteY49" fmla="*/ 4555 h 10000"/>
              <a:gd name="connsiteX50" fmla="*/ 8745 w 10000"/>
              <a:gd name="connsiteY50" fmla="*/ 4973 h 10000"/>
              <a:gd name="connsiteX51" fmla="*/ 8745 w 10000"/>
              <a:gd name="connsiteY51" fmla="*/ 5394 h 10000"/>
              <a:gd name="connsiteX52" fmla="*/ 8431 w 10000"/>
              <a:gd name="connsiteY52" fmla="*/ 6233 h 10000"/>
              <a:gd name="connsiteX53" fmla="*/ 8118 w 10000"/>
              <a:gd name="connsiteY53" fmla="*/ 7065 h 10000"/>
              <a:gd name="connsiteX54" fmla="*/ 8118 w 10000"/>
              <a:gd name="connsiteY54" fmla="*/ 8326 h 10000"/>
              <a:gd name="connsiteX55" fmla="*/ 7490 w 10000"/>
              <a:gd name="connsiteY55" fmla="*/ 10000 h 10000"/>
              <a:gd name="connsiteX0" fmla="*/ 6236 w 10000"/>
              <a:gd name="connsiteY0" fmla="*/ 7065 h 8326"/>
              <a:gd name="connsiteX1" fmla="*/ 6549 w 10000"/>
              <a:gd name="connsiteY1" fmla="*/ 6233 h 8326"/>
              <a:gd name="connsiteX2" fmla="*/ 6549 w 10000"/>
              <a:gd name="connsiteY2" fmla="*/ 5811 h 8326"/>
              <a:gd name="connsiteX3" fmla="*/ 6863 w 10000"/>
              <a:gd name="connsiteY3" fmla="*/ 4973 h 8326"/>
              <a:gd name="connsiteX4" fmla="*/ 6863 w 10000"/>
              <a:gd name="connsiteY4" fmla="*/ 4555 h 8326"/>
              <a:gd name="connsiteX5" fmla="*/ 6863 w 10000"/>
              <a:gd name="connsiteY5" fmla="*/ 4136 h 8326"/>
              <a:gd name="connsiteX6" fmla="*/ 6863 w 10000"/>
              <a:gd name="connsiteY6" fmla="*/ 3718 h 8326"/>
              <a:gd name="connsiteX7" fmla="*/ 6863 w 10000"/>
              <a:gd name="connsiteY7" fmla="*/ 3298 h 8326"/>
              <a:gd name="connsiteX8" fmla="*/ 6863 w 10000"/>
              <a:gd name="connsiteY8" fmla="*/ 3298 h 8326"/>
              <a:gd name="connsiteX9" fmla="*/ 6863 w 10000"/>
              <a:gd name="connsiteY9" fmla="*/ 3298 h 8326"/>
              <a:gd name="connsiteX10" fmla="*/ 6236 w 10000"/>
              <a:gd name="connsiteY10" fmla="*/ 3298 h 8326"/>
              <a:gd name="connsiteX11" fmla="*/ 5608 w 10000"/>
              <a:gd name="connsiteY11" fmla="*/ 3718 h 8326"/>
              <a:gd name="connsiteX12" fmla="*/ 4667 w 10000"/>
              <a:gd name="connsiteY12" fmla="*/ 4136 h 8326"/>
              <a:gd name="connsiteX13" fmla="*/ 3726 w 10000"/>
              <a:gd name="connsiteY13" fmla="*/ 4555 h 8326"/>
              <a:gd name="connsiteX14" fmla="*/ 2824 w 10000"/>
              <a:gd name="connsiteY14" fmla="*/ 4555 h 8326"/>
              <a:gd name="connsiteX15" fmla="*/ 2510 w 10000"/>
              <a:gd name="connsiteY15" fmla="*/ 4973 h 8326"/>
              <a:gd name="connsiteX16" fmla="*/ 2197 w 10000"/>
              <a:gd name="connsiteY16" fmla="*/ 4973 h 8326"/>
              <a:gd name="connsiteX17" fmla="*/ 1883 w 10000"/>
              <a:gd name="connsiteY17" fmla="*/ 4973 h 8326"/>
              <a:gd name="connsiteX18" fmla="*/ 1569 w 10000"/>
              <a:gd name="connsiteY18" fmla="*/ 4555 h 8326"/>
              <a:gd name="connsiteX19" fmla="*/ 1255 w 10000"/>
              <a:gd name="connsiteY19" fmla="*/ 4555 h 8326"/>
              <a:gd name="connsiteX20" fmla="*/ 628 w 10000"/>
              <a:gd name="connsiteY20" fmla="*/ 3718 h 8326"/>
              <a:gd name="connsiteX21" fmla="*/ 315 w 10000"/>
              <a:gd name="connsiteY21" fmla="*/ 3298 h 8326"/>
              <a:gd name="connsiteX22" fmla="*/ 0 w 10000"/>
              <a:gd name="connsiteY22" fmla="*/ 2876 h 8326"/>
              <a:gd name="connsiteX23" fmla="*/ 0 w 10000"/>
              <a:gd name="connsiteY23" fmla="*/ 2876 h 8326"/>
              <a:gd name="connsiteX24" fmla="*/ 315 w 10000"/>
              <a:gd name="connsiteY24" fmla="*/ 2512 h 8326"/>
              <a:gd name="connsiteX25" fmla="*/ 628 w 10000"/>
              <a:gd name="connsiteY25" fmla="*/ 2512 h 8326"/>
              <a:gd name="connsiteX26" fmla="*/ 1569 w 10000"/>
              <a:gd name="connsiteY26" fmla="*/ 2512 h 8326"/>
              <a:gd name="connsiteX27" fmla="*/ 1883 w 10000"/>
              <a:gd name="connsiteY27" fmla="*/ 2512 h 8326"/>
              <a:gd name="connsiteX28" fmla="*/ 2510 w 10000"/>
              <a:gd name="connsiteY28" fmla="*/ 2512 h 8326"/>
              <a:gd name="connsiteX29" fmla="*/ 3412 w 10000"/>
              <a:gd name="connsiteY29" fmla="*/ 2512 h 8326"/>
              <a:gd name="connsiteX30" fmla="*/ 4353 w 10000"/>
              <a:gd name="connsiteY30" fmla="*/ 2094 h 8326"/>
              <a:gd name="connsiteX31" fmla="*/ 5294 w 10000"/>
              <a:gd name="connsiteY31" fmla="*/ 1676 h 8326"/>
              <a:gd name="connsiteX32" fmla="*/ 6236 w 10000"/>
              <a:gd name="connsiteY32" fmla="*/ 1676 h 8326"/>
              <a:gd name="connsiteX33" fmla="*/ 6863 w 10000"/>
              <a:gd name="connsiteY33" fmla="*/ 1258 h 8326"/>
              <a:gd name="connsiteX34" fmla="*/ 7176 w 10000"/>
              <a:gd name="connsiteY34" fmla="*/ 837 h 8326"/>
              <a:gd name="connsiteX35" fmla="*/ 7490 w 10000"/>
              <a:gd name="connsiteY35" fmla="*/ 421 h 8326"/>
              <a:gd name="connsiteX36" fmla="*/ 7804 w 10000"/>
              <a:gd name="connsiteY36" fmla="*/ 0 h 8326"/>
              <a:gd name="connsiteX37" fmla="*/ 8118 w 10000"/>
              <a:gd name="connsiteY37" fmla="*/ 0 h 8326"/>
              <a:gd name="connsiteX38" fmla="*/ 8118 w 10000"/>
              <a:gd name="connsiteY38" fmla="*/ 421 h 8326"/>
              <a:gd name="connsiteX39" fmla="*/ 8745 w 10000"/>
              <a:gd name="connsiteY39" fmla="*/ 837 h 8326"/>
              <a:gd name="connsiteX40" fmla="*/ 9058 w 10000"/>
              <a:gd name="connsiteY40" fmla="*/ 837 h 8326"/>
              <a:gd name="connsiteX41" fmla="*/ 9373 w 10000"/>
              <a:gd name="connsiteY41" fmla="*/ 1258 h 8326"/>
              <a:gd name="connsiteX42" fmla="*/ 9687 w 10000"/>
              <a:gd name="connsiteY42" fmla="*/ 1676 h 8326"/>
              <a:gd name="connsiteX43" fmla="*/ 10000 w 10000"/>
              <a:gd name="connsiteY43" fmla="*/ 2094 h 8326"/>
              <a:gd name="connsiteX44" fmla="*/ 10000 w 10000"/>
              <a:gd name="connsiteY44" fmla="*/ 2512 h 8326"/>
              <a:gd name="connsiteX45" fmla="*/ 9687 w 10000"/>
              <a:gd name="connsiteY45" fmla="*/ 3298 h 8326"/>
              <a:gd name="connsiteX46" fmla="*/ 9687 w 10000"/>
              <a:gd name="connsiteY46" fmla="*/ 3718 h 8326"/>
              <a:gd name="connsiteX47" fmla="*/ 9373 w 10000"/>
              <a:gd name="connsiteY47" fmla="*/ 3718 h 8326"/>
              <a:gd name="connsiteX48" fmla="*/ 9373 w 10000"/>
              <a:gd name="connsiteY48" fmla="*/ 4136 h 8326"/>
              <a:gd name="connsiteX49" fmla="*/ 9058 w 10000"/>
              <a:gd name="connsiteY49" fmla="*/ 4555 h 8326"/>
              <a:gd name="connsiteX50" fmla="*/ 8745 w 10000"/>
              <a:gd name="connsiteY50" fmla="*/ 4973 h 8326"/>
              <a:gd name="connsiteX51" fmla="*/ 8745 w 10000"/>
              <a:gd name="connsiteY51" fmla="*/ 5394 h 8326"/>
              <a:gd name="connsiteX52" fmla="*/ 8431 w 10000"/>
              <a:gd name="connsiteY52" fmla="*/ 6233 h 8326"/>
              <a:gd name="connsiteX53" fmla="*/ 8118 w 10000"/>
              <a:gd name="connsiteY53" fmla="*/ 7065 h 8326"/>
              <a:gd name="connsiteX54" fmla="*/ 8118 w 10000"/>
              <a:gd name="connsiteY54" fmla="*/ 8326 h 8326"/>
              <a:gd name="connsiteX0" fmla="*/ 6236 w 10000"/>
              <a:gd name="connsiteY0" fmla="*/ 8485 h 8485"/>
              <a:gd name="connsiteX1" fmla="*/ 6549 w 10000"/>
              <a:gd name="connsiteY1" fmla="*/ 7486 h 8485"/>
              <a:gd name="connsiteX2" fmla="*/ 6549 w 10000"/>
              <a:gd name="connsiteY2" fmla="*/ 6979 h 8485"/>
              <a:gd name="connsiteX3" fmla="*/ 6863 w 10000"/>
              <a:gd name="connsiteY3" fmla="*/ 5973 h 8485"/>
              <a:gd name="connsiteX4" fmla="*/ 6863 w 10000"/>
              <a:gd name="connsiteY4" fmla="*/ 5471 h 8485"/>
              <a:gd name="connsiteX5" fmla="*/ 6863 w 10000"/>
              <a:gd name="connsiteY5" fmla="*/ 4968 h 8485"/>
              <a:gd name="connsiteX6" fmla="*/ 6863 w 10000"/>
              <a:gd name="connsiteY6" fmla="*/ 4466 h 8485"/>
              <a:gd name="connsiteX7" fmla="*/ 6863 w 10000"/>
              <a:gd name="connsiteY7" fmla="*/ 3961 h 8485"/>
              <a:gd name="connsiteX8" fmla="*/ 6863 w 10000"/>
              <a:gd name="connsiteY8" fmla="*/ 3961 h 8485"/>
              <a:gd name="connsiteX9" fmla="*/ 6863 w 10000"/>
              <a:gd name="connsiteY9" fmla="*/ 3961 h 8485"/>
              <a:gd name="connsiteX10" fmla="*/ 6236 w 10000"/>
              <a:gd name="connsiteY10" fmla="*/ 3961 h 8485"/>
              <a:gd name="connsiteX11" fmla="*/ 5608 w 10000"/>
              <a:gd name="connsiteY11" fmla="*/ 4466 h 8485"/>
              <a:gd name="connsiteX12" fmla="*/ 4667 w 10000"/>
              <a:gd name="connsiteY12" fmla="*/ 4968 h 8485"/>
              <a:gd name="connsiteX13" fmla="*/ 3726 w 10000"/>
              <a:gd name="connsiteY13" fmla="*/ 5471 h 8485"/>
              <a:gd name="connsiteX14" fmla="*/ 2824 w 10000"/>
              <a:gd name="connsiteY14" fmla="*/ 5471 h 8485"/>
              <a:gd name="connsiteX15" fmla="*/ 2510 w 10000"/>
              <a:gd name="connsiteY15" fmla="*/ 5973 h 8485"/>
              <a:gd name="connsiteX16" fmla="*/ 2197 w 10000"/>
              <a:gd name="connsiteY16" fmla="*/ 5973 h 8485"/>
              <a:gd name="connsiteX17" fmla="*/ 1883 w 10000"/>
              <a:gd name="connsiteY17" fmla="*/ 5973 h 8485"/>
              <a:gd name="connsiteX18" fmla="*/ 1569 w 10000"/>
              <a:gd name="connsiteY18" fmla="*/ 5471 h 8485"/>
              <a:gd name="connsiteX19" fmla="*/ 1255 w 10000"/>
              <a:gd name="connsiteY19" fmla="*/ 5471 h 8485"/>
              <a:gd name="connsiteX20" fmla="*/ 628 w 10000"/>
              <a:gd name="connsiteY20" fmla="*/ 4466 h 8485"/>
              <a:gd name="connsiteX21" fmla="*/ 315 w 10000"/>
              <a:gd name="connsiteY21" fmla="*/ 3961 h 8485"/>
              <a:gd name="connsiteX22" fmla="*/ 0 w 10000"/>
              <a:gd name="connsiteY22" fmla="*/ 3454 h 8485"/>
              <a:gd name="connsiteX23" fmla="*/ 0 w 10000"/>
              <a:gd name="connsiteY23" fmla="*/ 3454 h 8485"/>
              <a:gd name="connsiteX24" fmla="*/ 315 w 10000"/>
              <a:gd name="connsiteY24" fmla="*/ 3017 h 8485"/>
              <a:gd name="connsiteX25" fmla="*/ 628 w 10000"/>
              <a:gd name="connsiteY25" fmla="*/ 3017 h 8485"/>
              <a:gd name="connsiteX26" fmla="*/ 1569 w 10000"/>
              <a:gd name="connsiteY26" fmla="*/ 3017 h 8485"/>
              <a:gd name="connsiteX27" fmla="*/ 1883 w 10000"/>
              <a:gd name="connsiteY27" fmla="*/ 3017 h 8485"/>
              <a:gd name="connsiteX28" fmla="*/ 2510 w 10000"/>
              <a:gd name="connsiteY28" fmla="*/ 3017 h 8485"/>
              <a:gd name="connsiteX29" fmla="*/ 3412 w 10000"/>
              <a:gd name="connsiteY29" fmla="*/ 3017 h 8485"/>
              <a:gd name="connsiteX30" fmla="*/ 4353 w 10000"/>
              <a:gd name="connsiteY30" fmla="*/ 2515 h 8485"/>
              <a:gd name="connsiteX31" fmla="*/ 5294 w 10000"/>
              <a:gd name="connsiteY31" fmla="*/ 2013 h 8485"/>
              <a:gd name="connsiteX32" fmla="*/ 6236 w 10000"/>
              <a:gd name="connsiteY32" fmla="*/ 2013 h 8485"/>
              <a:gd name="connsiteX33" fmla="*/ 6863 w 10000"/>
              <a:gd name="connsiteY33" fmla="*/ 1511 h 8485"/>
              <a:gd name="connsiteX34" fmla="*/ 7176 w 10000"/>
              <a:gd name="connsiteY34" fmla="*/ 1005 h 8485"/>
              <a:gd name="connsiteX35" fmla="*/ 7490 w 10000"/>
              <a:gd name="connsiteY35" fmla="*/ 506 h 8485"/>
              <a:gd name="connsiteX36" fmla="*/ 7804 w 10000"/>
              <a:gd name="connsiteY36" fmla="*/ 0 h 8485"/>
              <a:gd name="connsiteX37" fmla="*/ 8118 w 10000"/>
              <a:gd name="connsiteY37" fmla="*/ 0 h 8485"/>
              <a:gd name="connsiteX38" fmla="*/ 8118 w 10000"/>
              <a:gd name="connsiteY38" fmla="*/ 506 h 8485"/>
              <a:gd name="connsiteX39" fmla="*/ 8745 w 10000"/>
              <a:gd name="connsiteY39" fmla="*/ 1005 h 8485"/>
              <a:gd name="connsiteX40" fmla="*/ 9058 w 10000"/>
              <a:gd name="connsiteY40" fmla="*/ 1005 h 8485"/>
              <a:gd name="connsiteX41" fmla="*/ 9373 w 10000"/>
              <a:gd name="connsiteY41" fmla="*/ 1511 h 8485"/>
              <a:gd name="connsiteX42" fmla="*/ 9687 w 10000"/>
              <a:gd name="connsiteY42" fmla="*/ 2013 h 8485"/>
              <a:gd name="connsiteX43" fmla="*/ 10000 w 10000"/>
              <a:gd name="connsiteY43" fmla="*/ 2515 h 8485"/>
              <a:gd name="connsiteX44" fmla="*/ 10000 w 10000"/>
              <a:gd name="connsiteY44" fmla="*/ 3017 h 8485"/>
              <a:gd name="connsiteX45" fmla="*/ 9687 w 10000"/>
              <a:gd name="connsiteY45" fmla="*/ 3961 h 8485"/>
              <a:gd name="connsiteX46" fmla="*/ 9687 w 10000"/>
              <a:gd name="connsiteY46" fmla="*/ 4466 h 8485"/>
              <a:gd name="connsiteX47" fmla="*/ 9373 w 10000"/>
              <a:gd name="connsiteY47" fmla="*/ 4466 h 8485"/>
              <a:gd name="connsiteX48" fmla="*/ 9373 w 10000"/>
              <a:gd name="connsiteY48" fmla="*/ 4968 h 8485"/>
              <a:gd name="connsiteX49" fmla="*/ 9058 w 10000"/>
              <a:gd name="connsiteY49" fmla="*/ 5471 h 8485"/>
              <a:gd name="connsiteX50" fmla="*/ 8745 w 10000"/>
              <a:gd name="connsiteY50" fmla="*/ 5973 h 8485"/>
              <a:gd name="connsiteX51" fmla="*/ 8745 w 10000"/>
              <a:gd name="connsiteY51" fmla="*/ 6479 h 8485"/>
              <a:gd name="connsiteX52" fmla="*/ 8431 w 10000"/>
              <a:gd name="connsiteY52" fmla="*/ 7486 h 8485"/>
              <a:gd name="connsiteX53" fmla="*/ 8118 w 10000"/>
              <a:gd name="connsiteY53" fmla="*/ 8485 h 8485"/>
              <a:gd name="connsiteX0" fmla="*/ 6549 w 10000"/>
              <a:gd name="connsiteY0" fmla="*/ 8823 h 10000"/>
              <a:gd name="connsiteX1" fmla="*/ 6549 w 10000"/>
              <a:gd name="connsiteY1" fmla="*/ 8225 h 10000"/>
              <a:gd name="connsiteX2" fmla="*/ 6863 w 10000"/>
              <a:gd name="connsiteY2" fmla="*/ 7039 h 10000"/>
              <a:gd name="connsiteX3" fmla="*/ 6863 w 10000"/>
              <a:gd name="connsiteY3" fmla="*/ 6448 h 10000"/>
              <a:gd name="connsiteX4" fmla="*/ 6863 w 10000"/>
              <a:gd name="connsiteY4" fmla="*/ 5855 h 10000"/>
              <a:gd name="connsiteX5" fmla="*/ 6863 w 10000"/>
              <a:gd name="connsiteY5" fmla="*/ 5263 h 10000"/>
              <a:gd name="connsiteX6" fmla="*/ 6863 w 10000"/>
              <a:gd name="connsiteY6" fmla="*/ 4668 h 10000"/>
              <a:gd name="connsiteX7" fmla="*/ 6863 w 10000"/>
              <a:gd name="connsiteY7" fmla="*/ 4668 h 10000"/>
              <a:gd name="connsiteX8" fmla="*/ 6863 w 10000"/>
              <a:gd name="connsiteY8" fmla="*/ 4668 h 10000"/>
              <a:gd name="connsiteX9" fmla="*/ 6236 w 10000"/>
              <a:gd name="connsiteY9" fmla="*/ 4668 h 10000"/>
              <a:gd name="connsiteX10" fmla="*/ 5608 w 10000"/>
              <a:gd name="connsiteY10" fmla="*/ 5263 h 10000"/>
              <a:gd name="connsiteX11" fmla="*/ 4667 w 10000"/>
              <a:gd name="connsiteY11" fmla="*/ 5855 h 10000"/>
              <a:gd name="connsiteX12" fmla="*/ 3726 w 10000"/>
              <a:gd name="connsiteY12" fmla="*/ 6448 h 10000"/>
              <a:gd name="connsiteX13" fmla="*/ 2824 w 10000"/>
              <a:gd name="connsiteY13" fmla="*/ 6448 h 10000"/>
              <a:gd name="connsiteX14" fmla="*/ 2510 w 10000"/>
              <a:gd name="connsiteY14" fmla="*/ 7039 h 10000"/>
              <a:gd name="connsiteX15" fmla="*/ 2197 w 10000"/>
              <a:gd name="connsiteY15" fmla="*/ 7039 h 10000"/>
              <a:gd name="connsiteX16" fmla="*/ 1883 w 10000"/>
              <a:gd name="connsiteY16" fmla="*/ 7039 h 10000"/>
              <a:gd name="connsiteX17" fmla="*/ 1569 w 10000"/>
              <a:gd name="connsiteY17" fmla="*/ 6448 h 10000"/>
              <a:gd name="connsiteX18" fmla="*/ 1255 w 10000"/>
              <a:gd name="connsiteY18" fmla="*/ 6448 h 10000"/>
              <a:gd name="connsiteX19" fmla="*/ 628 w 10000"/>
              <a:gd name="connsiteY19" fmla="*/ 5263 h 10000"/>
              <a:gd name="connsiteX20" fmla="*/ 315 w 10000"/>
              <a:gd name="connsiteY20" fmla="*/ 4668 h 10000"/>
              <a:gd name="connsiteX21" fmla="*/ 0 w 10000"/>
              <a:gd name="connsiteY21" fmla="*/ 4071 h 10000"/>
              <a:gd name="connsiteX22" fmla="*/ 0 w 10000"/>
              <a:gd name="connsiteY22" fmla="*/ 4071 h 10000"/>
              <a:gd name="connsiteX23" fmla="*/ 315 w 10000"/>
              <a:gd name="connsiteY23" fmla="*/ 3556 h 10000"/>
              <a:gd name="connsiteX24" fmla="*/ 628 w 10000"/>
              <a:gd name="connsiteY24" fmla="*/ 3556 h 10000"/>
              <a:gd name="connsiteX25" fmla="*/ 1569 w 10000"/>
              <a:gd name="connsiteY25" fmla="*/ 3556 h 10000"/>
              <a:gd name="connsiteX26" fmla="*/ 1883 w 10000"/>
              <a:gd name="connsiteY26" fmla="*/ 3556 h 10000"/>
              <a:gd name="connsiteX27" fmla="*/ 2510 w 10000"/>
              <a:gd name="connsiteY27" fmla="*/ 3556 h 10000"/>
              <a:gd name="connsiteX28" fmla="*/ 3412 w 10000"/>
              <a:gd name="connsiteY28" fmla="*/ 3556 h 10000"/>
              <a:gd name="connsiteX29" fmla="*/ 4353 w 10000"/>
              <a:gd name="connsiteY29" fmla="*/ 2964 h 10000"/>
              <a:gd name="connsiteX30" fmla="*/ 5294 w 10000"/>
              <a:gd name="connsiteY30" fmla="*/ 2372 h 10000"/>
              <a:gd name="connsiteX31" fmla="*/ 6236 w 10000"/>
              <a:gd name="connsiteY31" fmla="*/ 2372 h 10000"/>
              <a:gd name="connsiteX32" fmla="*/ 6863 w 10000"/>
              <a:gd name="connsiteY32" fmla="*/ 1781 h 10000"/>
              <a:gd name="connsiteX33" fmla="*/ 7176 w 10000"/>
              <a:gd name="connsiteY33" fmla="*/ 1184 h 10000"/>
              <a:gd name="connsiteX34" fmla="*/ 7490 w 10000"/>
              <a:gd name="connsiteY34" fmla="*/ 596 h 10000"/>
              <a:gd name="connsiteX35" fmla="*/ 7804 w 10000"/>
              <a:gd name="connsiteY35" fmla="*/ 0 h 10000"/>
              <a:gd name="connsiteX36" fmla="*/ 8118 w 10000"/>
              <a:gd name="connsiteY36" fmla="*/ 0 h 10000"/>
              <a:gd name="connsiteX37" fmla="*/ 8118 w 10000"/>
              <a:gd name="connsiteY37" fmla="*/ 596 h 10000"/>
              <a:gd name="connsiteX38" fmla="*/ 8745 w 10000"/>
              <a:gd name="connsiteY38" fmla="*/ 1184 h 10000"/>
              <a:gd name="connsiteX39" fmla="*/ 9058 w 10000"/>
              <a:gd name="connsiteY39" fmla="*/ 1184 h 10000"/>
              <a:gd name="connsiteX40" fmla="*/ 9373 w 10000"/>
              <a:gd name="connsiteY40" fmla="*/ 1781 h 10000"/>
              <a:gd name="connsiteX41" fmla="*/ 9687 w 10000"/>
              <a:gd name="connsiteY41" fmla="*/ 2372 h 10000"/>
              <a:gd name="connsiteX42" fmla="*/ 10000 w 10000"/>
              <a:gd name="connsiteY42" fmla="*/ 2964 h 10000"/>
              <a:gd name="connsiteX43" fmla="*/ 10000 w 10000"/>
              <a:gd name="connsiteY43" fmla="*/ 3556 h 10000"/>
              <a:gd name="connsiteX44" fmla="*/ 9687 w 10000"/>
              <a:gd name="connsiteY44" fmla="*/ 4668 h 10000"/>
              <a:gd name="connsiteX45" fmla="*/ 9687 w 10000"/>
              <a:gd name="connsiteY45" fmla="*/ 5263 h 10000"/>
              <a:gd name="connsiteX46" fmla="*/ 9373 w 10000"/>
              <a:gd name="connsiteY46" fmla="*/ 5263 h 10000"/>
              <a:gd name="connsiteX47" fmla="*/ 9373 w 10000"/>
              <a:gd name="connsiteY47" fmla="*/ 5855 h 10000"/>
              <a:gd name="connsiteX48" fmla="*/ 9058 w 10000"/>
              <a:gd name="connsiteY48" fmla="*/ 6448 h 10000"/>
              <a:gd name="connsiteX49" fmla="*/ 8745 w 10000"/>
              <a:gd name="connsiteY49" fmla="*/ 7039 h 10000"/>
              <a:gd name="connsiteX50" fmla="*/ 8745 w 10000"/>
              <a:gd name="connsiteY50" fmla="*/ 7636 h 10000"/>
              <a:gd name="connsiteX51" fmla="*/ 8431 w 10000"/>
              <a:gd name="connsiteY51" fmla="*/ 8823 h 10000"/>
              <a:gd name="connsiteX52" fmla="*/ 8118 w 10000"/>
              <a:gd name="connsiteY52" fmla="*/ 10000 h 10000"/>
              <a:gd name="connsiteX0" fmla="*/ 6549 w 10000"/>
              <a:gd name="connsiteY0" fmla="*/ 8823 h 10000"/>
              <a:gd name="connsiteX1" fmla="*/ 6863 w 10000"/>
              <a:gd name="connsiteY1" fmla="*/ 7039 h 10000"/>
              <a:gd name="connsiteX2" fmla="*/ 6863 w 10000"/>
              <a:gd name="connsiteY2" fmla="*/ 6448 h 10000"/>
              <a:gd name="connsiteX3" fmla="*/ 6863 w 10000"/>
              <a:gd name="connsiteY3" fmla="*/ 5855 h 10000"/>
              <a:gd name="connsiteX4" fmla="*/ 6863 w 10000"/>
              <a:gd name="connsiteY4" fmla="*/ 5263 h 10000"/>
              <a:gd name="connsiteX5" fmla="*/ 6863 w 10000"/>
              <a:gd name="connsiteY5" fmla="*/ 4668 h 10000"/>
              <a:gd name="connsiteX6" fmla="*/ 6863 w 10000"/>
              <a:gd name="connsiteY6" fmla="*/ 4668 h 10000"/>
              <a:gd name="connsiteX7" fmla="*/ 6863 w 10000"/>
              <a:gd name="connsiteY7" fmla="*/ 4668 h 10000"/>
              <a:gd name="connsiteX8" fmla="*/ 6236 w 10000"/>
              <a:gd name="connsiteY8" fmla="*/ 4668 h 10000"/>
              <a:gd name="connsiteX9" fmla="*/ 5608 w 10000"/>
              <a:gd name="connsiteY9" fmla="*/ 5263 h 10000"/>
              <a:gd name="connsiteX10" fmla="*/ 4667 w 10000"/>
              <a:gd name="connsiteY10" fmla="*/ 5855 h 10000"/>
              <a:gd name="connsiteX11" fmla="*/ 3726 w 10000"/>
              <a:gd name="connsiteY11" fmla="*/ 6448 h 10000"/>
              <a:gd name="connsiteX12" fmla="*/ 2824 w 10000"/>
              <a:gd name="connsiteY12" fmla="*/ 6448 h 10000"/>
              <a:gd name="connsiteX13" fmla="*/ 2510 w 10000"/>
              <a:gd name="connsiteY13" fmla="*/ 7039 h 10000"/>
              <a:gd name="connsiteX14" fmla="*/ 2197 w 10000"/>
              <a:gd name="connsiteY14" fmla="*/ 7039 h 10000"/>
              <a:gd name="connsiteX15" fmla="*/ 1883 w 10000"/>
              <a:gd name="connsiteY15" fmla="*/ 7039 h 10000"/>
              <a:gd name="connsiteX16" fmla="*/ 1569 w 10000"/>
              <a:gd name="connsiteY16" fmla="*/ 6448 h 10000"/>
              <a:gd name="connsiteX17" fmla="*/ 1255 w 10000"/>
              <a:gd name="connsiteY17" fmla="*/ 6448 h 10000"/>
              <a:gd name="connsiteX18" fmla="*/ 628 w 10000"/>
              <a:gd name="connsiteY18" fmla="*/ 5263 h 10000"/>
              <a:gd name="connsiteX19" fmla="*/ 315 w 10000"/>
              <a:gd name="connsiteY19" fmla="*/ 4668 h 10000"/>
              <a:gd name="connsiteX20" fmla="*/ 0 w 10000"/>
              <a:gd name="connsiteY20" fmla="*/ 4071 h 10000"/>
              <a:gd name="connsiteX21" fmla="*/ 0 w 10000"/>
              <a:gd name="connsiteY21" fmla="*/ 4071 h 10000"/>
              <a:gd name="connsiteX22" fmla="*/ 315 w 10000"/>
              <a:gd name="connsiteY22" fmla="*/ 3556 h 10000"/>
              <a:gd name="connsiteX23" fmla="*/ 628 w 10000"/>
              <a:gd name="connsiteY23" fmla="*/ 3556 h 10000"/>
              <a:gd name="connsiteX24" fmla="*/ 1569 w 10000"/>
              <a:gd name="connsiteY24" fmla="*/ 3556 h 10000"/>
              <a:gd name="connsiteX25" fmla="*/ 1883 w 10000"/>
              <a:gd name="connsiteY25" fmla="*/ 3556 h 10000"/>
              <a:gd name="connsiteX26" fmla="*/ 2510 w 10000"/>
              <a:gd name="connsiteY26" fmla="*/ 3556 h 10000"/>
              <a:gd name="connsiteX27" fmla="*/ 3412 w 10000"/>
              <a:gd name="connsiteY27" fmla="*/ 3556 h 10000"/>
              <a:gd name="connsiteX28" fmla="*/ 4353 w 10000"/>
              <a:gd name="connsiteY28" fmla="*/ 2964 h 10000"/>
              <a:gd name="connsiteX29" fmla="*/ 5294 w 10000"/>
              <a:gd name="connsiteY29" fmla="*/ 2372 h 10000"/>
              <a:gd name="connsiteX30" fmla="*/ 6236 w 10000"/>
              <a:gd name="connsiteY30" fmla="*/ 2372 h 10000"/>
              <a:gd name="connsiteX31" fmla="*/ 6863 w 10000"/>
              <a:gd name="connsiteY31" fmla="*/ 1781 h 10000"/>
              <a:gd name="connsiteX32" fmla="*/ 7176 w 10000"/>
              <a:gd name="connsiteY32" fmla="*/ 1184 h 10000"/>
              <a:gd name="connsiteX33" fmla="*/ 7490 w 10000"/>
              <a:gd name="connsiteY33" fmla="*/ 596 h 10000"/>
              <a:gd name="connsiteX34" fmla="*/ 7804 w 10000"/>
              <a:gd name="connsiteY34" fmla="*/ 0 h 10000"/>
              <a:gd name="connsiteX35" fmla="*/ 8118 w 10000"/>
              <a:gd name="connsiteY35" fmla="*/ 0 h 10000"/>
              <a:gd name="connsiteX36" fmla="*/ 8118 w 10000"/>
              <a:gd name="connsiteY36" fmla="*/ 596 h 10000"/>
              <a:gd name="connsiteX37" fmla="*/ 8745 w 10000"/>
              <a:gd name="connsiteY37" fmla="*/ 1184 h 10000"/>
              <a:gd name="connsiteX38" fmla="*/ 9058 w 10000"/>
              <a:gd name="connsiteY38" fmla="*/ 1184 h 10000"/>
              <a:gd name="connsiteX39" fmla="*/ 9373 w 10000"/>
              <a:gd name="connsiteY39" fmla="*/ 1781 h 10000"/>
              <a:gd name="connsiteX40" fmla="*/ 9687 w 10000"/>
              <a:gd name="connsiteY40" fmla="*/ 2372 h 10000"/>
              <a:gd name="connsiteX41" fmla="*/ 10000 w 10000"/>
              <a:gd name="connsiteY41" fmla="*/ 2964 h 10000"/>
              <a:gd name="connsiteX42" fmla="*/ 10000 w 10000"/>
              <a:gd name="connsiteY42" fmla="*/ 3556 h 10000"/>
              <a:gd name="connsiteX43" fmla="*/ 9687 w 10000"/>
              <a:gd name="connsiteY43" fmla="*/ 4668 h 10000"/>
              <a:gd name="connsiteX44" fmla="*/ 9687 w 10000"/>
              <a:gd name="connsiteY44" fmla="*/ 5263 h 10000"/>
              <a:gd name="connsiteX45" fmla="*/ 9373 w 10000"/>
              <a:gd name="connsiteY45" fmla="*/ 5263 h 10000"/>
              <a:gd name="connsiteX46" fmla="*/ 9373 w 10000"/>
              <a:gd name="connsiteY46" fmla="*/ 5855 h 10000"/>
              <a:gd name="connsiteX47" fmla="*/ 9058 w 10000"/>
              <a:gd name="connsiteY47" fmla="*/ 6448 h 10000"/>
              <a:gd name="connsiteX48" fmla="*/ 8745 w 10000"/>
              <a:gd name="connsiteY48" fmla="*/ 7039 h 10000"/>
              <a:gd name="connsiteX49" fmla="*/ 8745 w 10000"/>
              <a:gd name="connsiteY49" fmla="*/ 7636 h 10000"/>
              <a:gd name="connsiteX50" fmla="*/ 8431 w 10000"/>
              <a:gd name="connsiteY50" fmla="*/ 8823 h 10000"/>
              <a:gd name="connsiteX51" fmla="*/ 8118 w 10000"/>
              <a:gd name="connsiteY51" fmla="*/ 10000 h 10000"/>
              <a:gd name="connsiteX0" fmla="*/ 6549 w 10000"/>
              <a:gd name="connsiteY0" fmla="*/ 8823 h 8823"/>
              <a:gd name="connsiteX1" fmla="*/ 6863 w 10000"/>
              <a:gd name="connsiteY1" fmla="*/ 7039 h 8823"/>
              <a:gd name="connsiteX2" fmla="*/ 6863 w 10000"/>
              <a:gd name="connsiteY2" fmla="*/ 6448 h 8823"/>
              <a:gd name="connsiteX3" fmla="*/ 6863 w 10000"/>
              <a:gd name="connsiteY3" fmla="*/ 5855 h 8823"/>
              <a:gd name="connsiteX4" fmla="*/ 6863 w 10000"/>
              <a:gd name="connsiteY4" fmla="*/ 5263 h 8823"/>
              <a:gd name="connsiteX5" fmla="*/ 6863 w 10000"/>
              <a:gd name="connsiteY5" fmla="*/ 4668 h 8823"/>
              <a:gd name="connsiteX6" fmla="*/ 6863 w 10000"/>
              <a:gd name="connsiteY6" fmla="*/ 4668 h 8823"/>
              <a:gd name="connsiteX7" fmla="*/ 6863 w 10000"/>
              <a:gd name="connsiteY7" fmla="*/ 4668 h 8823"/>
              <a:gd name="connsiteX8" fmla="*/ 6236 w 10000"/>
              <a:gd name="connsiteY8" fmla="*/ 4668 h 8823"/>
              <a:gd name="connsiteX9" fmla="*/ 5608 w 10000"/>
              <a:gd name="connsiteY9" fmla="*/ 5263 h 8823"/>
              <a:gd name="connsiteX10" fmla="*/ 4667 w 10000"/>
              <a:gd name="connsiteY10" fmla="*/ 5855 h 8823"/>
              <a:gd name="connsiteX11" fmla="*/ 3726 w 10000"/>
              <a:gd name="connsiteY11" fmla="*/ 6448 h 8823"/>
              <a:gd name="connsiteX12" fmla="*/ 2824 w 10000"/>
              <a:gd name="connsiteY12" fmla="*/ 6448 h 8823"/>
              <a:gd name="connsiteX13" fmla="*/ 2510 w 10000"/>
              <a:gd name="connsiteY13" fmla="*/ 7039 h 8823"/>
              <a:gd name="connsiteX14" fmla="*/ 2197 w 10000"/>
              <a:gd name="connsiteY14" fmla="*/ 7039 h 8823"/>
              <a:gd name="connsiteX15" fmla="*/ 1883 w 10000"/>
              <a:gd name="connsiteY15" fmla="*/ 7039 h 8823"/>
              <a:gd name="connsiteX16" fmla="*/ 1569 w 10000"/>
              <a:gd name="connsiteY16" fmla="*/ 6448 h 8823"/>
              <a:gd name="connsiteX17" fmla="*/ 1255 w 10000"/>
              <a:gd name="connsiteY17" fmla="*/ 6448 h 8823"/>
              <a:gd name="connsiteX18" fmla="*/ 628 w 10000"/>
              <a:gd name="connsiteY18" fmla="*/ 5263 h 8823"/>
              <a:gd name="connsiteX19" fmla="*/ 315 w 10000"/>
              <a:gd name="connsiteY19" fmla="*/ 4668 h 8823"/>
              <a:gd name="connsiteX20" fmla="*/ 0 w 10000"/>
              <a:gd name="connsiteY20" fmla="*/ 4071 h 8823"/>
              <a:gd name="connsiteX21" fmla="*/ 0 w 10000"/>
              <a:gd name="connsiteY21" fmla="*/ 4071 h 8823"/>
              <a:gd name="connsiteX22" fmla="*/ 315 w 10000"/>
              <a:gd name="connsiteY22" fmla="*/ 3556 h 8823"/>
              <a:gd name="connsiteX23" fmla="*/ 628 w 10000"/>
              <a:gd name="connsiteY23" fmla="*/ 3556 h 8823"/>
              <a:gd name="connsiteX24" fmla="*/ 1569 w 10000"/>
              <a:gd name="connsiteY24" fmla="*/ 3556 h 8823"/>
              <a:gd name="connsiteX25" fmla="*/ 1883 w 10000"/>
              <a:gd name="connsiteY25" fmla="*/ 3556 h 8823"/>
              <a:gd name="connsiteX26" fmla="*/ 2510 w 10000"/>
              <a:gd name="connsiteY26" fmla="*/ 3556 h 8823"/>
              <a:gd name="connsiteX27" fmla="*/ 3412 w 10000"/>
              <a:gd name="connsiteY27" fmla="*/ 3556 h 8823"/>
              <a:gd name="connsiteX28" fmla="*/ 4353 w 10000"/>
              <a:gd name="connsiteY28" fmla="*/ 2964 h 8823"/>
              <a:gd name="connsiteX29" fmla="*/ 5294 w 10000"/>
              <a:gd name="connsiteY29" fmla="*/ 2372 h 8823"/>
              <a:gd name="connsiteX30" fmla="*/ 6236 w 10000"/>
              <a:gd name="connsiteY30" fmla="*/ 2372 h 8823"/>
              <a:gd name="connsiteX31" fmla="*/ 6863 w 10000"/>
              <a:gd name="connsiteY31" fmla="*/ 1781 h 8823"/>
              <a:gd name="connsiteX32" fmla="*/ 7176 w 10000"/>
              <a:gd name="connsiteY32" fmla="*/ 1184 h 8823"/>
              <a:gd name="connsiteX33" fmla="*/ 7490 w 10000"/>
              <a:gd name="connsiteY33" fmla="*/ 596 h 8823"/>
              <a:gd name="connsiteX34" fmla="*/ 7804 w 10000"/>
              <a:gd name="connsiteY34" fmla="*/ 0 h 8823"/>
              <a:gd name="connsiteX35" fmla="*/ 8118 w 10000"/>
              <a:gd name="connsiteY35" fmla="*/ 0 h 8823"/>
              <a:gd name="connsiteX36" fmla="*/ 8118 w 10000"/>
              <a:gd name="connsiteY36" fmla="*/ 596 h 8823"/>
              <a:gd name="connsiteX37" fmla="*/ 8745 w 10000"/>
              <a:gd name="connsiteY37" fmla="*/ 1184 h 8823"/>
              <a:gd name="connsiteX38" fmla="*/ 9058 w 10000"/>
              <a:gd name="connsiteY38" fmla="*/ 1184 h 8823"/>
              <a:gd name="connsiteX39" fmla="*/ 9373 w 10000"/>
              <a:gd name="connsiteY39" fmla="*/ 1781 h 8823"/>
              <a:gd name="connsiteX40" fmla="*/ 9687 w 10000"/>
              <a:gd name="connsiteY40" fmla="*/ 2372 h 8823"/>
              <a:gd name="connsiteX41" fmla="*/ 10000 w 10000"/>
              <a:gd name="connsiteY41" fmla="*/ 2964 h 8823"/>
              <a:gd name="connsiteX42" fmla="*/ 10000 w 10000"/>
              <a:gd name="connsiteY42" fmla="*/ 3556 h 8823"/>
              <a:gd name="connsiteX43" fmla="*/ 9687 w 10000"/>
              <a:gd name="connsiteY43" fmla="*/ 4668 h 8823"/>
              <a:gd name="connsiteX44" fmla="*/ 9687 w 10000"/>
              <a:gd name="connsiteY44" fmla="*/ 5263 h 8823"/>
              <a:gd name="connsiteX45" fmla="*/ 9373 w 10000"/>
              <a:gd name="connsiteY45" fmla="*/ 5263 h 8823"/>
              <a:gd name="connsiteX46" fmla="*/ 9373 w 10000"/>
              <a:gd name="connsiteY46" fmla="*/ 5855 h 8823"/>
              <a:gd name="connsiteX47" fmla="*/ 9058 w 10000"/>
              <a:gd name="connsiteY47" fmla="*/ 6448 h 8823"/>
              <a:gd name="connsiteX48" fmla="*/ 8745 w 10000"/>
              <a:gd name="connsiteY48" fmla="*/ 7039 h 8823"/>
              <a:gd name="connsiteX49" fmla="*/ 8745 w 10000"/>
              <a:gd name="connsiteY49" fmla="*/ 7636 h 8823"/>
              <a:gd name="connsiteX50" fmla="*/ 8431 w 10000"/>
              <a:gd name="connsiteY50" fmla="*/ 8823 h 8823"/>
              <a:gd name="connsiteX0" fmla="*/ 6863 w 10000"/>
              <a:gd name="connsiteY0" fmla="*/ 7978 h 10000"/>
              <a:gd name="connsiteX1" fmla="*/ 6863 w 10000"/>
              <a:gd name="connsiteY1" fmla="*/ 7308 h 10000"/>
              <a:gd name="connsiteX2" fmla="*/ 6863 w 10000"/>
              <a:gd name="connsiteY2" fmla="*/ 6636 h 10000"/>
              <a:gd name="connsiteX3" fmla="*/ 6863 w 10000"/>
              <a:gd name="connsiteY3" fmla="*/ 5965 h 10000"/>
              <a:gd name="connsiteX4" fmla="*/ 6863 w 10000"/>
              <a:gd name="connsiteY4" fmla="*/ 5291 h 10000"/>
              <a:gd name="connsiteX5" fmla="*/ 6863 w 10000"/>
              <a:gd name="connsiteY5" fmla="*/ 5291 h 10000"/>
              <a:gd name="connsiteX6" fmla="*/ 6863 w 10000"/>
              <a:gd name="connsiteY6" fmla="*/ 5291 h 10000"/>
              <a:gd name="connsiteX7" fmla="*/ 6236 w 10000"/>
              <a:gd name="connsiteY7" fmla="*/ 5291 h 10000"/>
              <a:gd name="connsiteX8" fmla="*/ 5608 w 10000"/>
              <a:gd name="connsiteY8" fmla="*/ 5965 h 10000"/>
              <a:gd name="connsiteX9" fmla="*/ 4667 w 10000"/>
              <a:gd name="connsiteY9" fmla="*/ 6636 h 10000"/>
              <a:gd name="connsiteX10" fmla="*/ 3726 w 10000"/>
              <a:gd name="connsiteY10" fmla="*/ 7308 h 10000"/>
              <a:gd name="connsiteX11" fmla="*/ 2824 w 10000"/>
              <a:gd name="connsiteY11" fmla="*/ 7308 h 10000"/>
              <a:gd name="connsiteX12" fmla="*/ 2510 w 10000"/>
              <a:gd name="connsiteY12" fmla="*/ 7978 h 10000"/>
              <a:gd name="connsiteX13" fmla="*/ 2197 w 10000"/>
              <a:gd name="connsiteY13" fmla="*/ 7978 h 10000"/>
              <a:gd name="connsiteX14" fmla="*/ 1883 w 10000"/>
              <a:gd name="connsiteY14" fmla="*/ 7978 h 10000"/>
              <a:gd name="connsiteX15" fmla="*/ 1569 w 10000"/>
              <a:gd name="connsiteY15" fmla="*/ 7308 h 10000"/>
              <a:gd name="connsiteX16" fmla="*/ 1255 w 10000"/>
              <a:gd name="connsiteY16" fmla="*/ 7308 h 10000"/>
              <a:gd name="connsiteX17" fmla="*/ 628 w 10000"/>
              <a:gd name="connsiteY17" fmla="*/ 5965 h 10000"/>
              <a:gd name="connsiteX18" fmla="*/ 315 w 10000"/>
              <a:gd name="connsiteY18" fmla="*/ 5291 h 10000"/>
              <a:gd name="connsiteX19" fmla="*/ 0 w 10000"/>
              <a:gd name="connsiteY19" fmla="*/ 4614 h 10000"/>
              <a:gd name="connsiteX20" fmla="*/ 0 w 10000"/>
              <a:gd name="connsiteY20" fmla="*/ 4614 h 10000"/>
              <a:gd name="connsiteX21" fmla="*/ 315 w 10000"/>
              <a:gd name="connsiteY21" fmla="*/ 4030 h 10000"/>
              <a:gd name="connsiteX22" fmla="*/ 628 w 10000"/>
              <a:gd name="connsiteY22" fmla="*/ 4030 h 10000"/>
              <a:gd name="connsiteX23" fmla="*/ 1569 w 10000"/>
              <a:gd name="connsiteY23" fmla="*/ 4030 h 10000"/>
              <a:gd name="connsiteX24" fmla="*/ 1883 w 10000"/>
              <a:gd name="connsiteY24" fmla="*/ 4030 h 10000"/>
              <a:gd name="connsiteX25" fmla="*/ 2510 w 10000"/>
              <a:gd name="connsiteY25" fmla="*/ 4030 h 10000"/>
              <a:gd name="connsiteX26" fmla="*/ 3412 w 10000"/>
              <a:gd name="connsiteY26" fmla="*/ 4030 h 10000"/>
              <a:gd name="connsiteX27" fmla="*/ 4353 w 10000"/>
              <a:gd name="connsiteY27" fmla="*/ 3359 h 10000"/>
              <a:gd name="connsiteX28" fmla="*/ 5294 w 10000"/>
              <a:gd name="connsiteY28" fmla="*/ 2688 h 10000"/>
              <a:gd name="connsiteX29" fmla="*/ 6236 w 10000"/>
              <a:gd name="connsiteY29" fmla="*/ 2688 h 10000"/>
              <a:gd name="connsiteX30" fmla="*/ 6863 w 10000"/>
              <a:gd name="connsiteY30" fmla="*/ 2019 h 10000"/>
              <a:gd name="connsiteX31" fmla="*/ 7176 w 10000"/>
              <a:gd name="connsiteY31" fmla="*/ 1342 h 10000"/>
              <a:gd name="connsiteX32" fmla="*/ 7490 w 10000"/>
              <a:gd name="connsiteY32" fmla="*/ 676 h 10000"/>
              <a:gd name="connsiteX33" fmla="*/ 7804 w 10000"/>
              <a:gd name="connsiteY33" fmla="*/ 0 h 10000"/>
              <a:gd name="connsiteX34" fmla="*/ 8118 w 10000"/>
              <a:gd name="connsiteY34" fmla="*/ 0 h 10000"/>
              <a:gd name="connsiteX35" fmla="*/ 8118 w 10000"/>
              <a:gd name="connsiteY35" fmla="*/ 676 h 10000"/>
              <a:gd name="connsiteX36" fmla="*/ 8745 w 10000"/>
              <a:gd name="connsiteY36" fmla="*/ 1342 h 10000"/>
              <a:gd name="connsiteX37" fmla="*/ 9058 w 10000"/>
              <a:gd name="connsiteY37" fmla="*/ 1342 h 10000"/>
              <a:gd name="connsiteX38" fmla="*/ 9373 w 10000"/>
              <a:gd name="connsiteY38" fmla="*/ 2019 h 10000"/>
              <a:gd name="connsiteX39" fmla="*/ 9687 w 10000"/>
              <a:gd name="connsiteY39" fmla="*/ 2688 h 10000"/>
              <a:gd name="connsiteX40" fmla="*/ 10000 w 10000"/>
              <a:gd name="connsiteY40" fmla="*/ 3359 h 10000"/>
              <a:gd name="connsiteX41" fmla="*/ 10000 w 10000"/>
              <a:gd name="connsiteY41" fmla="*/ 4030 h 10000"/>
              <a:gd name="connsiteX42" fmla="*/ 9687 w 10000"/>
              <a:gd name="connsiteY42" fmla="*/ 5291 h 10000"/>
              <a:gd name="connsiteX43" fmla="*/ 9687 w 10000"/>
              <a:gd name="connsiteY43" fmla="*/ 5965 h 10000"/>
              <a:gd name="connsiteX44" fmla="*/ 9373 w 10000"/>
              <a:gd name="connsiteY44" fmla="*/ 5965 h 10000"/>
              <a:gd name="connsiteX45" fmla="*/ 9373 w 10000"/>
              <a:gd name="connsiteY45" fmla="*/ 6636 h 10000"/>
              <a:gd name="connsiteX46" fmla="*/ 9058 w 10000"/>
              <a:gd name="connsiteY46" fmla="*/ 7308 h 10000"/>
              <a:gd name="connsiteX47" fmla="*/ 8745 w 10000"/>
              <a:gd name="connsiteY47" fmla="*/ 7978 h 10000"/>
              <a:gd name="connsiteX48" fmla="*/ 8745 w 10000"/>
              <a:gd name="connsiteY48" fmla="*/ 8655 h 10000"/>
              <a:gd name="connsiteX49" fmla="*/ 8431 w 10000"/>
              <a:gd name="connsiteY49" fmla="*/ 10000 h 10000"/>
              <a:gd name="connsiteX0" fmla="*/ 6863 w 10000"/>
              <a:gd name="connsiteY0" fmla="*/ 7978 h 8655"/>
              <a:gd name="connsiteX1" fmla="*/ 6863 w 10000"/>
              <a:gd name="connsiteY1" fmla="*/ 7308 h 8655"/>
              <a:gd name="connsiteX2" fmla="*/ 6863 w 10000"/>
              <a:gd name="connsiteY2" fmla="*/ 6636 h 8655"/>
              <a:gd name="connsiteX3" fmla="*/ 6863 w 10000"/>
              <a:gd name="connsiteY3" fmla="*/ 5965 h 8655"/>
              <a:gd name="connsiteX4" fmla="*/ 6863 w 10000"/>
              <a:gd name="connsiteY4" fmla="*/ 5291 h 8655"/>
              <a:gd name="connsiteX5" fmla="*/ 6863 w 10000"/>
              <a:gd name="connsiteY5" fmla="*/ 5291 h 8655"/>
              <a:gd name="connsiteX6" fmla="*/ 6863 w 10000"/>
              <a:gd name="connsiteY6" fmla="*/ 5291 h 8655"/>
              <a:gd name="connsiteX7" fmla="*/ 6236 w 10000"/>
              <a:gd name="connsiteY7" fmla="*/ 5291 h 8655"/>
              <a:gd name="connsiteX8" fmla="*/ 5608 w 10000"/>
              <a:gd name="connsiteY8" fmla="*/ 5965 h 8655"/>
              <a:gd name="connsiteX9" fmla="*/ 4667 w 10000"/>
              <a:gd name="connsiteY9" fmla="*/ 6636 h 8655"/>
              <a:gd name="connsiteX10" fmla="*/ 3726 w 10000"/>
              <a:gd name="connsiteY10" fmla="*/ 7308 h 8655"/>
              <a:gd name="connsiteX11" fmla="*/ 2824 w 10000"/>
              <a:gd name="connsiteY11" fmla="*/ 7308 h 8655"/>
              <a:gd name="connsiteX12" fmla="*/ 2510 w 10000"/>
              <a:gd name="connsiteY12" fmla="*/ 7978 h 8655"/>
              <a:gd name="connsiteX13" fmla="*/ 2197 w 10000"/>
              <a:gd name="connsiteY13" fmla="*/ 7978 h 8655"/>
              <a:gd name="connsiteX14" fmla="*/ 1883 w 10000"/>
              <a:gd name="connsiteY14" fmla="*/ 7978 h 8655"/>
              <a:gd name="connsiteX15" fmla="*/ 1569 w 10000"/>
              <a:gd name="connsiteY15" fmla="*/ 7308 h 8655"/>
              <a:gd name="connsiteX16" fmla="*/ 1255 w 10000"/>
              <a:gd name="connsiteY16" fmla="*/ 7308 h 8655"/>
              <a:gd name="connsiteX17" fmla="*/ 628 w 10000"/>
              <a:gd name="connsiteY17" fmla="*/ 5965 h 8655"/>
              <a:gd name="connsiteX18" fmla="*/ 315 w 10000"/>
              <a:gd name="connsiteY18" fmla="*/ 5291 h 8655"/>
              <a:gd name="connsiteX19" fmla="*/ 0 w 10000"/>
              <a:gd name="connsiteY19" fmla="*/ 4614 h 8655"/>
              <a:gd name="connsiteX20" fmla="*/ 0 w 10000"/>
              <a:gd name="connsiteY20" fmla="*/ 4614 h 8655"/>
              <a:gd name="connsiteX21" fmla="*/ 315 w 10000"/>
              <a:gd name="connsiteY21" fmla="*/ 4030 h 8655"/>
              <a:gd name="connsiteX22" fmla="*/ 628 w 10000"/>
              <a:gd name="connsiteY22" fmla="*/ 4030 h 8655"/>
              <a:gd name="connsiteX23" fmla="*/ 1569 w 10000"/>
              <a:gd name="connsiteY23" fmla="*/ 4030 h 8655"/>
              <a:gd name="connsiteX24" fmla="*/ 1883 w 10000"/>
              <a:gd name="connsiteY24" fmla="*/ 4030 h 8655"/>
              <a:gd name="connsiteX25" fmla="*/ 2510 w 10000"/>
              <a:gd name="connsiteY25" fmla="*/ 4030 h 8655"/>
              <a:gd name="connsiteX26" fmla="*/ 3412 w 10000"/>
              <a:gd name="connsiteY26" fmla="*/ 4030 h 8655"/>
              <a:gd name="connsiteX27" fmla="*/ 4353 w 10000"/>
              <a:gd name="connsiteY27" fmla="*/ 3359 h 8655"/>
              <a:gd name="connsiteX28" fmla="*/ 5294 w 10000"/>
              <a:gd name="connsiteY28" fmla="*/ 2688 h 8655"/>
              <a:gd name="connsiteX29" fmla="*/ 6236 w 10000"/>
              <a:gd name="connsiteY29" fmla="*/ 2688 h 8655"/>
              <a:gd name="connsiteX30" fmla="*/ 6863 w 10000"/>
              <a:gd name="connsiteY30" fmla="*/ 2019 h 8655"/>
              <a:gd name="connsiteX31" fmla="*/ 7176 w 10000"/>
              <a:gd name="connsiteY31" fmla="*/ 1342 h 8655"/>
              <a:gd name="connsiteX32" fmla="*/ 7490 w 10000"/>
              <a:gd name="connsiteY32" fmla="*/ 676 h 8655"/>
              <a:gd name="connsiteX33" fmla="*/ 7804 w 10000"/>
              <a:gd name="connsiteY33" fmla="*/ 0 h 8655"/>
              <a:gd name="connsiteX34" fmla="*/ 8118 w 10000"/>
              <a:gd name="connsiteY34" fmla="*/ 0 h 8655"/>
              <a:gd name="connsiteX35" fmla="*/ 8118 w 10000"/>
              <a:gd name="connsiteY35" fmla="*/ 676 h 8655"/>
              <a:gd name="connsiteX36" fmla="*/ 8745 w 10000"/>
              <a:gd name="connsiteY36" fmla="*/ 1342 h 8655"/>
              <a:gd name="connsiteX37" fmla="*/ 9058 w 10000"/>
              <a:gd name="connsiteY37" fmla="*/ 1342 h 8655"/>
              <a:gd name="connsiteX38" fmla="*/ 9373 w 10000"/>
              <a:gd name="connsiteY38" fmla="*/ 2019 h 8655"/>
              <a:gd name="connsiteX39" fmla="*/ 9687 w 10000"/>
              <a:gd name="connsiteY39" fmla="*/ 2688 h 8655"/>
              <a:gd name="connsiteX40" fmla="*/ 10000 w 10000"/>
              <a:gd name="connsiteY40" fmla="*/ 3359 h 8655"/>
              <a:gd name="connsiteX41" fmla="*/ 10000 w 10000"/>
              <a:gd name="connsiteY41" fmla="*/ 4030 h 8655"/>
              <a:gd name="connsiteX42" fmla="*/ 9687 w 10000"/>
              <a:gd name="connsiteY42" fmla="*/ 5291 h 8655"/>
              <a:gd name="connsiteX43" fmla="*/ 9687 w 10000"/>
              <a:gd name="connsiteY43" fmla="*/ 5965 h 8655"/>
              <a:gd name="connsiteX44" fmla="*/ 9373 w 10000"/>
              <a:gd name="connsiteY44" fmla="*/ 5965 h 8655"/>
              <a:gd name="connsiteX45" fmla="*/ 9373 w 10000"/>
              <a:gd name="connsiteY45" fmla="*/ 6636 h 8655"/>
              <a:gd name="connsiteX46" fmla="*/ 9058 w 10000"/>
              <a:gd name="connsiteY46" fmla="*/ 7308 h 8655"/>
              <a:gd name="connsiteX47" fmla="*/ 8745 w 10000"/>
              <a:gd name="connsiteY47" fmla="*/ 7978 h 8655"/>
              <a:gd name="connsiteX48" fmla="*/ 8745 w 10000"/>
              <a:gd name="connsiteY48" fmla="*/ 8655 h 8655"/>
              <a:gd name="connsiteX0" fmla="*/ 6863 w 10000"/>
              <a:gd name="connsiteY0" fmla="*/ 9218 h 9218"/>
              <a:gd name="connsiteX1" fmla="*/ 6863 w 10000"/>
              <a:gd name="connsiteY1" fmla="*/ 8444 h 9218"/>
              <a:gd name="connsiteX2" fmla="*/ 6863 w 10000"/>
              <a:gd name="connsiteY2" fmla="*/ 7667 h 9218"/>
              <a:gd name="connsiteX3" fmla="*/ 6863 w 10000"/>
              <a:gd name="connsiteY3" fmla="*/ 6892 h 9218"/>
              <a:gd name="connsiteX4" fmla="*/ 6863 w 10000"/>
              <a:gd name="connsiteY4" fmla="*/ 6113 h 9218"/>
              <a:gd name="connsiteX5" fmla="*/ 6863 w 10000"/>
              <a:gd name="connsiteY5" fmla="*/ 6113 h 9218"/>
              <a:gd name="connsiteX6" fmla="*/ 6863 w 10000"/>
              <a:gd name="connsiteY6" fmla="*/ 6113 h 9218"/>
              <a:gd name="connsiteX7" fmla="*/ 6236 w 10000"/>
              <a:gd name="connsiteY7" fmla="*/ 6113 h 9218"/>
              <a:gd name="connsiteX8" fmla="*/ 5608 w 10000"/>
              <a:gd name="connsiteY8" fmla="*/ 6892 h 9218"/>
              <a:gd name="connsiteX9" fmla="*/ 4667 w 10000"/>
              <a:gd name="connsiteY9" fmla="*/ 7667 h 9218"/>
              <a:gd name="connsiteX10" fmla="*/ 3726 w 10000"/>
              <a:gd name="connsiteY10" fmla="*/ 8444 h 9218"/>
              <a:gd name="connsiteX11" fmla="*/ 2824 w 10000"/>
              <a:gd name="connsiteY11" fmla="*/ 8444 h 9218"/>
              <a:gd name="connsiteX12" fmla="*/ 2510 w 10000"/>
              <a:gd name="connsiteY12" fmla="*/ 9218 h 9218"/>
              <a:gd name="connsiteX13" fmla="*/ 2197 w 10000"/>
              <a:gd name="connsiteY13" fmla="*/ 9218 h 9218"/>
              <a:gd name="connsiteX14" fmla="*/ 1883 w 10000"/>
              <a:gd name="connsiteY14" fmla="*/ 9218 h 9218"/>
              <a:gd name="connsiteX15" fmla="*/ 1569 w 10000"/>
              <a:gd name="connsiteY15" fmla="*/ 8444 h 9218"/>
              <a:gd name="connsiteX16" fmla="*/ 1255 w 10000"/>
              <a:gd name="connsiteY16" fmla="*/ 8444 h 9218"/>
              <a:gd name="connsiteX17" fmla="*/ 628 w 10000"/>
              <a:gd name="connsiteY17" fmla="*/ 6892 h 9218"/>
              <a:gd name="connsiteX18" fmla="*/ 315 w 10000"/>
              <a:gd name="connsiteY18" fmla="*/ 6113 h 9218"/>
              <a:gd name="connsiteX19" fmla="*/ 0 w 10000"/>
              <a:gd name="connsiteY19" fmla="*/ 5331 h 9218"/>
              <a:gd name="connsiteX20" fmla="*/ 0 w 10000"/>
              <a:gd name="connsiteY20" fmla="*/ 5331 h 9218"/>
              <a:gd name="connsiteX21" fmla="*/ 315 w 10000"/>
              <a:gd name="connsiteY21" fmla="*/ 4656 h 9218"/>
              <a:gd name="connsiteX22" fmla="*/ 628 w 10000"/>
              <a:gd name="connsiteY22" fmla="*/ 4656 h 9218"/>
              <a:gd name="connsiteX23" fmla="*/ 1569 w 10000"/>
              <a:gd name="connsiteY23" fmla="*/ 4656 h 9218"/>
              <a:gd name="connsiteX24" fmla="*/ 1883 w 10000"/>
              <a:gd name="connsiteY24" fmla="*/ 4656 h 9218"/>
              <a:gd name="connsiteX25" fmla="*/ 2510 w 10000"/>
              <a:gd name="connsiteY25" fmla="*/ 4656 h 9218"/>
              <a:gd name="connsiteX26" fmla="*/ 3412 w 10000"/>
              <a:gd name="connsiteY26" fmla="*/ 4656 h 9218"/>
              <a:gd name="connsiteX27" fmla="*/ 4353 w 10000"/>
              <a:gd name="connsiteY27" fmla="*/ 3881 h 9218"/>
              <a:gd name="connsiteX28" fmla="*/ 5294 w 10000"/>
              <a:gd name="connsiteY28" fmla="*/ 3106 h 9218"/>
              <a:gd name="connsiteX29" fmla="*/ 6236 w 10000"/>
              <a:gd name="connsiteY29" fmla="*/ 3106 h 9218"/>
              <a:gd name="connsiteX30" fmla="*/ 6863 w 10000"/>
              <a:gd name="connsiteY30" fmla="*/ 2333 h 9218"/>
              <a:gd name="connsiteX31" fmla="*/ 7176 w 10000"/>
              <a:gd name="connsiteY31" fmla="*/ 1551 h 9218"/>
              <a:gd name="connsiteX32" fmla="*/ 7490 w 10000"/>
              <a:gd name="connsiteY32" fmla="*/ 781 h 9218"/>
              <a:gd name="connsiteX33" fmla="*/ 7804 w 10000"/>
              <a:gd name="connsiteY33" fmla="*/ 0 h 9218"/>
              <a:gd name="connsiteX34" fmla="*/ 8118 w 10000"/>
              <a:gd name="connsiteY34" fmla="*/ 0 h 9218"/>
              <a:gd name="connsiteX35" fmla="*/ 8118 w 10000"/>
              <a:gd name="connsiteY35" fmla="*/ 781 h 9218"/>
              <a:gd name="connsiteX36" fmla="*/ 8745 w 10000"/>
              <a:gd name="connsiteY36" fmla="*/ 1551 h 9218"/>
              <a:gd name="connsiteX37" fmla="*/ 9058 w 10000"/>
              <a:gd name="connsiteY37" fmla="*/ 1551 h 9218"/>
              <a:gd name="connsiteX38" fmla="*/ 9373 w 10000"/>
              <a:gd name="connsiteY38" fmla="*/ 2333 h 9218"/>
              <a:gd name="connsiteX39" fmla="*/ 9687 w 10000"/>
              <a:gd name="connsiteY39" fmla="*/ 3106 h 9218"/>
              <a:gd name="connsiteX40" fmla="*/ 10000 w 10000"/>
              <a:gd name="connsiteY40" fmla="*/ 3881 h 9218"/>
              <a:gd name="connsiteX41" fmla="*/ 10000 w 10000"/>
              <a:gd name="connsiteY41" fmla="*/ 4656 h 9218"/>
              <a:gd name="connsiteX42" fmla="*/ 9687 w 10000"/>
              <a:gd name="connsiteY42" fmla="*/ 6113 h 9218"/>
              <a:gd name="connsiteX43" fmla="*/ 9687 w 10000"/>
              <a:gd name="connsiteY43" fmla="*/ 6892 h 9218"/>
              <a:gd name="connsiteX44" fmla="*/ 9373 w 10000"/>
              <a:gd name="connsiteY44" fmla="*/ 6892 h 9218"/>
              <a:gd name="connsiteX45" fmla="*/ 9373 w 10000"/>
              <a:gd name="connsiteY45" fmla="*/ 7667 h 9218"/>
              <a:gd name="connsiteX46" fmla="*/ 9058 w 10000"/>
              <a:gd name="connsiteY46" fmla="*/ 8444 h 9218"/>
              <a:gd name="connsiteX47" fmla="*/ 8745 w 10000"/>
              <a:gd name="connsiteY47" fmla="*/ 9218 h 9218"/>
              <a:gd name="connsiteX0" fmla="*/ 6863 w 10000"/>
              <a:gd name="connsiteY0" fmla="*/ 10000 h 10000"/>
              <a:gd name="connsiteX1" fmla="*/ 6863 w 10000"/>
              <a:gd name="connsiteY1" fmla="*/ 9160 h 10000"/>
              <a:gd name="connsiteX2" fmla="*/ 6863 w 10000"/>
              <a:gd name="connsiteY2" fmla="*/ 8317 h 10000"/>
              <a:gd name="connsiteX3" fmla="*/ 6863 w 10000"/>
              <a:gd name="connsiteY3" fmla="*/ 7477 h 10000"/>
              <a:gd name="connsiteX4" fmla="*/ 6863 w 10000"/>
              <a:gd name="connsiteY4" fmla="*/ 6632 h 10000"/>
              <a:gd name="connsiteX5" fmla="*/ 6863 w 10000"/>
              <a:gd name="connsiteY5" fmla="*/ 6632 h 10000"/>
              <a:gd name="connsiteX6" fmla="*/ 6863 w 10000"/>
              <a:gd name="connsiteY6" fmla="*/ 6632 h 10000"/>
              <a:gd name="connsiteX7" fmla="*/ 6236 w 10000"/>
              <a:gd name="connsiteY7" fmla="*/ 6632 h 10000"/>
              <a:gd name="connsiteX8" fmla="*/ 5608 w 10000"/>
              <a:gd name="connsiteY8" fmla="*/ 7477 h 10000"/>
              <a:gd name="connsiteX9" fmla="*/ 4667 w 10000"/>
              <a:gd name="connsiteY9" fmla="*/ 8317 h 10000"/>
              <a:gd name="connsiteX10" fmla="*/ 3726 w 10000"/>
              <a:gd name="connsiteY10" fmla="*/ 9160 h 10000"/>
              <a:gd name="connsiteX11" fmla="*/ 2824 w 10000"/>
              <a:gd name="connsiteY11" fmla="*/ 9160 h 10000"/>
              <a:gd name="connsiteX12" fmla="*/ 2510 w 10000"/>
              <a:gd name="connsiteY12" fmla="*/ 10000 h 10000"/>
              <a:gd name="connsiteX13" fmla="*/ 2197 w 10000"/>
              <a:gd name="connsiteY13" fmla="*/ 10000 h 10000"/>
              <a:gd name="connsiteX14" fmla="*/ 1883 w 10000"/>
              <a:gd name="connsiteY14" fmla="*/ 10000 h 10000"/>
              <a:gd name="connsiteX15" fmla="*/ 1569 w 10000"/>
              <a:gd name="connsiteY15" fmla="*/ 9160 h 10000"/>
              <a:gd name="connsiteX16" fmla="*/ 1255 w 10000"/>
              <a:gd name="connsiteY16" fmla="*/ 9160 h 10000"/>
              <a:gd name="connsiteX17" fmla="*/ 628 w 10000"/>
              <a:gd name="connsiteY17" fmla="*/ 7477 h 10000"/>
              <a:gd name="connsiteX18" fmla="*/ 315 w 10000"/>
              <a:gd name="connsiteY18" fmla="*/ 6632 h 10000"/>
              <a:gd name="connsiteX19" fmla="*/ 0 w 10000"/>
              <a:gd name="connsiteY19" fmla="*/ 5783 h 10000"/>
              <a:gd name="connsiteX20" fmla="*/ 0 w 10000"/>
              <a:gd name="connsiteY20" fmla="*/ 5783 h 10000"/>
              <a:gd name="connsiteX21" fmla="*/ 315 w 10000"/>
              <a:gd name="connsiteY21" fmla="*/ 5051 h 10000"/>
              <a:gd name="connsiteX22" fmla="*/ 628 w 10000"/>
              <a:gd name="connsiteY22" fmla="*/ 5051 h 10000"/>
              <a:gd name="connsiteX23" fmla="*/ 1569 w 10000"/>
              <a:gd name="connsiteY23" fmla="*/ 5051 h 10000"/>
              <a:gd name="connsiteX24" fmla="*/ 1883 w 10000"/>
              <a:gd name="connsiteY24" fmla="*/ 5051 h 10000"/>
              <a:gd name="connsiteX25" fmla="*/ 2510 w 10000"/>
              <a:gd name="connsiteY25" fmla="*/ 5051 h 10000"/>
              <a:gd name="connsiteX26" fmla="*/ 3412 w 10000"/>
              <a:gd name="connsiteY26" fmla="*/ 5051 h 10000"/>
              <a:gd name="connsiteX27" fmla="*/ 4353 w 10000"/>
              <a:gd name="connsiteY27" fmla="*/ 4210 h 10000"/>
              <a:gd name="connsiteX28" fmla="*/ 5294 w 10000"/>
              <a:gd name="connsiteY28" fmla="*/ 3369 h 10000"/>
              <a:gd name="connsiteX29" fmla="*/ 6236 w 10000"/>
              <a:gd name="connsiteY29" fmla="*/ 3369 h 10000"/>
              <a:gd name="connsiteX30" fmla="*/ 6863 w 10000"/>
              <a:gd name="connsiteY30" fmla="*/ 2531 h 10000"/>
              <a:gd name="connsiteX31" fmla="*/ 7176 w 10000"/>
              <a:gd name="connsiteY31" fmla="*/ 1683 h 10000"/>
              <a:gd name="connsiteX32" fmla="*/ 7490 w 10000"/>
              <a:gd name="connsiteY32" fmla="*/ 847 h 10000"/>
              <a:gd name="connsiteX33" fmla="*/ 7804 w 10000"/>
              <a:gd name="connsiteY33" fmla="*/ 0 h 10000"/>
              <a:gd name="connsiteX34" fmla="*/ 8118 w 10000"/>
              <a:gd name="connsiteY34" fmla="*/ 0 h 10000"/>
              <a:gd name="connsiteX35" fmla="*/ 8118 w 10000"/>
              <a:gd name="connsiteY35" fmla="*/ 847 h 10000"/>
              <a:gd name="connsiteX36" fmla="*/ 8745 w 10000"/>
              <a:gd name="connsiteY36" fmla="*/ 1683 h 10000"/>
              <a:gd name="connsiteX37" fmla="*/ 9058 w 10000"/>
              <a:gd name="connsiteY37" fmla="*/ 1683 h 10000"/>
              <a:gd name="connsiteX38" fmla="*/ 9373 w 10000"/>
              <a:gd name="connsiteY38" fmla="*/ 2531 h 10000"/>
              <a:gd name="connsiteX39" fmla="*/ 9687 w 10000"/>
              <a:gd name="connsiteY39" fmla="*/ 3369 h 10000"/>
              <a:gd name="connsiteX40" fmla="*/ 10000 w 10000"/>
              <a:gd name="connsiteY40" fmla="*/ 4210 h 10000"/>
              <a:gd name="connsiteX41" fmla="*/ 10000 w 10000"/>
              <a:gd name="connsiteY41" fmla="*/ 5051 h 10000"/>
              <a:gd name="connsiteX42" fmla="*/ 9687 w 10000"/>
              <a:gd name="connsiteY42" fmla="*/ 6632 h 10000"/>
              <a:gd name="connsiteX43" fmla="*/ 9687 w 10000"/>
              <a:gd name="connsiteY43" fmla="*/ 7477 h 10000"/>
              <a:gd name="connsiteX44" fmla="*/ 9373 w 10000"/>
              <a:gd name="connsiteY44" fmla="*/ 7477 h 10000"/>
              <a:gd name="connsiteX45" fmla="*/ 9058 w 10000"/>
              <a:gd name="connsiteY45" fmla="*/ 9160 h 10000"/>
              <a:gd name="connsiteX46" fmla="*/ 8745 w 10000"/>
              <a:gd name="connsiteY46" fmla="*/ 10000 h 10000"/>
              <a:gd name="connsiteX0" fmla="*/ 6863 w 10000"/>
              <a:gd name="connsiteY0" fmla="*/ 10000 h 10000"/>
              <a:gd name="connsiteX1" fmla="*/ 6863 w 10000"/>
              <a:gd name="connsiteY1" fmla="*/ 9160 h 10000"/>
              <a:gd name="connsiteX2" fmla="*/ 6863 w 10000"/>
              <a:gd name="connsiteY2" fmla="*/ 8317 h 10000"/>
              <a:gd name="connsiteX3" fmla="*/ 6863 w 10000"/>
              <a:gd name="connsiteY3" fmla="*/ 7477 h 10000"/>
              <a:gd name="connsiteX4" fmla="*/ 6863 w 10000"/>
              <a:gd name="connsiteY4" fmla="*/ 6632 h 10000"/>
              <a:gd name="connsiteX5" fmla="*/ 6863 w 10000"/>
              <a:gd name="connsiteY5" fmla="*/ 6632 h 10000"/>
              <a:gd name="connsiteX6" fmla="*/ 6863 w 10000"/>
              <a:gd name="connsiteY6" fmla="*/ 6632 h 10000"/>
              <a:gd name="connsiteX7" fmla="*/ 6236 w 10000"/>
              <a:gd name="connsiteY7" fmla="*/ 6632 h 10000"/>
              <a:gd name="connsiteX8" fmla="*/ 5608 w 10000"/>
              <a:gd name="connsiteY8" fmla="*/ 7477 h 10000"/>
              <a:gd name="connsiteX9" fmla="*/ 4667 w 10000"/>
              <a:gd name="connsiteY9" fmla="*/ 8317 h 10000"/>
              <a:gd name="connsiteX10" fmla="*/ 3726 w 10000"/>
              <a:gd name="connsiteY10" fmla="*/ 9160 h 10000"/>
              <a:gd name="connsiteX11" fmla="*/ 2824 w 10000"/>
              <a:gd name="connsiteY11" fmla="*/ 9160 h 10000"/>
              <a:gd name="connsiteX12" fmla="*/ 2510 w 10000"/>
              <a:gd name="connsiteY12" fmla="*/ 10000 h 10000"/>
              <a:gd name="connsiteX13" fmla="*/ 2197 w 10000"/>
              <a:gd name="connsiteY13" fmla="*/ 10000 h 10000"/>
              <a:gd name="connsiteX14" fmla="*/ 1883 w 10000"/>
              <a:gd name="connsiteY14" fmla="*/ 10000 h 10000"/>
              <a:gd name="connsiteX15" fmla="*/ 1569 w 10000"/>
              <a:gd name="connsiteY15" fmla="*/ 9160 h 10000"/>
              <a:gd name="connsiteX16" fmla="*/ 1255 w 10000"/>
              <a:gd name="connsiteY16" fmla="*/ 9160 h 10000"/>
              <a:gd name="connsiteX17" fmla="*/ 628 w 10000"/>
              <a:gd name="connsiteY17" fmla="*/ 7477 h 10000"/>
              <a:gd name="connsiteX18" fmla="*/ 315 w 10000"/>
              <a:gd name="connsiteY18" fmla="*/ 6632 h 10000"/>
              <a:gd name="connsiteX19" fmla="*/ 0 w 10000"/>
              <a:gd name="connsiteY19" fmla="*/ 5783 h 10000"/>
              <a:gd name="connsiteX20" fmla="*/ 0 w 10000"/>
              <a:gd name="connsiteY20" fmla="*/ 5783 h 10000"/>
              <a:gd name="connsiteX21" fmla="*/ 315 w 10000"/>
              <a:gd name="connsiteY21" fmla="*/ 5051 h 10000"/>
              <a:gd name="connsiteX22" fmla="*/ 628 w 10000"/>
              <a:gd name="connsiteY22" fmla="*/ 5051 h 10000"/>
              <a:gd name="connsiteX23" fmla="*/ 1569 w 10000"/>
              <a:gd name="connsiteY23" fmla="*/ 5051 h 10000"/>
              <a:gd name="connsiteX24" fmla="*/ 1883 w 10000"/>
              <a:gd name="connsiteY24" fmla="*/ 5051 h 10000"/>
              <a:gd name="connsiteX25" fmla="*/ 2510 w 10000"/>
              <a:gd name="connsiteY25" fmla="*/ 5051 h 10000"/>
              <a:gd name="connsiteX26" fmla="*/ 3412 w 10000"/>
              <a:gd name="connsiteY26" fmla="*/ 5051 h 10000"/>
              <a:gd name="connsiteX27" fmla="*/ 4353 w 10000"/>
              <a:gd name="connsiteY27" fmla="*/ 4210 h 10000"/>
              <a:gd name="connsiteX28" fmla="*/ 5294 w 10000"/>
              <a:gd name="connsiteY28" fmla="*/ 3369 h 10000"/>
              <a:gd name="connsiteX29" fmla="*/ 6236 w 10000"/>
              <a:gd name="connsiteY29" fmla="*/ 3369 h 10000"/>
              <a:gd name="connsiteX30" fmla="*/ 6863 w 10000"/>
              <a:gd name="connsiteY30" fmla="*/ 2531 h 10000"/>
              <a:gd name="connsiteX31" fmla="*/ 7176 w 10000"/>
              <a:gd name="connsiteY31" fmla="*/ 1683 h 10000"/>
              <a:gd name="connsiteX32" fmla="*/ 7490 w 10000"/>
              <a:gd name="connsiteY32" fmla="*/ 847 h 10000"/>
              <a:gd name="connsiteX33" fmla="*/ 7804 w 10000"/>
              <a:gd name="connsiteY33" fmla="*/ 0 h 10000"/>
              <a:gd name="connsiteX34" fmla="*/ 8118 w 10000"/>
              <a:gd name="connsiteY34" fmla="*/ 0 h 10000"/>
              <a:gd name="connsiteX35" fmla="*/ 8118 w 10000"/>
              <a:gd name="connsiteY35" fmla="*/ 847 h 10000"/>
              <a:gd name="connsiteX36" fmla="*/ 8745 w 10000"/>
              <a:gd name="connsiteY36" fmla="*/ 1683 h 10000"/>
              <a:gd name="connsiteX37" fmla="*/ 9058 w 10000"/>
              <a:gd name="connsiteY37" fmla="*/ 1683 h 10000"/>
              <a:gd name="connsiteX38" fmla="*/ 9373 w 10000"/>
              <a:gd name="connsiteY38" fmla="*/ 2531 h 10000"/>
              <a:gd name="connsiteX39" fmla="*/ 9687 w 10000"/>
              <a:gd name="connsiteY39" fmla="*/ 3369 h 10000"/>
              <a:gd name="connsiteX40" fmla="*/ 10000 w 10000"/>
              <a:gd name="connsiteY40" fmla="*/ 4210 h 10000"/>
              <a:gd name="connsiteX41" fmla="*/ 10000 w 10000"/>
              <a:gd name="connsiteY41" fmla="*/ 5051 h 10000"/>
              <a:gd name="connsiteX42" fmla="*/ 9687 w 10000"/>
              <a:gd name="connsiteY42" fmla="*/ 6632 h 10000"/>
              <a:gd name="connsiteX43" fmla="*/ 9687 w 10000"/>
              <a:gd name="connsiteY43" fmla="*/ 7477 h 10000"/>
              <a:gd name="connsiteX44" fmla="*/ 9373 w 10000"/>
              <a:gd name="connsiteY44" fmla="*/ 7477 h 10000"/>
              <a:gd name="connsiteX45" fmla="*/ 9058 w 10000"/>
              <a:gd name="connsiteY45" fmla="*/ 9160 h 10000"/>
              <a:gd name="connsiteX0" fmla="*/ 6863 w 10000"/>
              <a:gd name="connsiteY0" fmla="*/ 10000 h 10000"/>
              <a:gd name="connsiteX1" fmla="*/ 6863 w 10000"/>
              <a:gd name="connsiteY1" fmla="*/ 8317 h 10000"/>
              <a:gd name="connsiteX2" fmla="*/ 6863 w 10000"/>
              <a:gd name="connsiteY2" fmla="*/ 7477 h 10000"/>
              <a:gd name="connsiteX3" fmla="*/ 6863 w 10000"/>
              <a:gd name="connsiteY3" fmla="*/ 6632 h 10000"/>
              <a:gd name="connsiteX4" fmla="*/ 6863 w 10000"/>
              <a:gd name="connsiteY4" fmla="*/ 6632 h 10000"/>
              <a:gd name="connsiteX5" fmla="*/ 6863 w 10000"/>
              <a:gd name="connsiteY5" fmla="*/ 6632 h 10000"/>
              <a:gd name="connsiteX6" fmla="*/ 6236 w 10000"/>
              <a:gd name="connsiteY6" fmla="*/ 6632 h 10000"/>
              <a:gd name="connsiteX7" fmla="*/ 5608 w 10000"/>
              <a:gd name="connsiteY7" fmla="*/ 7477 h 10000"/>
              <a:gd name="connsiteX8" fmla="*/ 4667 w 10000"/>
              <a:gd name="connsiteY8" fmla="*/ 8317 h 10000"/>
              <a:gd name="connsiteX9" fmla="*/ 3726 w 10000"/>
              <a:gd name="connsiteY9" fmla="*/ 9160 h 10000"/>
              <a:gd name="connsiteX10" fmla="*/ 2824 w 10000"/>
              <a:gd name="connsiteY10" fmla="*/ 9160 h 10000"/>
              <a:gd name="connsiteX11" fmla="*/ 2510 w 10000"/>
              <a:gd name="connsiteY11" fmla="*/ 10000 h 10000"/>
              <a:gd name="connsiteX12" fmla="*/ 2197 w 10000"/>
              <a:gd name="connsiteY12" fmla="*/ 10000 h 10000"/>
              <a:gd name="connsiteX13" fmla="*/ 1883 w 10000"/>
              <a:gd name="connsiteY13" fmla="*/ 10000 h 10000"/>
              <a:gd name="connsiteX14" fmla="*/ 1569 w 10000"/>
              <a:gd name="connsiteY14" fmla="*/ 9160 h 10000"/>
              <a:gd name="connsiteX15" fmla="*/ 1255 w 10000"/>
              <a:gd name="connsiteY15" fmla="*/ 9160 h 10000"/>
              <a:gd name="connsiteX16" fmla="*/ 628 w 10000"/>
              <a:gd name="connsiteY16" fmla="*/ 7477 h 10000"/>
              <a:gd name="connsiteX17" fmla="*/ 315 w 10000"/>
              <a:gd name="connsiteY17" fmla="*/ 6632 h 10000"/>
              <a:gd name="connsiteX18" fmla="*/ 0 w 10000"/>
              <a:gd name="connsiteY18" fmla="*/ 5783 h 10000"/>
              <a:gd name="connsiteX19" fmla="*/ 0 w 10000"/>
              <a:gd name="connsiteY19" fmla="*/ 5783 h 10000"/>
              <a:gd name="connsiteX20" fmla="*/ 315 w 10000"/>
              <a:gd name="connsiteY20" fmla="*/ 5051 h 10000"/>
              <a:gd name="connsiteX21" fmla="*/ 628 w 10000"/>
              <a:gd name="connsiteY21" fmla="*/ 5051 h 10000"/>
              <a:gd name="connsiteX22" fmla="*/ 1569 w 10000"/>
              <a:gd name="connsiteY22" fmla="*/ 5051 h 10000"/>
              <a:gd name="connsiteX23" fmla="*/ 1883 w 10000"/>
              <a:gd name="connsiteY23" fmla="*/ 5051 h 10000"/>
              <a:gd name="connsiteX24" fmla="*/ 2510 w 10000"/>
              <a:gd name="connsiteY24" fmla="*/ 5051 h 10000"/>
              <a:gd name="connsiteX25" fmla="*/ 3412 w 10000"/>
              <a:gd name="connsiteY25" fmla="*/ 5051 h 10000"/>
              <a:gd name="connsiteX26" fmla="*/ 4353 w 10000"/>
              <a:gd name="connsiteY26" fmla="*/ 4210 h 10000"/>
              <a:gd name="connsiteX27" fmla="*/ 5294 w 10000"/>
              <a:gd name="connsiteY27" fmla="*/ 3369 h 10000"/>
              <a:gd name="connsiteX28" fmla="*/ 6236 w 10000"/>
              <a:gd name="connsiteY28" fmla="*/ 3369 h 10000"/>
              <a:gd name="connsiteX29" fmla="*/ 6863 w 10000"/>
              <a:gd name="connsiteY29" fmla="*/ 2531 h 10000"/>
              <a:gd name="connsiteX30" fmla="*/ 7176 w 10000"/>
              <a:gd name="connsiteY30" fmla="*/ 1683 h 10000"/>
              <a:gd name="connsiteX31" fmla="*/ 7490 w 10000"/>
              <a:gd name="connsiteY31" fmla="*/ 847 h 10000"/>
              <a:gd name="connsiteX32" fmla="*/ 7804 w 10000"/>
              <a:gd name="connsiteY32" fmla="*/ 0 h 10000"/>
              <a:gd name="connsiteX33" fmla="*/ 8118 w 10000"/>
              <a:gd name="connsiteY33" fmla="*/ 0 h 10000"/>
              <a:gd name="connsiteX34" fmla="*/ 8118 w 10000"/>
              <a:gd name="connsiteY34" fmla="*/ 847 h 10000"/>
              <a:gd name="connsiteX35" fmla="*/ 8745 w 10000"/>
              <a:gd name="connsiteY35" fmla="*/ 1683 h 10000"/>
              <a:gd name="connsiteX36" fmla="*/ 9058 w 10000"/>
              <a:gd name="connsiteY36" fmla="*/ 1683 h 10000"/>
              <a:gd name="connsiteX37" fmla="*/ 9373 w 10000"/>
              <a:gd name="connsiteY37" fmla="*/ 2531 h 10000"/>
              <a:gd name="connsiteX38" fmla="*/ 9687 w 10000"/>
              <a:gd name="connsiteY38" fmla="*/ 3369 h 10000"/>
              <a:gd name="connsiteX39" fmla="*/ 10000 w 10000"/>
              <a:gd name="connsiteY39" fmla="*/ 4210 h 10000"/>
              <a:gd name="connsiteX40" fmla="*/ 10000 w 10000"/>
              <a:gd name="connsiteY40" fmla="*/ 5051 h 10000"/>
              <a:gd name="connsiteX41" fmla="*/ 9687 w 10000"/>
              <a:gd name="connsiteY41" fmla="*/ 6632 h 10000"/>
              <a:gd name="connsiteX42" fmla="*/ 9687 w 10000"/>
              <a:gd name="connsiteY42" fmla="*/ 7477 h 10000"/>
              <a:gd name="connsiteX43" fmla="*/ 9373 w 10000"/>
              <a:gd name="connsiteY43" fmla="*/ 7477 h 10000"/>
              <a:gd name="connsiteX44" fmla="*/ 9058 w 10000"/>
              <a:gd name="connsiteY44" fmla="*/ 9160 h 10000"/>
              <a:gd name="connsiteX0" fmla="*/ 6863 w 10000"/>
              <a:gd name="connsiteY0" fmla="*/ 10000 h 10000"/>
              <a:gd name="connsiteX1" fmla="*/ 6863 w 10000"/>
              <a:gd name="connsiteY1" fmla="*/ 7477 h 10000"/>
              <a:gd name="connsiteX2" fmla="*/ 6863 w 10000"/>
              <a:gd name="connsiteY2" fmla="*/ 6632 h 10000"/>
              <a:gd name="connsiteX3" fmla="*/ 6863 w 10000"/>
              <a:gd name="connsiteY3" fmla="*/ 6632 h 10000"/>
              <a:gd name="connsiteX4" fmla="*/ 6863 w 10000"/>
              <a:gd name="connsiteY4" fmla="*/ 6632 h 10000"/>
              <a:gd name="connsiteX5" fmla="*/ 6236 w 10000"/>
              <a:gd name="connsiteY5" fmla="*/ 6632 h 10000"/>
              <a:gd name="connsiteX6" fmla="*/ 5608 w 10000"/>
              <a:gd name="connsiteY6" fmla="*/ 7477 h 10000"/>
              <a:gd name="connsiteX7" fmla="*/ 4667 w 10000"/>
              <a:gd name="connsiteY7" fmla="*/ 8317 h 10000"/>
              <a:gd name="connsiteX8" fmla="*/ 3726 w 10000"/>
              <a:gd name="connsiteY8" fmla="*/ 9160 h 10000"/>
              <a:gd name="connsiteX9" fmla="*/ 2824 w 10000"/>
              <a:gd name="connsiteY9" fmla="*/ 9160 h 10000"/>
              <a:gd name="connsiteX10" fmla="*/ 2510 w 10000"/>
              <a:gd name="connsiteY10" fmla="*/ 10000 h 10000"/>
              <a:gd name="connsiteX11" fmla="*/ 2197 w 10000"/>
              <a:gd name="connsiteY11" fmla="*/ 10000 h 10000"/>
              <a:gd name="connsiteX12" fmla="*/ 1883 w 10000"/>
              <a:gd name="connsiteY12" fmla="*/ 10000 h 10000"/>
              <a:gd name="connsiteX13" fmla="*/ 1569 w 10000"/>
              <a:gd name="connsiteY13" fmla="*/ 9160 h 10000"/>
              <a:gd name="connsiteX14" fmla="*/ 1255 w 10000"/>
              <a:gd name="connsiteY14" fmla="*/ 9160 h 10000"/>
              <a:gd name="connsiteX15" fmla="*/ 628 w 10000"/>
              <a:gd name="connsiteY15" fmla="*/ 7477 h 10000"/>
              <a:gd name="connsiteX16" fmla="*/ 315 w 10000"/>
              <a:gd name="connsiteY16" fmla="*/ 6632 h 10000"/>
              <a:gd name="connsiteX17" fmla="*/ 0 w 10000"/>
              <a:gd name="connsiteY17" fmla="*/ 5783 h 10000"/>
              <a:gd name="connsiteX18" fmla="*/ 0 w 10000"/>
              <a:gd name="connsiteY18" fmla="*/ 5783 h 10000"/>
              <a:gd name="connsiteX19" fmla="*/ 315 w 10000"/>
              <a:gd name="connsiteY19" fmla="*/ 5051 h 10000"/>
              <a:gd name="connsiteX20" fmla="*/ 628 w 10000"/>
              <a:gd name="connsiteY20" fmla="*/ 5051 h 10000"/>
              <a:gd name="connsiteX21" fmla="*/ 1569 w 10000"/>
              <a:gd name="connsiteY21" fmla="*/ 5051 h 10000"/>
              <a:gd name="connsiteX22" fmla="*/ 1883 w 10000"/>
              <a:gd name="connsiteY22" fmla="*/ 5051 h 10000"/>
              <a:gd name="connsiteX23" fmla="*/ 2510 w 10000"/>
              <a:gd name="connsiteY23" fmla="*/ 5051 h 10000"/>
              <a:gd name="connsiteX24" fmla="*/ 3412 w 10000"/>
              <a:gd name="connsiteY24" fmla="*/ 5051 h 10000"/>
              <a:gd name="connsiteX25" fmla="*/ 4353 w 10000"/>
              <a:gd name="connsiteY25" fmla="*/ 4210 h 10000"/>
              <a:gd name="connsiteX26" fmla="*/ 5294 w 10000"/>
              <a:gd name="connsiteY26" fmla="*/ 3369 h 10000"/>
              <a:gd name="connsiteX27" fmla="*/ 6236 w 10000"/>
              <a:gd name="connsiteY27" fmla="*/ 3369 h 10000"/>
              <a:gd name="connsiteX28" fmla="*/ 6863 w 10000"/>
              <a:gd name="connsiteY28" fmla="*/ 2531 h 10000"/>
              <a:gd name="connsiteX29" fmla="*/ 7176 w 10000"/>
              <a:gd name="connsiteY29" fmla="*/ 1683 h 10000"/>
              <a:gd name="connsiteX30" fmla="*/ 7490 w 10000"/>
              <a:gd name="connsiteY30" fmla="*/ 847 h 10000"/>
              <a:gd name="connsiteX31" fmla="*/ 7804 w 10000"/>
              <a:gd name="connsiteY31" fmla="*/ 0 h 10000"/>
              <a:gd name="connsiteX32" fmla="*/ 8118 w 10000"/>
              <a:gd name="connsiteY32" fmla="*/ 0 h 10000"/>
              <a:gd name="connsiteX33" fmla="*/ 8118 w 10000"/>
              <a:gd name="connsiteY33" fmla="*/ 847 h 10000"/>
              <a:gd name="connsiteX34" fmla="*/ 8745 w 10000"/>
              <a:gd name="connsiteY34" fmla="*/ 1683 h 10000"/>
              <a:gd name="connsiteX35" fmla="*/ 9058 w 10000"/>
              <a:gd name="connsiteY35" fmla="*/ 1683 h 10000"/>
              <a:gd name="connsiteX36" fmla="*/ 9373 w 10000"/>
              <a:gd name="connsiteY36" fmla="*/ 2531 h 10000"/>
              <a:gd name="connsiteX37" fmla="*/ 9687 w 10000"/>
              <a:gd name="connsiteY37" fmla="*/ 3369 h 10000"/>
              <a:gd name="connsiteX38" fmla="*/ 10000 w 10000"/>
              <a:gd name="connsiteY38" fmla="*/ 4210 h 10000"/>
              <a:gd name="connsiteX39" fmla="*/ 10000 w 10000"/>
              <a:gd name="connsiteY39" fmla="*/ 5051 h 10000"/>
              <a:gd name="connsiteX40" fmla="*/ 9687 w 10000"/>
              <a:gd name="connsiteY40" fmla="*/ 6632 h 10000"/>
              <a:gd name="connsiteX41" fmla="*/ 9687 w 10000"/>
              <a:gd name="connsiteY41" fmla="*/ 7477 h 10000"/>
              <a:gd name="connsiteX42" fmla="*/ 9373 w 10000"/>
              <a:gd name="connsiteY42" fmla="*/ 7477 h 10000"/>
              <a:gd name="connsiteX43" fmla="*/ 9058 w 10000"/>
              <a:gd name="connsiteY43" fmla="*/ 9160 h 10000"/>
              <a:gd name="connsiteX0" fmla="*/ 6863 w 10000"/>
              <a:gd name="connsiteY0" fmla="*/ 7477 h 10000"/>
              <a:gd name="connsiteX1" fmla="*/ 6863 w 10000"/>
              <a:gd name="connsiteY1" fmla="*/ 6632 h 10000"/>
              <a:gd name="connsiteX2" fmla="*/ 6863 w 10000"/>
              <a:gd name="connsiteY2" fmla="*/ 6632 h 10000"/>
              <a:gd name="connsiteX3" fmla="*/ 6863 w 10000"/>
              <a:gd name="connsiteY3" fmla="*/ 6632 h 10000"/>
              <a:gd name="connsiteX4" fmla="*/ 6236 w 10000"/>
              <a:gd name="connsiteY4" fmla="*/ 6632 h 10000"/>
              <a:gd name="connsiteX5" fmla="*/ 5608 w 10000"/>
              <a:gd name="connsiteY5" fmla="*/ 7477 h 10000"/>
              <a:gd name="connsiteX6" fmla="*/ 4667 w 10000"/>
              <a:gd name="connsiteY6" fmla="*/ 8317 h 10000"/>
              <a:gd name="connsiteX7" fmla="*/ 3726 w 10000"/>
              <a:gd name="connsiteY7" fmla="*/ 9160 h 10000"/>
              <a:gd name="connsiteX8" fmla="*/ 2824 w 10000"/>
              <a:gd name="connsiteY8" fmla="*/ 9160 h 10000"/>
              <a:gd name="connsiteX9" fmla="*/ 2510 w 10000"/>
              <a:gd name="connsiteY9" fmla="*/ 10000 h 10000"/>
              <a:gd name="connsiteX10" fmla="*/ 2197 w 10000"/>
              <a:gd name="connsiteY10" fmla="*/ 10000 h 10000"/>
              <a:gd name="connsiteX11" fmla="*/ 1883 w 10000"/>
              <a:gd name="connsiteY11" fmla="*/ 10000 h 10000"/>
              <a:gd name="connsiteX12" fmla="*/ 1569 w 10000"/>
              <a:gd name="connsiteY12" fmla="*/ 9160 h 10000"/>
              <a:gd name="connsiteX13" fmla="*/ 1255 w 10000"/>
              <a:gd name="connsiteY13" fmla="*/ 9160 h 10000"/>
              <a:gd name="connsiteX14" fmla="*/ 628 w 10000"/>
              <a:gd name="connsiteY14" fmla="*/ 7477 h 10000"/>
              <a:gd name="connsiteX15" fmla="*/ 315 w 10000"/>
              <a:gd name="connsiteY15" fmla="*/ 6632 h 10000"/>
              <a:gd name="connsiteX16" fmla="*/ 0 w 10000"/>
              <a:gd name="connsiteY16" fmla="*/ 5783 h 10000"/>
              <a:gd name="connsiteX17" fmla="*/ 0 w 10000"/>
              <a:gd name="connsiteY17" fmla="*/ 5783 h 10000"/>
              <a:gd name="connsiteX18" fmla="*/ 315 w 10000"/>
              <a:gd name="connsiteY18" fmla="*/ 5051 h 10000"/>
              <a:gd name="connsiteX19" fmla="*/ 628 w 10000"/>
              <a:gd name="connsiteY19" fmla="*/ 5051 h 10000"/>
              <a:gd name="connsiteX20" fmla="*/ 1569 w 10000"/>
              <a:gd name="connsiteY20" fmla="*/ 5051 h 10000"/>
              <a:gd name="connsiteX21" fmla="*/ 1883 w 10000"/>
              <a:gd name="connsiteY21" fmla="*/ 5051 h 10000"/>
              <a:gd name="connsiteX22" fmla="*/ 2510 w 10000"/>
              <a:gd name="connsiteY22" fmla="*/ 5051 h 10000"/>
              <a:gd name="connsiteX23" fmla="*/ 3412 w 10000"/>
              <a:gd name="connsiteY23" fmla="*/ 5051 h 10000"/>
              <a:gd name="connsiteX24" fmla="*/ 4353 w 10000"/>
              <a:gd name="connsiteY24" fmla="*/ 4210 h 10000"/>
              <a:gd name="connsiteX25" fmla="*/ 5294 w 10000"/>
              <a:gd name="connsiteY25" fmla="*/ 3369 h 10000"/>
              <a:gd name="connsiteX26" fmla="*/ 6236 w 10000"/>
              <a:gd name="connsiteY26" fmla="*/ 3369 h 10000"/>
              <a:gd name="connsiteX27" fmla="*/ 6863 w 10000"/>
              <a:gd name="connsiteY27" fmla="*/ 2531 h 10000"/>
              <a:gd name="connsiteX28" fmla="*/ 7176 w 10000"/>
              <a:gd name="connsiteY28" fmla="*/ 1683 h 10000"/>
              <a:gd name="connsiteX29" fmla="*/ 7490 w 10000"/>
              <a:gd name="connsiteY29" fmla="*/ 847 h 10000"/>
              <a:gd name="connsiteX30" fmla="*/ 7804 w 10000"/>
              <a:gd name="connsiteY30" fmla="*/ 0 h 10000"/>
              <a:gd name="connsiteX31" fmla="*/ 8118 w 10000"/>
              <a:gd name="connsiteY31" fmla="*/ 0 h 10000"/>
              <a:gd name="connsiteX32" fmla="*/ 8118 w 10000"/>
              <a:gd name="connsiteY32" fmla="*/ 847 h 10000"/>
              <a:gd name="connsiteX33" fmla="*/ 8745 w 10000"/>
              <a:gd name="connsiteY33" fmla="*/ 1683 h 10000"/>
              <a:gd name="connsiteX34" fmla="*/ 9058 w 10000"/>
              <a:gd name="connsiteY34" fmla="*/ 1683 h 10000"/>
              <a:gd name="connsiteX35" fmla="*/ 9373 w 10000"/>
              <a:gd name="connsiteY35" fmla="*/ 2531 h 10000"/>
              <a:gd name="connsiteX36" fmla="*/ 9687 w 10000"/>
              <a:gd name="connsiteY36" fmla="*/ 3369 h 10000"/>
              <a:gd name="connsiteX37" fmla="*/ 10000 w 10000"/>
              <a:gd name="connsiteY37" fmla="*/ 4210 h 10000"/>
              <a:gd name="connsiteX38" fmla="*/ 10000 w 10000"/>
              <a:gd name="connsiteY38" fmla="*/ 5051 h 10000"/>
              <a:gd name="connsiteX39" fmla="*/ 9687 w 10000"/>
              <a:gd name="connsiteY39" fmla="*/ 6632 h 10000"/>
              <a:gd name="connsiteX40" fmla="*/ 9687 w 10000"/>
              <a:gd name="connsiteY40" fmla="*/ 7477 h 10000"/>
              <a:gd name="connsiteX41" fmla="*/ 9373 w 10000"/>
              <a:gd name="connsiteY41" fmla="*/ 7477 h 10000"/>
              <a:gd name="connsiteX42" fmla="*/ 9058 w 10000"/>
              <a:gd name="connsiteY42" fmla="*/ 9160 h 10000"/>
              <a:gd name="connsiteX0" fmla="*/ 6863 w 10000"/>
              <a:gd name="connsiteY0" fmla="*/ 7477 h 10000"/>
              <a:gd name="connsiteX1" fmla="*/ 6863 w 10000"/>
              <a:gd name="connsiteY1" fmla="*/ 6632 h 10000"/>
              <a:gd name="connsiteX2" fmla="*/ 6863 w 10000"/>
              <a:gd name="connsiteY2" fmla="*/ 6632 h 10000"/>
              <a:gd name="connsiteX3" fmla="*/ 6863 w 10000"/>
              <a:gd name="connsiteY3" fmla="*/ 6632 h 10000"/>
              <a:gd name="connsiteX4" fmla="*/ 6236 w 10000"/>
              <a:gd name="connsiteY4" fmla="*/ 6632 h 10000"/>
              <a:gd name="connsiteX5" fmla="*/ 5608 w 10000"/>
              <a:gd name="connsiteY5" fmla="*/ 7477 h 10000"/>
              <a:gd name="connsiteX6" fmla="*/ 4667 w 10000"/>
              <a:gd name="connsiteY6" fmla="*/ 8317 h 10000"/>
              <a:gd name="connsiteX7" fmla="*/ 3726 w 10000"/>
              <a:gd name="connsiteY7" fmla="*/ 9160 h 10000"/>
              <a:gd name="connsiteX8" fmla="*/ 2824 w 10000"/>
              <a:gd name="connsiteY8" fmla="*/ 9160 h 10000"/>
              <a:gd name="connsiteX9" fmla="*/ 2510 w 10000"/>
              <a:gd name="connsiteY9" fmla="*/ 10000 h 10000"/>
              <a:gd name="connsiteX10" fmla="*/ 2197 w 10000"/>
              <a:gd name="connsiteY10" fmla="*/ 10000 h 10000"/>
              <a:gd name="connsiteX11" fmla="*/ 1883 w 10000"/>
              <a:gd name="connsiteY11" fmla="*/ 10000 h 10000"/>
              <a:gd name="connsiteX12" fmla="*/ 1569 w 10000"/>
              <a:gd name="connsiteY12" fmla="*/ 9160 h 10000"/>
              <a:gd name="connsiteX13" fmla="*/ 1255 w 10000"/>
              <a:gd name="connsiteY13" fmla="*/ 9160 h 10000"/>
              <a:gd name="connsiteX14" fmla="*/ 628 w 10000"/>
              <a:gd name="connsiteY14" fmla="*/ 7477 h 10000"/>
              <a:gd name="connsiteX15" fmla="*/ 315 w 10000"/>
              <a:gd name="connsiteY15" fmla="*/ 6632 h 10000"/>
              <a:gd name="connsiteX16" fmla="*/ 0 w 10000"/>
              <a:gd name="connsiteY16" fmla="*/ 5783 h 10000"/>
              <a:gd name="connsiteX17" fmla="*/ 0 w 10000"/>
              <a:gd name="connsiteY17" fmla="*/ 5783 h 10000"/>
              <a:gd name="connsiteX18" fmla="*/ 315 w 10000"/>
              <a:gd name="connsiteY18" fmla="*/ 5051 h 10000"/>
              <a:gd name="connsiteX19" fmla="*/ 628 w 10000"/>
              <a:gd name="connsiteY19" fmla="*/ 5051 h 10000"/>
              <a:gd name="connsiteX20" fmla="*/ 1569 w 10000"/>
              <a:gd name="connsiteY20" fmla="*/ 5051 h 10000"/>
              <a:gd name="connsiteX21" fmla="*/ 1883 w 10000"/>
              <a:gd name="connsiteY21" fmla="*/ 5051 h 10000"/>
              <a:gd name="connsiteX22" fmla="*/ 2510 w 10000"/>
              <a:gd name="connsiteY22" fmla="*/ 5051 h 10000"/>
              <a:gd name="connsiteX23" fmla="*/ 3412 w 10000"/>
              <a:gd name="connsiteY23" fmla="*/ 5051 h 10000"/>
              <a:gd name="connsiteX24" fmla="*/ 4353 w 10000"/>
              <a:gd name="connsiteY24" fmla="*/ 4210 h 10000"/>
              <a:gd name="connsiteX25" fmla="*/ 5294 w 10000"/>
              <a:gd name="connsiteY25" fmla="*/ 3369 h 10000"/>
              <a:gd name="connsiteX26" fmla="*/ 6236 w 10000"/>
              <a:gd name="connsiteY26" fmla="*/ 3369 h 10000"/>
              <a:gd name="connsiteX27" fmla="*/ 6863 w 10000"/>
              <a:gd name="connsiteY27" fmla="*/ 2531 h 10000"/>
              <a:gd name="connsiteX28" fmla="*/ 7176 w 10000"/>
              <a:gd name="connsiteY28" fmla="*/ 1683 h 10000"/>
              <a:gd name="connsiteX29" fmla="*/ 7490 w 10000"/>
              <a:gd name="connsiteY29" fmla="*/ 847 h 10000"/>
              <a:gd name="connsiteX30" fmla="*/ 7804 w 10000"/>
              <a:gd name="connsiteY30" fmla="*/ 0 h 10000"/>
              <a:gd name="connsiteX31" fmla="*/ 8118 w 10000"/>
              <a:gd name="connsiteY31" fmla="*/ 0 h 10000"/>
              <a:gd name="connsiteX32" fmla="*/ 8118 w 10000"/>
              <a:gd name="connsiteY32" fmla="*/ 847 h 10000"/>
              <a:gd name="connsiteX33" fmla="*/ 8745 w 10000"/>
              <a:gd name="connsiteY33" fmla="*/ 1683 h 10000"/>
              <a:gd name="connsiteX34" fmla="*/ 9058 w 10000"/>
              <a:gd name="connsiteY34" fmla="*/ 1683 h 10000"/>
              <a:gd name="connsiteX35" fmla="*/ 9373 w 10000"/>
              <a:gd name="connsiteY35" fmla="*/ 2531 h 10000"/>
              <a:gd name="connsiteX36" fmla="*/ 9687 w 10000"/>
              <a:gd name="connsiteY36" fmla="*/ 3369 h 10000"/>
              <a:gd name="connsiteX37" fmla="*/ 10000 w 10000"/>
              <a:gd name="connsiteY37" fmla="*/ 4210 h 10000"/>
              <a:gd name="connsiteX38" fmla="*/ 10000 w 10000"/>
              <a:gd name="connsiteY38" fmla="*/ 5051 h 10000"/>
              <a:gd name="connsiteX39" fmla="*/ 9687 w 10000"/>
              <a:gd name="connsiteY39" fmla="*/ 6632 h 10000"/>
              <a:gd name="connsiteX40" fmla="*/ 9687 w 10000"/>
              <a:gd name="connsiteY40" fmla="*/ 7477 h 10000"/>
              <a:gd name="connsiteX41" fmla="*/ 9373 w 10000"/>
              <a:gd name="connsiteY41" fmla="*/ 7477 h 10000"/>
              <a:gd name="connsiteX0" fmla="*/ 6863 w 10000"/>
              <a:gd name="connsiteY0" fmla="*/ 7477 h 10000"/>
              <a:gd name="connsiteX1" fmla="*/ 6863 w 10000"/>
              <a:gd name="connsiteY1" fmla="*/ 6632 h 10000"/>
              <a:gd name="connsiteX2" fmla="*/ 6863 w 10000"/>
              <a:gd name="connsiteY2" fmla="*/ 6632 h 10000"/>
              <a:gd name="connsiteX3" fmla="*/ 6863 w 10000"/>
              <a:gd name="connsiteY3" fmla="*/ 6632 h 10000"/>
              <a:gd name="connsiteX4" fmla="*/ 6236 w 10000"/>
              <a:gd name="connsiteY4" fmla="*/ 6632 h 10000"/>
              <a:gd name="connsiteX5" fmla="*/ 5608 w 10000"/>
              <a:gd name="connsiteY5" fmla="*/ 7477 h 10000"/>
              <a:gd name="connsiteX6" fmla="*/ 4667 w 10000"/>
              <a:gd name="connsiteY6" fmla="*/ 8317 h 10000"/>
              <a:gd name="connsiteX7" fmla="*/ 3726 w 10000"/>
              <a:gd name="connsiteY7" fmla="*/ 9160 h 10000"/>
              <a:gd name="connsiteX8" fmla="*/ 2824 w 10000"/>
              <a:gd name="connsiteY8" fmla="*/ 9160 h 10000"/>
              <a:gd name="connsiteX9" fmla="*/ 2510 w 10000"/>
              <a:gd name="connsiteY9" fmla="*/ 10000 h 10000"/>
              <a:gd name="connsiteX10" fmla="*/ 2197 w 10000"/>
              <a:gd name="connsiteY10" fmla="*/ 10000 h 10000"/>
              <a:gd name="connsiteX11" fmla="*/ 1883 w 10000"/>
              <a:gd name="connsiteY11" fmla="*/ 10000 h 10000"/>
              <a:gd name="connsiteX12" fmla="*/ 1569 w 10000"/>
              <a:gd name="connsiteY12" fmla="*/ 9160 h 10000"/>
              <a:gd name="connsiteX13" fmla="*/ 1255 w 10000"/>
              <a:gd name="connsiteY13" fmla="*/ 9160 h 10000"/>
              <a:gd name="connsiteX14" fmla="*/ 628 w 10000"/>
              <a:gd name="connsiteY14" fmla="*/ 7477 h 10000"/>
              <a:gd name="connsiteX15" fmla="*/ 315 w 10000"/>
              <a:gd name="connsiteY15" fmla="*/ 6632 h 10000"/>
              <a:gd name="connsiteX16" fmla="*/ 0 w 10000"/>
              <a:gd name="connsiteY16" fmla="*/ 5783 h 10000"/>
              <a:gd name="connsiteX17" fmla="*/ 0 w 10000"/>
              <a:gd name="connsiteY17" fmla="*/ 5783 h 10000"/>
              <a:gd name="connsiteX18" fmla="*/ 315 w 10000"/>
              <a:gd name="connsiteY18" fmla="*/ 5051 h 10000"/>
              <a:gd name="connsiteX19" fmla="*/ 628 w 10000"/>
              <a:gd name="connsiteY19" fmla="*/ 5051 h 10000"/>
              <a:gd name="connsiteX20" fmla="*/ 1569 w 10000"/>
              <a:gd name="connsiteY20" fmla="*/ 5051 h 10000"/>
              <a:gd name="connsiteX21" fmla="*/ 1883 w 10000"/>
              <a:gd name="connsiteY21" fmla="*/ 5051 h 10000"/>
              <a:gd name="connsiteX22" fmla="*/ 2510 w 10000"/>
              <a:gd name="connsiteY22" fmla="*/ 5051 h 10000"/>
              <a:gd name="connsiteX23" fmla="*/ 3412 w 10000"/>
              <a:gd name="connsiteY23" fmla="*/ 5051 h 10000"/>
              <a:gd name="connsiteX24" fmla="*/ 4353 w 10000"/>
              <a:gd name="connsiteY24" fmla="*/ 4210 h 10000"/>
              <a:gd name="connsiteX25" fmla="*/ 5294 w 10000"/>
              <a:gd name="connsiteY25" fmla="*/ 3369 h 10000"/>
              <a:gd name="connsiteX26" fmla="*/ 6236 w 10000"/>
              <a:gd name="connsiteY26" fmla="*/ 3369 h 10000"/>
              <a:gd name="connsiteX27" fmla="*/ 6863 w 10000"/>
              <a:gd name="connsiteY27" fmla="*/ 2531 h 10000"/>
              <a:gd name="connsiteX28" fmla="*/ 7176 w 10000"/>
              <a:gd name="connsiteY28" fmla="*/ 1683 h 10000"/>
              <a:gd name="connsiteX29" fmla="*/ 7490 w 10000"/>
              <a:gd name="connsiteY29" fmla="*/ 847 h 10000"/>
              <a:gd name="connsiteX30" fmla="*/ 7804 w 10000"/>
              <a:gd name="connsiteY30" fmla="*/ 0 h 10000"/>
              <a:gd name="connsiteX31" fmla="*/ 8118 w 10000"/>
              <a:gd name="connsiteY31" fmla="*/ 0 h 10000"/>
              <a:gd name="connsiteX32" fmla="*/ 8118 w 10000"/>
              <a:gd name="connsiteY32" fmla="*/ 847 h 10000"/>
              <a:gd name="connsiteX33" fmla="*/ 8745 w 10000"/>
              <a:gd name="connsiteY33" fmla="*/ 1683 h 10000"/>
              <a:gd name="connsiteX34" fmla="*/ 9058 w 10000"/>
              <a:gd name="connsiteY34" fmla="*/ 1683 h 10000"/>
              <a:gd name="connsiteX35" fmla="*/ 9373 w 10000"/>
              <a:gd name="connsiteY35" fmla="*/ 2531 h 10000"/>
              <a:gd name="connsiteX36" fmla="*/ 9687 w 10000"/>
              <a:gd name="connsiteY36" fmla="*/ 3369 h 10000"/>
              <a:gd name="connsiteX37" fmla="*/ 10000 w 10000"/>
              <a:gd name="connsiteY37" fmla="*/ 4210 h 10000"/>
              <a:gd name="connsiteX38" fmla="*/ 10000 w 10000"/>
              <a:gd name="connsiteY38" fmla="*/ 5051 h 10000"/>
              <a:gd name="connsiteX39" fmla="*/ 9687 w 10000"/>
              <a:gd name="connsiteY39" fmla="*/ 6632 h 10000"/>
              <a:gd name="connsiteX40" fmla="*/ 9687 w 10000"/>
              <a:gd name="connsiteY40" fmla="*/ 7477 h 10000"/>
              <a:gd name="connsiteX0" fmla="*/ 6863 w 10000"/>
              <a:gd name="connsiteY0" fmla="*/ 7477 h 10000"/>
              <a:gd name="connsiteX1" fmla="*/ 6863 w 10000"/>
              <a:gd name="connsiteY1" fmla="*/ 6632 h 10000"/>
              <a:gd name="connsiteX2" fmla="*/ 6863 w 10000"/>
              <a:gd name="connsiteY2" fmla="*/ 6632 h 10000"/>
              <a:gd name="connsiteX3" fmla="*/ 6863 w 10000"/>
              <a:gd name="connsiteY3" fmla="*/ 6632 h 10000"/>
              <a:gd name="connsiteX4" fmla="*/ 6236 w 10000"/>
              <a:gd name="connsiteY4" fmla="*/ 6632 h 10000"/>
              <a:gd name="connsiteX5" fmla="*/ 5608 w 10000"/>
              <a:gd name="connsiteY5" fmla="*/ 7477 h 10000"/>
              <a:gd name="connsiteX6" fmla="*/ 4667 w 10000"/>
              <a:gd name="connsiteY6" fmla="*/ 8317 h 10000"/>
              <a:gd name="connsiteX7" fmla="*/ 3726 w 10000"/>
              <a:gd name="connsiteY7" fmla="*/ 9160 h 10000"/>
              <a:gd name="connsiteX8" fmla="*/ 2824 w 10000"/>
              <a:gd name="connsiteY8" fmla="*/ 9160 h 10000"/>
              <a:gd name="connsiteX9" fmla="*/ 2510 w 10000"/>
              <a:gd name="connsiteY9" fmla="*/ 10000 h 10000"/>
              <a:gd name="connsiteX10" fmla="*/ 2197 w 10000"/>
              <a:gd name="connsiteY10" fmla="*/ 10000 h 10000"/>
              <a:gd name="connsiteX11" fmla="*/ 1883 w 10000"/>
              <a:gd name="connsiteY11" fmla="*/ 10000 h 10000"/>
              <a:gd name="connsiteX12" fmla="*/ 1569 w 10000"/>
              <a:gd name="connsiteY12" fmla="*/ 9160 h 10000"/>
              <a:gd name="connsiteX13" fmla="*/ 1255 w 10000"/>
              <a:gd name="connsiteY13" fmla="*/ 9160 h 10000"/>
              <a:gd name="connsiteX14" fmla="*/ 628 w 10000"/>
              <a:gd name="connsiteY14" fmla="*/ 7477 h 10000"/>
              <a:gd name="connsiteX15" fmla="*/ 315 w 10000"/>
              <a:gd name="connsiteY15" fmla="*/ 6632 h 10000"/>
              <a:gd name="connsiteX16" fmla="*/ 0 w 10000"/>
              <a:gd name="connsiteY16" fmla="*/ 5783 h 10000"/>
              <a:gd name="connsiteX17" fmla="*/ 0 w 10000"/>
              <a:gd name="connsiteY17" fmla="*/ 5783 h 10000"/>
              <a:gd name="connsiteX18" fmla="*/ 315 w 10000"/>
              <a:gd name="connsiteY18" fmla="*/ 5051 h 10000"/>
              <a:gd name="connsiteX19" fmla="*/ 628 w 10000"/>
              <a:gd name="connsiteY19" fmla="*/ 5051 h 10000"/>
              <a:gd name="connsiteX20" fmla="*/ 1569 w 10000"/>
              <a:gd name="connsiteY20" fmla="*/ 5051 h 10000"/>
              <a:gd name="connsiteX21" fmla="*/ 1883 w 10000"/>
              <a:gd name="connsiteY21" fmla="*/ 5051 h 10000"/>
              <a:gd name="connsiteX22" fmla="*/ 2510 w 10000"/>
              <a:gd name="connsiteY22" fmla="*/ 5051 h 10000"/>
              <a:gd name="connsiteX23" fmla="*/ 3412 w 10000"/>
              <a:gd name="connsiteY23" fmla="*/ 5051 h 10000"/>
              <a:gd name="connsiteX24" fmla="*/ 4353 w 10000"/>
              <a:gd name="connsiteY24" fmla="*/ 4210 h 10000"/>
              <a:gd name="connsiteX25" fmla="*/ 5294 w 10000"/>
              <a:gd name="connsiteY25" fmla="*/ 3369 h 10000"/>
              <a:gd name="connsiteX26" fmla="*/ 6236 w 10000"/>
              <a:gd name="connsiteY26" fmla="*/ 3369 h 10000"/>
              <a:gd name="connsiteX27" fmla="*/ 6863 w 10000"/>
              <a:gd name="connsiteY27" fmla="*/ 2531 h 10000"/>
              <a:gd name="connsiteX28" fmla="*/ 7176 w 10000"/>
              <a:gd name="connsiteY28" fmla="*/ 1683 h 10000"/>
              <a:gd name="connsiteX29" fmla="*/ 7490 w 10000"/>
              <a:gd name="connsiteY29" fmla="*/ 847 h 10000"/>
              <a:gd name="connsiteX30" fmla="*/ 7804 w 10000"/>
              <a:gd name="connsiteY30" fmla="*/ 0 h 10000"/>
              <a:gd name="connsiteX31" fmla="*/ 8118 w 10000"/>
              <a:gd name="connsiteY31" fmla="*/ 0 h 10000"/>
              <a:gd name="connsiteX32" fmla="*/ 8118 w 10000"/>
              <a:gd name="connsiteY32" fmla="*/ 847 h 10000"/>
              <a:gd name="connsiteX33" fmla="*/ 8745 w 10000"/>
              <a:gd name="connsiteY33" fmla="*/ 1683 h 10000"/>
              <a:gd name="connsiteX34" fmla="*/ 9058 w 10000"/>
              <a:gd name="connsiteY34" fmla="*/ 1683 h 10000"/>
              <a:gd name="connsiteX35" fmla="*/ 9373 w 10000"/>
              <a:gd name="connsiteY35" fmla="*/ 2531 h 10000"/>
              <a:gd name="connsiteX36" fmla="*/ 9687 w 10000"/>
              <a:gd name="connsiteY36" fmla="*/ 3369 h 10000"/>
              <a:gd name="connsiteX37" fmla="*/ 10000 w 10000"/>
              <a:gd name="connsiteY37" fmla="*/ 4210 h 10000"/>
              <a:gd name="connsiteX38" fmla="*/ 10000 w 10000"/>
              <a:gd name="connsiteY38" fmla="*/ 5051 h 10000"/>
              <a:gd name="connsiteX39" fmla="*/ 9687 w 10000"/>
              <a:gd name="connsiteY39" fmla="*/ 7477 h 10000"/>
              <a:gd name="connsiteX0" fmla="*/ 6863 w 10000"/>
              <a:gd name="connsiteY0" fmla="*/ 7477 h 10000"/>
              <a:gd name="connsiteX1" fmla="*/ 6863 w 10000"/>
              <a:gd name="connsiteY1" fmla="*/ 6632 h 10000"/>
              <a:gd name="connsiteX2" fmla="*/ 6863 w 10000"/>
              <a:gd name="connsiteY2" fmla="*/ 6632 h 10000"/>
              <a:gd name="connsiteX3" fmla="*/ 6863 w 10000"/>
              <a:gd name="connsiteY3" fmla="*/ 6632 h 10000"/>
              <a:gd name="connsiteX4" fmla="*/ 6236 w 10000"/>
              <a:gd name="connsiteY4" fmla="*/ 6632 h 10000"/>
              <a:gd name="connsiteX5" fmla="*/ 5608 w 10000"/>
              <a:gd name="connsiteY5" fmla="*/ 7477 h 10000"/>
              <a:gd name="connsiteX6" fmla="*/ 4667 w 10000"/>
              <a:gd name="connsiteY6" fmla="*/ 8317 h 10000"/>
              <a:gd name="connsiteX7" fmla="*/ 3726 w 10000"/>
              <a:gd name="connsiteY7" fmla="*/ 9160 h 10000"/>
              <a:gd name="connsiteX8" fmla="*/ 2824 w 10000"/>
              <a:gd name="connsiteY8" fmla="*/ 9160 h 10000"/>
              <a:gd name="connsiteX9" fmla="*/ 2510 w 10000"/>
              <a:gd name="connsiteY9" fmla="*/ 10000 h 10000"/>
              <a:gd name="connsiteX10" fmla="*/ 2197 w 10000"/>
              <a:gd name="connsiteY10" fmla="*/ 10000 h 10000"/>
              <a:gd name="connsiteX11" fmla="*/ 1883 w 10000"/>
              <a:gd name="connsiteY11" fmla="*/ 10000 h 10000"/>
              <a:gd name="connsiteX12" fmla="*/ 1569 w 10000"/>
              <a:gd name="connsiteY12" fmla="*/ 9160 h 10000"/>
              <a:gd name="connsiteX13" fmla="*/ 1255 w 10000"/>
              <a:gd name="connsiteY13" fmla="*/ 9160 h 10000"/>
              <a:gd name="connsiteX14" fmla="*/ 628 w 10000"/>
              <a:gd name="connsiteY14" fmla="*/ 7477 h 10000"/>
              <a:gd name="connsiteX15" fmla="*/ 315 w 10000"/>
              <a:gd name="connsiteY15" fmla="*/ 6632 h 10000"/>
              <a:gd name="connsiteX16" fmla="*/ 0 w 10000"/>
              <a:gd name="connsiteY16" fmla="*/ 5783 h 10000"/>
              <a:gd name="connsiteX17" fmla="*/ 0 w 10000"/>
              <a:gd name="connsiteY17" fmla="*/ 5783 h 10000"/>
              <a:gd name="connsiteX18" fmla="*/ 315 w 10000"/>
              <a:gd name="connsiteY18" fmla="*/ 5051 h 10000"/>
              <a:gd name="connsiteX19" fmla="*/ 628 w 10000"/>
              <a:gd name="connsiteY19" fmla="*/ 5051 h 10000"/>
              <a:gd name="connsiteX20" fmla="*/ 1569 w 10000"/>
              <a:gd name="connsiteY20" fmla="*/ 5051 h 10000"/>
              <a:gd name="connsiteX21" fmla="*/ 1883 w 10000"/>
              <a:gd name="connsiteY21" fmla="*/ 5051 h 10000"/>
              <a:gd name="connsiteX22" fmla="*/ 2510 w 10000"/>
              <a:gd name="connsiteY22" fmla="*/ 5051 h 10000"/>
              <a:gd name="connsiteX23" fmla="*/ 3412 w 10000"/>
              <a:gd name="connsiteY23" fmla="*/ 5051 h 10000"/>
              <a:gd name="connsiteX24" fmla="*/ 4353 w 10000"/>
              <a:gd name="connsiteY24" fmla="*/ 4210 h 10000"/>
              <a:gd name="connsiteX25" fmla="*/ 5294 w 10000"/>
              <a:gd name="connsiteY25" fmla="*/ 3369 h 10000"/>
              <a:gd name="connsiteX26" fmla="*/ 6236 w 10000"/>
              <a:gd name="connsiteY26" fmla="*/ 3369 h 10000"/>
              <a:gd name="connsiteX27" fmla="*/ 6863 w 10000"/>
              <a:gd name="connsiteY27" fmla="*/ 2531 h 10000"/>
              <a:gd name="connsiteX28" fmla="*/ 7176 w 10000"/>
              <a:gd name="connsiteY28" fmla="*/ 1683 h 10000"/>
              <a:gd name="connsiteX29" fmla="*/ 7490 w 10000"/>
              <a:gd name="connsiteY29" fmla="*/ 847 h 10000"/>
              <a:gd name="connsiteX30" fmla="*/ 7804 w 10000"/>
              <a:gd name="connsiteY30" fmla="*/ 0 h 10000"/>
              <a:gd name="connsiteX31" fmla="*/ 8118 w 10000"/>
              <a:gd name="connsiteY31" fmla="*/ 0 h 10000"/>
              <a:gd name="connsiteX32" fmla="*/ 8118 w 10000"/>
              <a:gd name="connsiteY32" fmla="*/ 847 h 10000"/>
              <a:gd name="connsiteX33" fmla="*/ 8745 w 10000"/>
              <a:gd name="connsiteY33" fmla="*/ 1683 h 10000"/>
              <a:gd name="connsiteX34" fmla="*/ 9058 w 10000"/>
              <a:gd name="connsiteY34" fmla="*/ 1683 h 10000"/>
              <a:gd name="connsiteX35" fmla="*/ 9373 w 10000"/>
              <a:gd name="connsiteY35" fmla="*/ 2531 h 10000"/>
              <a:gd name="connsiteX36" fmla="*/ 9687 w 10000"/>
              <a:gd name="connsiteY36" fmla="*/ 3369 h 10000"/>
              <a:gd name="connsiteX37" fmla="*/ 10000 w 10000"/>
              <a:gd name="connsiteY37" fmla="*/ 4210 h 10000"/>
              <a:gd name="connsiteX38" fmla="*/ 10000 w 10000"/>
              <a:gd name="connsiteY38" fmla="*/ 5051 h 10000"/>
              <a:gd name="connsiteX0" fmla="*/ 6863 w 10000"/>
              <a:gd name="connsiteY0" fmla="*/ 7477 h 10000"/>
              <a:gd name="connsiteX1" fmla="*/ 6863 w 10000"/>
              <a:gd name="connsiteY1" fmla="*/ 6632 h 10000"/>
              <a:gd name="connsiteX2" fmla="*/ 6863 w 10000"/>
              <a:gd name="connsiteY2" fmla="*/ 6632 h 10000"/>
              <a:gd name="connsiteX3" fmla="*/ 6863 w 10000"/>
              <a:gd name="connsiteY3" fmla="*/ 6632 h 10000"/>
              <a:gd name="connsiteX4" fmla="*/ 6236 w 10000"/>
              <a:gd name="connsiteY4" fmla="*/ 6632 h 10000"/>
              <a:gd name="connsiteX5" fmla="*/ 5608 w 10000"/>
              <a:gd name="connsiteY5" fmla="*/ 7477 h 10000"/>
              <a:gd name="connsiteX6" fmla="*/ 4667 w 10000"/>
              <a:gd name="connsiteY6" fmla="*/ 8317 h 10000"/>
              <a:gd name="connsiteX7" fmla="*/ 3726 w 10000"/>
              <a:gd name="connsiteY7" fmla="*/ 9160 h 10000"/>
              <a:gd name="connsiteX8" fmla="*/ 2824 w 10000"/>
              <a:gd name="connsiteY8" fmla="*/ 9160 h 10000"/>
              <a:gd name="connsiteX9" fmla="*/ 2510 w 10000"/>
              <a:gd name="connsiteY9" fmla="*/ 10000 h 10000"/>
              <a:gd name="connsiteX10" fmla="*/ 2197 w 10000"/>
              <a:gd name="connsiteY10" fmla="*/ 10000 h 10000"/>
              <a:gd name="connsiteX11" fmla="*/ 1883 w 10000"/>
              <a:gd name="connsiteY11" fmla="*/ 10000 h 10000"/>
              <a:gd name="connsiteX12" fmla="*/ 1569 w 10000"/>
              <a:gd name="connsiteY12" fmla="*/ 9160 h 10000"/>
              <a:gd name="connsiteX13" fmla="*/ 1255 w 10000"/>
              <a:gd name="connsiteY13" fmla="*/ 9160 h 10000"/>
              <a:gd name="connsiteX14" fmla="*/ 628 w 10000"/>
              <a:gd name="connsiteY14" fmla="*/ 7477 h 10000"/>
              <a:gd name="connsiteX15" fmla="*/ 315 w 10000"/>
              <a:gd name="connsiteY15" fmla="*/ 6632 h 10000"/>
              <a:gd name="connsiteX16" fmla="*/ 0 w 10000"/>
              <a:gd name="connsiteY16" fmla="*/ 5783 h 10000"/>
              <a:gd name="connsiteX17" fmla="*/ 0 w 10000"/>
              <a:gd name="connsiteY17" fmla="*/ 5783 h 10000"/>
              <a:gd name="connsiteX18" fmla="*/ 315 w 10000"/>
              <a:gd name="connsiteY18" fmla="*/ 5051 h 10000"/>
              <a:gd name="connsiteX19" fmla="*/ 628 w 10000"/>
              <a:gd name="connsiteY19" fmla="*/ 5051 h 10000"/>
              <a:gd name="connsiteX20" fmla="*/ 1569 w 10000"/>
              <a:gd name="connsiteY20" fmla="*/ 5051 h 10000"/>
              <a:gd name="connsiteX21" fmla="*/ 1883 w 10000"/>
              <a:gd name="connsiteY21" fmla="*/ 5051 h 10000"/>
              <a:gd name="connsiteX22" fmla="*/ 2510 w 10000"/>
              <a:gd name="connsiteY22" fmla="*/ 5051 h 10000"/>
              <a:gd name="connsiteX23" fmla="*/ 3412 w 10000"/>
              <a:gd name="connsiteY23" fmla="*/ 5051 h 10000"/>
              <a:gd name="connsiteX24" fmla="*/ 4353 w 10000"/>
              <a:gd name="connsiteY24" fmla="*/ 4210 h 10000"/>
              <a:gd name="connsiteX25" fmla="*/ 5294 w 10000"/>
              <a:gd name="connsiteY25" fmla="*/ 3369 h 10000"/>
              <a:gd name="connsiteX26" fmla="*/ 6236 w 10000"/>
              <a:gd name="connsiteY26" fmla="*/ 3369 h 10000"/>
              <a:gd name="connsiteX27" fmla="*/ 6863 w 10000"/>
              <a:gd name="connsiteY27" fmla="*/ 2531 h 10000"/>
              <a:gd name="connsiteX28" fmla="*/ 7176 w 10000"/>
              <a:gd name="connsiteY28" fmla="*/ 1683 h 10000"/>
              <a:gd name="connsiteX29" fmla="*/ 7490 w 10000"/>
              <a:gd name="connsiteY29" fmla="*/ 847 h 10000"/>
              <a:gd name="connsiteX30" fmla="*/ 7804 w 10000"/>
              <a:gd name="connsiteY30" fmla="*/ 0 h 10000"/>
              <a:gd name="connsiteX31" fmla="*/ 8118 w 10000"/>
              <a:gd name="connsiteY31" fmla="*/ 0 h 10000"/>
              <a:gd name="connsiteX32" fmla="*/ 8118 w 10000"/>
              <a:gd name="connsiteY32" fmla="*/ 847 h 10000"/>
              <a:gd name="connsiteX33" fmla="*/ 8745 w 10000"/>
              <a:gd name="connsiteY33" fmla="*/ 1683 h 10000"/>
              <a:gd name="connsiteX34" fmla="*/ 9058 w 10000"/>
              <a:gd name="connsiteY34" fmla="*/ 1683 h 10000"/>
              <a:gd name="connsiteX35" fmla="*/ 9373 w 10000"/>
              <a:gd name="connsiteY35" fmla="*/ 2531 h 10000"/>
              <a:gd name="connsiteX36" fmla="*/ 9687 w 10000"/>
              <a:gd name="connsiteY36" fmla="*/ 3369 h 10000"/>
              <a:gd name="connsiteX37" fmla="*/ 10000 w 10000"/>
              <a:gd name="connsiteY37" fmla="*/ 4210 h 10000"/>
              <a:gd name="connsiteX0" fmla="*/ 6863 w 9687"/>
              <a:gd name="connsiteY0" fmla="*/ 7477 h 10000"/>
              <a:gd name="connsiteX1" fmla="*/ 6863 w 9687"/>
              <a:gd name="connsiteY1" fmla="*/ 6632 h 10000"/>
              <a:gd name="connsiteX2" fmla="*/ 6863 w 9687"/>
              <a:gd name="connsiteY2" fmla="*/ 6632 h 10000"/>
              <a:gd name="connsiteX3" fmla="*/ 6863 w 9687"/>
              <a:gd name="connsiteY3" fmla="*/ 6632 h 10000"/>
              <a:gd name="connsiteX4" fmla="*/ 6236 w 9687"/>
              <a:gd name="connsiteY4" fmla="*/ 6632 h 10000"/>
              <a:gd name="connsiteX5" fmla="*/ 5608 w 9687"/>
              <a:gd name="connsiteY5" fmla="*/ 7477 h 10000"/>
              <a:gd name="connsiteX6" fmla="*/ 4667 w 9687"/>
              <a:gd name="connsiteY6" fmla="*/ 8317 h 10000"/>
              <a:gd name="connsiteX7" fmla="*/ 3726 w 9687"/>
              <a:gd name="connsiteY7" fmla="*/ 9160 h 10000"/>
              <a:gd name="connsiteX8" fmla="*/ 2824 w 9687"/>
              <a:gd name="connsiteY8" fmla="*/ 9160 h 10000"/>
              <a:gd name="connsiteX9" fmla="*/ 2510 w 9687"/>
              <a:gd name="connsiteY9" fmla="*/ 10000 h 10000"/>
              <a:gd name="connsiteX10" fmla="*/ 2197 w 9687"/>
              <a:gd name="connsiteY10" fmla="*/ 10000 h 10000"/>
              <a:gd name="connsiteX11" fmla="*/ 1883 w 9687"/>
              <a:gd name="connsiteY11" fmla="*/ 10000 h 10000"/>
              <a:gd name="connsiteX12" fmla="*/ 1569 w 9687"/>
              <a:gd name="connsiteY12" fmla="*/ 9160 h 10000"/>
              <a:gd name="connsiteX13" fmla="*/ 1255 w 9687"/>
              <a:gd name="connsiteY13" fmla="*/ 9160 h 10000"/>
              <a:gd name="connsiteX14" fmla="*/ 628 w 9687"/>
              <a:gd name="connsiteY14" fmla="*/ 7477 h 10000"/>
              <a:gd name="connsiteX15" fmla="*/ 315 w 9687"/>
              <a:gd name="connsiteY15" fmla="*/ 6632 h 10000"/>
              <a:gd name="connsiteX16" fmla="*/ 0 w 9687"/>
              <a:gd name="connsiteY16" fmla="*/ 5783 h 10000"/>
              <a:gd name="connsiteX17" fmla="*/ 0 w 9687"/>
              <a:gd name="connsiteY17" fmla="*/ 5783 h 10000"/>
              <a:gd name="connsiteX18" fmla="*/ 315 w 9687"/>
              <a:gd name="connsiteY18" fmla="*/ 5051 h 10000"/>
              <a:gd name="connsiteX19" fmla="*/ 628 w 9687"/>
              <a:gd name="connsiteY19" fmla="*/ 5051 h 10000"/>
              <a:gd name="connsiteX20" fmla="*/ 1569 w 9687"/>
              <a:gd name="connsiteY20" fmla="*/ 5051 h 10000"/>
              <a:gd name="connsiteX21" fmla="*/ 1883 w 9687"/>
              <a:gd name="connsiteY21" fmla="*/ 5051 h 10000"/>
              <a:gd name="connsiteX22" fmla="*/ 2510 w 9687"/>
              <a:gd name="connsiteY22" fmla="*/ 5051 h 10000"/>
              <a:gd name="connsiteX23" fmla="*/ 3412 w 9687"/>
              <a:gd name="connsiteY23" fmla="*/ 5051 h 10000"/>
              <a:gd name="connsiteX24" fmla="*/ 4353 w 9687"/>
              <a:gd name="connsiteY24" fmla="*/ 4210 h 10000"/>
              <a:gd name="connsiteX25" fmla="*/ 5294 w 9687"/>
              <a:gd name="connsiteY25" fmla="*/ 3369 h 10000"/>
              <a:gd name="connsiteX26" fmla="*/ 6236 w 9687"/>
              <a:gd name="connsiteY26" fmla="*/ 3369 h 10000"/>
              <a:gd name="connsiteX27" fmla="*/ 6863 w 9687"/>
              <a:gd name="connsiteY27" fmla="*/ 2531 h 10000"/>
              <a:gd name="connsiteX28" fmla="*/ 7176 w 9687"/>
              <a:gd name="connsiteY28" fmla="*/ 1683 h 10000"/>
              <a:gd name="connsiteX29" fmla="*/ 7490 w 9687"/>
              <a:gd name="connsiteY29" fmla="*/ 847 h 10000"/>
              <a:gd name="connsiteX30" fmla="*/ 7804 w 9687"/>
              <a:gd name="connsiteY30" fmla="*/ 0 h 10000"/>
              <a:gd name="connsiteX31" fmla="*/ 8118 w 9687"/>
              <a:gd name="connsiteY31" fmla="*/ 0 h 10000"/>
              <a:gd name="connsiteX32" fmla="*/ 8118 w 9687"/>
              <a:gd name="connsiteY32" fmla="*/ 847 h 10000"/>
              <a:gd name="connsiteX33" fmla="*/ 8745 w 9687"/>
              <a:gd name="connsiteY33" fmla="*/ 1683 h 10000"/>
              <a:gd name="connsiteX34" fmla="*/ 9058 w 9687"/>
              <a:gd name="connsiteY34" fmla="*/ 1683 h 10000"/>
              <a:gd name="connsiteX35" fmla="*/ 9373 w 9687"/>
              <a:gd name="connsiteY35" fmla="*/ 2531 h 10000"/>
              <a:gd name="connsiteX36" fmla="*/ 9687 w 9687"/>
              <a:gd name="connsiteY36" fmla="*/ 3369 h 10000"/>
              <a:gd name="connsiteX0" fmla="*/ 7085 w 9676"/>
              <a:gd name="connsiteY0" fmla="*/ 7477 h 10000"/>
              <a:gd name="connsiteX1" fmla="*/ 7085 w 9676"/>
              <a:gd name="connsiteY1" fmla="*/ 6632 h 10000"/>
              <a:gd name="connsiteX2" fmla="*/ 7085 w 9676"/>
              <a:gd name="connsiteY2" fmla="*/ 6632 h 10000"/>
              <a:gd name="connsiteX3" fmla="*/ 7085 w 9676"/>
              <a:gd name="connsiteY3" fmla="*/ 6632 h 10000"/>
              <a:gd name="connsiteX4" fmla="*/ 6437 w 9676"/>
              <a:gd name="connsiteY4" fmla="*/ 6632 h 10000"/>
              <a:gd name="connsiteX5" fmla="*/ 5789 w 9676"/>
              <a:gd name="connsiteY5" fmla="*/ 7477 h 10000"/>
              <a:gd name="connsiteX6" fmla="*/ 4818 w 9676"/>
              <a:gd name="connsiteY6" fmla="*/ 8317 h 10000"/>
              <a:gd name="connsiteX7" fmla="*/ 3846 w 9676"/>
              <a:gd name="connsiteY7" fmla="*/ 9160 h 10000"/>
              <a:gd name="connsiteX8" fmla="*/ 2915 w 9676"/>
              <a:gd name="connsiteY8" fmla="*/ 9160 h 10000"/>
              <a:gd name="connsiteX9" fmla="*/ 2591 w 9676"/>
              <a:gd name="connsiteY9" fmla="*/ 10000 h 10000"/>
              <a:gd name="connsiteX10" fmla="*/ 2268 w 9676"/>
              <a:gd name="connsiteY10" fmla="*/ 10000 h 10000"/>
              <a:gd name="connsiteX11" fmla="*/ 1944 w 9676"/>
              <a:gd name="connsiteY11" fmla="*/ 10000 h 10000"/>
              <a:gd name="connsiteX12" fmla="*/ 1620 w 9676"/>
              <a:gd name="connsiteY12" fmla="*/ 9160 h 10000"/>
              <a:gd name="connsiteX13" fmla="*/ 1296 w 9676"/>
              <a:gd name="connsiteY13" fmla="*/ 9160 h 10000"/>
              <a:gd name="connsiteX14" fmla="*/ 648 w 9676"/>
              <a:gd name="connsiteY14" fmla="*/ 7477 h 10000"/>
              <a:gd name="connsiteX15" fmla="*/ 325 w 9676"/>
              <a:gd name="connsiteY15" fmla="*/ 6632 h 10000"/>
              <a:gd name="connsiteX16" fmla="*/ 0 w 9676"/>
              <a:gd name="connsiteY16" fmla="*/ 5783 h 10000"/>
              <a:gd name="connsiteX17" fmla="*/ 0 w 9676"/>
              <a:gd name="connsiteY17" fmla="*/ 5783 h 10000"/>
              <a:gd name="connsiteX18" fmla="*/ 325 w 9676"/>
              <a:gd name="connsiteY18" fmla="*/ 5051 h 10000"/>
              <a:gd name="connsiteX19" fmla="*/ 648 w 9676"/>
              <a:gd name="connsiteY19" fmla="*/ 5051 h 10000"/>
              <a:gd name="connsiteX20" fmla="*/ 1620 w 9676"/>
              <a:gd name="connsiteY20" fmla="*/ 5051 h 10000"/>
              <a:gd name="connsiteX21" fmla="*/ 1944 w 9676"/>
              <a:gd name="connsiteY21" fmla="*/ 5051 h 10000"/>
              <a:gd name="connsiteX22" fmla="*/ 2591 w 9676"/>
              <a:gd name="connsiteY22" fmla="*/ 5051 h 10000"/>
              <a:gd name="connsiteX23" fmla="*/ 3522 w 9676"/>
              <a:gd name="connsiteY23" fmla="*/ 5051 h 10000"/>
              <a:gd name="connsiteX24" fmla="*/ 4494 w 9676"/>
              <a:gd name="connsiteY24" fmla="*/ 4210 h 10000"/>
              <a:gd name="connsiteX25" fmla="*/ 5465 w 9676"/>
              <a:gd name="connsiteY25" fmla="*/ 3369 h 10000"/>
              <a:gd name="connsiteX26" fmla="*/ 6437 w 9676"/>
              <a:gd name="connsiteY26" fmla="*/ 3369 h 10000"/>
              <a:gd name="connsiteX27" fmla="*/ 7085 w 9676"/>
              <a:gd name="connsiteY27" fmla="*/ 2531 h 10000"/>
              <a:gd name="connsiteX28" fmla="*/ 7408 w 9676"/>
              <a:gd name="connsiteY28" fmla="*/ 1683 h 10000"/>
              <a:gd name="connsiteX29" fmla="*/ 7732 w 9676"/>
              <a:gd name="connsiteY29" fmla="*/ 847 h 10000"/>
              <a:gd name="connsiteX30" fmla="*/ 8056 w 9676"/>
              <a:gd name="connsiteY30" fmla="*/ 0 h 10000"/>
              <a:gd name="connsiteX31" fmla="*/ 8380 w 9676"/>
              <a:gd name="connsiteY31" fmla="*/ 0 h 10000"/>
              <a:gd name="connsiteX32" fmla="*/ 8380 w 9676"/>
              <a:gd name="connsiteY32" fmla="*/ 847 h 10000"/>
              <a:gd name="connsiteX33" fmla="*/ 9028 w 9676"/>
              <a:gd name="connsiteY33" fmla="*/ 1683 h 10000"/>
              <a:gd name="connsiteX34" fmla="*/ 9351 w 9676"/>
              <a:gd name="connsiteY34" fmla="*/ 1683 h 10000"/>
              <a:gd name="connsiteX35" fmla="*/ 9676 w 9676"/>
              <a:gd name="connsiteY35" fmla="*/ 2531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9676" h="10000">
                <a:moveTo>
                  <a:pt x="7085" y="7477"/>
                </a:moveTo>
                <a:lnTo>
                  <a:pt x="7085" y="6632"/>
                </a:lnTo>
                <a:lnTo>
                  <a:pt x="7085" y="6632"/>
                </a:lnTo>
                <a:lnTo>
                  <a:pt x="7085" y="6632"/>
                </a:lnTo>
                <a:lnTo>
                  <a:pt x="6437" y="6632"/>
                </a:lnTo>
                <a:lnTo>
                  <a:pt x="5789" y="7477"/>
                </a:lnTo>
                <a:lnTo>
                  <a:pt x="4818" y="8317"/>
                </a:lnTo>
                <a:lnTo>
                  <a:pt x="3846" y="9160"/>
                </a:lnTo>
                <a:lnTo>
                  <a:pt x="2915" y="9160"/>
                </a:lnTo>
                <a:lnTo>
                  <a:pt x="2591" y="10000"/>
                </a:lnTo>
                <a:lnTo>
                  <a:pt x="2268" y="10000"/>
                </a:lnTo>
                <a:lnTo>
                  <a:pt x="1944" y="10000"/>
                </a:lnTo>
                <a:lnTo>
                  <a:pt x="1620" y="9160"/>
                </a:lnTo>
                <a:lnTo>
                  <a:pt x="1296" y="9160"/>
                </a:lnTo>
                <a:lnTo>
                  <a:pt x="648" y="7477"/>
                </a:lnTo>
                <a:cubicBezTo>
                  <a:pt x="541" y="7195"/>
                  <a:pt x="433" y="6914"/>
                  <a:pt x="325" y="6632"/>
                </a:cubicBezTo>
                <a:lnTo>
                  <a:pt x="0" y="5783"/>
                </a:lnTo>
                <a:lnTo>
                  <a:pt x="0" y="5783"/>
                </a:lnTo>
                <a:lnTo>
                  <a:pt x="325" y="5051"/>
                </a:lnTo>
                <a:lnTo>
                  <a:pt x="648" y="5051"/>
                </a:lnTo>
                <a:lnTo>
                  <a:pt x="1620" y="5051"/>
                </a:lnTo>
                <a:lnTo>
                  <a:pt x="1944" y="5051"/>
                </a:lnTo>
                <a:lnTo>
                  <a:pt x="2591" y="5051"/>
                </a:lnTo>
                <a:lnTo>
                  <a:pt x="3522" y="5051"/>
                </a:lnTo>
                <a:lnTo>
                  <a:pt x="4494" y="4210"/>
                </a:lnTo>
                <a:lnTo>
                  <a:pt x="5465" y="3369"/>
                </a:lnTo>
                <a:lnTo>
                  <a:pt x="6437" y="3369"/>
                </a:lnTo>
                <a:lnTo>
                  <a:pt x="7085" y="2531"/>
                </a:lnTo>
                <a:cubicBezTo>
                  <a:pt x="7192" y="2248"/>
                  <a:pt x="7301" y="1966"/>
                  <a:pt x="7408" y="1683"/>
                </a:cubicBezTo>
                <a:lnTo>
                  <a:pt x="7732" y="847"/>
                </a:lnTo>
                <a:lnTo>
                  <a:pt x="8056" y="0"/>
                </a:lnTo>
                <a:lnTo>
                  <a:pt x="8380" y="0"/>
                </a:lnTo>
                <a:lnTo>
                  <a:pt x="8380" y="847"/>
                </a:lnTo>
                <a:lnTo>
                  <a:pt x="9028" y="1683"/>
                </a:lnTo>
                <a:lnTo>
                  <a:pt x="9351" y="1683"/>
                </a:lnTo>
                <a:cubicBezTo>
                  <a:pt x="9459" y="1966"/>
                  <a:pt x="9568" y="2248"/>
                  <a:pt x="9676" y="2531"/>
                </a:cubicBez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82" name="Freeform 52"/>
          <p:cNvSpPr>
            <a:spLocks/>
          </p:cNvSpPr>
          <p:nvPr/>
        </p:nvSpPr>
        <p:spPr bwMode="auto">
          <a:xfrm>
            <a:off x="7697788" y="2927350"/>
            <a:ext cx="544512" cy="492125"/>
          </a:xfrm>
          <a:custGeom>
            <a:avLst/>
            <a:gdLst>
              <a:gd name="connsiteX0" fmla="*/ 700 w 10000"/>
              <a:gd name="connsiteY0" fmla="*/ 4524 h 10000"/>
              <a:gd name="connsiteX1" fmla="*/ 1166 w 10000"/>
              <a:gd name="connsiteY1" fmla="*/ 3690 h 10000"/>
              <a:gd name="connsiteX2" fmla="*/ 1399 w 10000"/>
              <a:gd name="connsiteY2" fmla="*/ 2950 h 10000"/>
              <a:gd name="connsiteX3" fmla="*/ 1633 w 10000"/>
              <a:gd name="connsiteY3" fmla="*/ 2315 h 10000"/>
              <a:gd name="connsiteX4" fmla="*/ 1866 w 10000"/>
              <a:gd name="connsiteY4" fmla="*/ 1680 h 10000"/>
              <a:gd name="connsiteX5" fmla="*/ 1866 w 10000"/>
              <a:gd name="connsiteY5" fmla="*/ 1362 h 10000"/>
              <a:gd name="connsiteX6" fmla="*/ 2099 w 10000"/>
              <a:gd name="connsiteY6" fmla="*/ 1164 h 10000"/>
              <a:gd name="connsiteX7" fmla="*/ 2099 w 10000"/>
              <a:gd name="connsiteY7" fmla="*/ 952 h 10000"/>
              <a:gd name="connsiteX8" fmla="*/ 2099 w 10000"/>
              <a:gd name="connsiteY8" fmla="*/ 741 h 10000"/>
              <a:gd name="connsiteX9" fmla="*/ 2099 w 10000"/>
              <a:gd name="connsiteY9" fmla="*/ 635 h 10000"/>
              <a:gd name="connsiteX10" fmla="*/ 2099 w 10000"/>
              <a:gd name="connsiteY10" fmla="*/ 423 h 10000"/>
              <a:gd name="connsiteX11" fmla="*/ 1866 w 10000"/>
              <a:gd name="connsiteY11" fmla="*/ 423 h 10000"/>
              <a:gd name="connsiteX12" fmla="*/ 1866 w 10000"/>
              <a:gd name="connsiteY12" fmla="*/ 317 h 10000"/>
              <a:gd name="connsiteX13" fmla="*/ 1633 w 10000"/>
              <a:gd name="connsiteY13" fmla="*/ 212 h 10000"/>
              <a:gd name="connsiteX14" fmla="*/ 1633 w 10000"/>
              <a:gd name="connsiteY14" fmla="*/ 212 h 10000"/>
              <a:gd name="connsiteX15" fmla="*/ 1633 w 10000"/>
              <a:gd name="connsiteY15" fmla="*/ 106 h 10000"/>
              <a:gd name="connsiteX16" fmla="*/ 1633 w 10000"/>
              <a:gd name="connsiteY16" fmla="*/ 0 h 10000"/>
              <a:gd name="connsiteX17" fmla="*/ 1633 w 10000"/>
              <a:gd name="connsiteY17" fmla="*/ 0 h 10000"/>
              <a:gd name="connsiteX18" fmla="*/ 2332 w 10000"/>
              <a:gd name="connsiteY18" fmla="*/ 0 h 10000"/>
              <a:gd name="connsiteX19" fmla="*/ 2799 w 10000"/>
              <a:gd name="connsiteY19" fmla="*/ 106 h 10000"/>
              <a:gd name="connsiteX20" fmla="*/ 3265 w 10000"/>
              <a:gd name="connsiteY20" fmla="*/ 212 h 10000"/>
              <a:gd name="connsiteX21" fmla="*/ 3732 w 10000"/>
              <a:gd name="connsiteY21" fmla="*/ 317 h 10000"/>
              <a:gd name="connsiteX22" fmla="*/ 3965 w 10000"/>
              <a:gd name="connsiteY22" fmla="*/ 423 h 10000"/>
              <a:gd name="connsiteX23" fmla="*/ 3965 w 10000"/>
              <a:gd name="connsiteY23" fmla="*/ 529 h 10000"/>
              <a:gd name="connsiteX24" fmla="*/ 3965 w 10000"/>
              <a:gd name="connsiteY24" fmla="*/ 741 h 10000"/>
              <a:gd name="connsiteX25" fmla="*/ 3732 w 10000"/>
              <a:gd name="connsiteY25" fmla="*/ 1058 h 10000"/>
              <a:gd name="connsiteX26" fmla="*/ 3732 w 10000"/>
              <a:gd name="connsiteY26" fmla="*/ 1058 h 10000"/>
              <a:gd name="connsiteX27" fmla="*/ 3732 w 10000"/>
              <a:gd name="connsiteY27" fmla="*/ 1164 h 10000"/>
              <a:gd name="connsiteX28" fmla="*/ 3499 w 10000"/>
              <a:gd name="connsiteY28" fmla="*/ 1362 h 10000"/>
              <a:gd name="connsiteX29" fmla="*/ 3499 w 10000"/>
              <a:gd name="connsiteY29" fmla="*/ 1468 h 10000"/>
              <a:gd name="connsiteX30" fmla="*/ 3499 w 10000"/>
              <a:gd name="connsiteY30" fmla="*/ 1680 h 10000"/>
              <a:gd name="connsiteX31" fmla="*/ 3265 w 10000"/>
              <a:gd name="connsiteY31" fmla="*/ 1892 h 10000"/>
              <a:gd name="connsiteX32" fmla="*/ 3265 w 10000"/>
              <a:gd name="connsiteY32" fmla="*/ 2103 h 10000"/>
              <a:gd name="connsiteX33" fmla="*/ 3032 w 10000"/>
              <a:gd name="connsiteY33" fmla="*/ 2421 h 10000"/>
              <a:gd name="connsiteX34" fmla="*/ 2566 w 10000"/>
              <a:gd name="connsiteY34" fmla="*/ 3690 h 10000"/>
              <a:gd name="connsiteX35" fmla="*/ 1633 w 10000"/>
              <a:gd name="connsiteY35" fmla="*/ 4735 h 10000"/>
              <a:gd name="connsiteX36" fmla="*/ 1633 w 10000"/>
              <a:gd name="connsiteY36" fmla="*/ 5053 h 10000"/>
              <a:gd name="connsiteX37" fmla="*/ 1399 w 10000"/>
              <a:gd name="connsiteY37" fmla="*/ 5265 h 10000"/>
              <a:gd name="connsiteX38" fmla="*/ 1166 w 10000"/>
              <a:gd name="connsiteY38" fmla="*/ 5476 h 10000"/>
              <a:gd name="connsiteX39" fmla="*/ 1166 w 10000"/>
              <a:gd name="connsiteY39" fmla="*/ 5688 h 10000"/>
              <a:gd name="connsiteX40" fmla="*/ 933 w 10000"/>
              <a:gd name="connsiteY40" fmla="*/ 5794 h 10000"/>
              <a:gd name="connsiteX41" fmla="*/ 933 w 10000"/>
              <a:gd name="connsiteY41" fmla="*/ 5899 h 10000"/>
              <a:gd name="connsiteX42" fmla="*/ 933 w 10000"/>
              <a:gd name="connsiteY42" fmla="*/ 6005 h 10000"/>
              <a:gd name="connsiteX43" fmla="*/ 933 w 10000"/>
              <a:gd name="connsiteY43" fmla="*/ 6005 h 10000"/>
              <a:gd name="connsiteX44" fmla="*/ 933 w 10000"/>
              <a:gd name="connsiteY44" fmla="*/ 6111 h 10000"/>
              <a:gd name="connsiteX45" fmla="*/ 1166 w 10000"/>
              <a:gd name="connsiteY45" fmla="*/ 6217 h 10000"/>
              <a:gd name="connsiteX46" fmla="*/ 1633 w 10000"/>
              <a:gd name="connsiteY46" fmla="*/ 6310 h 10000"/>
              <a:gd name="connsiteX47" fmla="*/ 1866 w 10000"/>
              <a:gd name="connsiteY47" fmla="*/ 6415 h 10000"/>
              <a:gd name="connsiteX48" fmla="*/ 2566 w 10000"/>
              <a:gd name="connsiteY48" fmla="*/ 6521 h 10000"/>
              <a:gd name="connsiteX49" fmla="*/ 3265 w 10000"/>
              <a:gd name="connsiteY49" fmla="*/ 6733 h 10000"/>
              <a:gd name="connsiteX50" fmla="*/ 3965 w 10000"/>
              <a:gd name="connsiteY50" fmla="*/ 6944 h 10000"/>
              <a:gd name="connsiteX51" fmla="*/ 4898 w 10000"/>
              <a:gd name="connsiteY51" fmla="*/ 7262 h 10000"/>
              <a:gd name="connsiteX52" fmla="*/ 5831 w 10000"/>
              <a:gd name="connsiteY52" fmla="*/ 7474 h 10000"/>
              <a:gd name="connsiteX53" fmla="*/ 6764 w 10000"/>
              <a:gd name="connsiteY53" fmla="*/ 7685 h 10000"/>
              <a:gd name="connsiteX54" fmla="*/ 7464 w 10000"/>
              <a:gd name="connsiteY54" fmla="*/ 7897 h 10000"/>
              <a:gd name="connsiteX55" fmla="*/ 8163 w 10000"/>
              <a:gd name="connsiteY55" fmla="*/ 8108 h 10000"/>
              <a:gd name="connsiteX56" fmla="*/ 8630 w 10000"/>
              <a:gd name="connsiteY56" fmla="*/ 8320 h 10000"/>
              <a:gd name="connsiteX57" fmla="*/ 9096 w 10000"/>
              <a:gd name="connsiteY57" fmla="*/ 8426 h 10000"/>
              <a:gd name="connsiteX58" fmla="*/ 9329 w 10000"/>
              <a:gd name="connsiteY58" fmla="*/ 8638 h 10000"/>
              <a:gd name="connsiteX59" fmla="*/ 9534 w 10000"/>
              <a:gd name="connsiteY59" fmla="*/ 8743 h 10000"/>
              <a:gd name="connsiteX60" fmla="*/ 9767 w 10000"/>
              <a:gd name="connsiteY60" fmla="*/ 8942 h 10000"/>
              <a:gd name="connsiteX61" fmla="*/ 10000 w 10000"/>
              <a:gd name="connsiteY61" fmla="*/ 9153 h 10000"/>
              <a:gd name="connsiteX62" fmla="*/ 10000 w 10000"/>
              <a:gd name="connsiteY62" fmla="*/ 9365 h 10000"/>
              <a:gd name="connsiteX63" fmla="*/ 10000 w 10000"/>
              <a:gd name="connsiteY63" fmla="*/ 9577 h 10000"/>
              <a:gd name="connsiteX64" fmla="*/ 9767 w 10000"/>
              <a:gd name="connsiteY64" fmla="*/ 9788 h 10000"/>
              <a:gd name="connsiteX65" fmla="*/ 9767 w 10000"/>
              <a:gd name="connsiteY65" fmla="*/ 9894 h 10000"/>
              <a:gd name="connsiteX66" fmla="*/ 9767 w 10000"/>
              <a:gd name="connsiteY66" fmla="*/ 10000 h 10000"/>
              <a:gd name="connsiteX67" fmla="*/ 9767 w 10000"/>
              <a:gd name="connsiteY67" fmla="*/ 10000 h 10000"/>
              <a:gd name="connsiteX68" fmla="*/ 9534 w 10000"/>
              <a:gd name="connsiteY68" fmla="*/ 10000 h 10000"/>
              <a:gd name="connsiteX69" fmla="*/ 9534 w 10000"/>
              <a:gd name="connsiteY69" fmla="*/ 9894 h 10000"/>
              <a:gd name="connsiteX70" fmla="*/ 9329 w 10000"/>
              <a:gd name="connsiteY70" fmla="*/ 9894 h 10000"/>
              <a:gd name="connsiteX71" fmla="*/ 9096 w 10000"/>
              <a:gd name="connsiteY71" fmla="*/ 9788 h 10000"/>
              <a:gd name="connsiteX72" fmla="*/ 8630 w 10000"/>
              <a:gd name="connsiteY72" fmla="*/ 9577 h 10000"/>
              <a:gd name="connsiteX73" fmla="*/ 8397 w 10000"/>
              <a:gd name="connsiteY73" fmla="*/ 9471 h 10000"/>
              <a:gd name="connsiteX74" fmla="*/ 7930 w 10000"/>
              <a:gd name="connsiteY74" fmla="*/ 9259 h 10000"/>
              <a:gd name="connsiteX75" fmla="*/ 7464 w 10000"/>
              <a:gd name="connsiteY75" fmla="*/ 9048 h 10000"/>
              <a:gd name="connsiteX76" fmla="*/ 6297 w 10000"/>
              <a:gd name="connsiteY76" fmla="*/ 8532 h 10000"/>
              <a:gd name="connsiteX77" fmla="*/ 5131 w 10000"/>
              <a:gd name="connsiteY77" fmla="*/ 8108 h 10000"/>
              <a:gd name="connsiteX78" fmla="*/ 3965 w 10000"/>
              <a:gd name="connsiteY78" fmla="*/ 7685 h 10000"/>
              <a:gd name="connsiteX79" fmla="*/ 2799 w 10000"/>
              <a:gd name="connsiteY79" fmla="*/ 7262 h 10000"/>
              <a:gd name="connsiteX80" fmla="*/ 2099 w 10000"/>
              <a:gd name="connsiteY80" fmla="*/ 7050 h 10000"/>
              <a:gd name="connsiteX81" fmla="*/ 1633 w 10000"/>
              <a:gd name="connsiteY81" fmla="*/ 6839 h 10000"/>
              <a:gd name="connsiteX82" fmla="*/ 1166 w 10000"/>
              <a:gd name="connsiteY82" fmla="*/ 6733 h 10000"/>
              <a:gd name="connsiteX83" fmla="*/ 700 w 10000"/>
              <a:gd name="connsiteY83" fmla="*/ 6521 h 10000"/>
              <a:gd name="connsiteX84" fmla="*/ 466 w 10000"/>
              <a:gd name="connsiteY84" fmla="*/ 6415 h 10000"/>
              <a:gd name="connsiteX85" fmla="*/ 233 w 10000"/>
              <a:gd name="connsiteY85" fmla="*/ 6310 h 10000"/>
              <a:gd name="connsiteX86" fmla="*/ 0 w 10000"/>
              <a:gd name="connsiteY86" fmla="*/ 6310 h 10000"/>
              <a:gd name="connsiteX87" fmla="*/ 0 w 10000"/>
              <a:gd name="connsiteY87" fmla="*/ 6217 h 10000"/>
              <a:gd name="connsiteX88" fmla="*/ 0 w 10000"/>
              <a:gd name="connsiteY88" fmla="*/ 6217 h 10000"/>
              <a:gd name="connsiteX89" fmla="*/ 0 w 10000"/>
              <a:gd name="connsiteY89" fmla="*/ 6111 h 10000"/>
              <a:gd name="connsiteX90" fmla="*/ 0 w 10000"/>
              <a:gd name="connsiteY90" fmla="*/ 6005 h 10000"/>
              <a:gd name="connsiteX91" fmla="*/ 0 w 10000"/>
              <a:gd name="connsiteY91" fmla="*/ 5794 h 10000"/>
              <a:gd name="connsiteX92" fmla="*/ 233 w 10000"/>
              <a:gd name="connsiteY92" fmla="*/ 5476 h 10000"/>
              <a:gd name="connsiteX93" fmla="*/ 233 w 10000"/>
              <a:gd name="connsiteY93" fmla="*/ 5265 h 10000"/>
              <a:gd name="connsiteX94" fmla="*/ 466 w 10000"/>
              <a:gd name="connsiteY94" fmla="*/ 4841 h 10000"/>
              <a:gd name="connsiteX95" fmla="*/ 700 w 10000"/>
              <a:gd name="connsiteY95" fmla="*/ 4524 h 10000"/>
              <a:gd name="connsiteX96" fmla="*/ 700 w 10000"/>
              <a:gd name="connsiteY96" fmla="*/ 4524 h 10000"/>
              <a:gd name="connsiteX0" fmla="*/ 700 w 10000"/>
              <a:gd name="connsiteY0" fmla="*/ 4524 h 10000"/>
              <a:gd name="connsiteX1" fmla="*/ 1166 w 10000"/>
              <a:gd name="connsiteY1" fmla="*/ 3690 h 10000"/>
              <a:gd name="connsiteX2" fmla="*/ 1399 w 10000"/>
              <a:gd name="connsiteY2" fmla="*/ 2950 h 10000"/>
              <a:gd name="connsiteX3" fmla="*/ 1633 w 10000"/>
              <a:gd name="connsiteY3" fmla="*/ 2315 h 10000"/>
              <a:gd name="connsiteX4" fmla="*/ 1866 w 10000"/>
              <a:gd name="connsiteY4" fmla="*/ 1680 h 10000"/>
              <a:gd name="connsiteX5" fmla="*/ 1866 w 10000"/>
              <a:gd name="connsiteY5" fmla="*/ 1362 h 10000"/>
              <a:gd name="connsiteX6" fmla="*/ 2099 w 10000"/>
              <a:gd name="connsiteY6" fmla="*/ 1164 h 10000"/>
              <a:gd name="connsiteX7" fmla="*/ 2099 w 10000"/>
              <a:gd name="connsiteY7" fmla="*/ 952 h 10000"/>
              <a:gd name="connsiteX8" fmla="*/ 2099 w 10000"/>
              <a:gd name="connsiteY8" fmla="*/ 741 h 10000"/>
              <a:gd name="connsiteX9" fmla="*/ 2099 w 10000"/>
              <a:gd name="connsiteY9" fmla="*/ 635 h 10000"/>
              <a:gd name="connsiteX10" fmla="*/ 2099 w 10000"/>
              <a:gd name="connsiteY10" fmla="*/ 423 h 10000"/>
              <a:gd name="connsiteX11" fmla="*/ 1866 w 10000"/>
              <a:gd name="connsiteY11" fmla="*/ 423 h 10000"/>
              <a:gd name="connsiteX12" fmla="*/ 1866 w 10000"/>
              <a:gd name="connsiteY12" fmla="*/ 317 h 10000"/>
              <a:gd name="connsiteX13" fmla="*/ 1633 w 10000"/>
              <a:gd name="connsiteY13" fmla="*/ 212 h 10000"/>
              <a:gd name="connsiteX14" fmla="*/ 1633 w 10000"/>
              <a:gd name="connsiteY14" fmla="*/ 212 h 10000"/>
              <a:gd name="connsiteX15" fmla="*/ 1633 w 10000"/>
              <a:gd name="connsiteY15" fmla="*/ 0 h 10000"/>
              <a:gd name="connsiteX16" fmla="*/ 1633 w 10000"/>
              <a:gd name="connsiteY16" fmla="*/ 0 h 10000"/>
              <a:gd name="connsiteX17" fmla="*/ 2332 w 10000"/>
              <a:gd name="connsiteY17" fmla="*/ 0 h 10000"/>
              <a:gd name="connsiteX18" fmla="*/ 2799 w 10000"/>
              <a:gd name="connsiteY18" fmla="*/ 106 h 10000"/>
              <a:gd name="connsiteX19" fmla="*/ 3265 w 10000"/>
              <a:gd name="connsiteY19" fmla="*/ 212 h 10000"/>
              <a:gd name="connsiteX20" fmla="*/ 3732 w 10000"/>
              <a:gd name="connsiteY20" fmla="*/ 317 h 10000"/>
              <a:gd name="connsiteX21" fmla="*/ 3965 w 10000"/>
              <a:gd name="connsiteY21" fmla="*/ 423 h 10000"/>
              <a:gd name="connsiteX22" fmla="*/ 3965 w 10000"/>
              <a:gd name="connsiteY22" fmla="*/ 529 h 10000"/>
              <a:gd name="connsiteX23" fmla="*/ 3965 w 10000"/>
              <a:gd name="connsiteY23" fmla="*/ 741 h 10000"/>
              <a:gd name="connsiteX24" fmla="*/ 3732 w 10000"/>
              <a:gd name="connsiteY24" fmla="*/ 1058 h 10000"/>
              <a:gd name="connsiteX25" fmla="*/ 3732 w 10000"/>
              <a:gd name="connsiteY25" fmla="*/ 1058 h 10000"/>
              <a:gd name="connsiteX26" fmla="*/ 3732 w 10000"/>
              <a:gd name="connsiteY26" fmla="*/ 1164 h 10000"/>
              <a:gd name="connsiteX27" fmla="*/ 3499 w 10000"/>
              <a:gd name="connsiteY27" fmla="*/ 1362 h 10000"/>
              <a:gd name="connsiteX28" fmla="*/ 3499 w 10000"/>
              <a:gd name="connsiteY28" fmla="*/ 1468 h 10000"/>
              <a:gd name="connsiteX29" fmla="*/ 3499 w 10000"/>
              <a:gd name="connsiteY29" fmla="*/ 1680 h 10000"/>
              <a:gd name="connsiteX30" fmla="*/ 3265 w 10000"/>
              <a:gd name="connsiteY30" fmla="*/ 1892 h 10000"/>
              <a:gd name="connsiteX31" fmla="*/ 3265 w 10000"/>
              <a:gd name="connsiteY31" fmla="*/ 2103 h 10000"/>
              <a:gd name="connsiteX32" fmla="*/ 3032 w 10000"/>
              <a:gd name="connsiteY32" fmla="*/ 2421 h 10000"/>
              <a:gd name="connsiteX33" fmla="*/ 2566 w 10000"/>
              <a:gd name="connsiteY33" fmla="*/ 3690 h 10000"/>
              <a:gd name="connsiteX34" fmla="*/ 1633 w 10000"/>
              <a:gd name="connsiteY34" fmla="*/ 4735 h 10000"/>
              <a:gd name="connsiteX35" fmla="*/ 1633 w 10000"/>
              <a:gd name="connsiteY35" fmla="*/ 5053 h 10000"/>
              <a:gd name="connsiteX36" fmla="*/ 1399 w 10000"/>
              <a:gd name="connsiteY36" fmla="*/ 5265 h 10000"/>
              <a:gd name="connsiteX37" fmla="*/ 1166 w 10000"/>
              <a:gd name="connsiteY37" fmla="*/ 5476 h 10000"/>
              <a:gd name="connsiteX38" fmla="*/ 1166 w 10000"/>
              <a:gd name="connsiteY38" fmla="*/ 5688 h 10000"/>
              <a:gd name="connsiteX39" fmla="*/ 933 w 10000"/>
              <a:gd name="connsiteY39" fmla="*/ 5794 h 10000"/>
              <a:gd name="connsiteX40" fmla="*/ 933 w 10000"/>
              <a:gd name="connsiteY40" fmla="*/ 5899 h 10000"/>
              <a:gd name="connsiteX41" fmla="*/ 933 w 10000"/>
              <a:gd name="connsiteY41" fmla="*/ 6005 h 10000"/>
              <a:gd name="connsiteX42" fmla="*/ 933 w 10000"/>
              <a:gd name="connsiteY42" fmla="*/ 6005 h 10000"/>
              <a:gd name="connsiteX43" fmla="*/ 933 w 10000"/>
              <a:gd name="connsiteY43" fmla="*/ 6111 h 10000"/>
              <a:gd name="connsiteX44" fmla="*/ 1166 w 10000"/>
              <a:gd name="connsiteY44" fmla="*/ 6217 h 10000"/>
              <a:gd name="connsiteX45" fmla="*/ 1633 w 10000"/>
              <a:gd name="connsiteY45" fmla="*/ 6310 h 10000"/>
              <a:gd name="connsiteX46" fmla="*/ 1866 w 10000"/>
              <a:gd name="connsiteY46" fmla="*/ 6415 h 10000"/>
              <a:gd name="connsiteX47" fmla="*/ 2566 w 10000"/>
              <a:gd name="connsiteY47" fmla="*/ 6521 h 10000"/>
              <a:gd name="connsiteX48" fmla="*/ 3265 w 10000"/>
              <a:gd name="connsiteY48" fmla="*/ 6733 h 10000"/>
              <a:gd name="connsiteX49" fmla="*/ 3965 w 10000"/>
              <a:gd name="connsiteY49" fmla="*/ 6944 h 10000"/>
              <a:gd name="connsiteX50" fmla="*/ 4898 w 10000"/>
              <a:gd name="connsiteY50" fmla="*/ 7262 h 10000"/>
              <a:gd name="connsiteX51" fmla="*/ 5831 w 10000"/>
              <a:gd name="connsiteY51" fmla="*/ 7474 h 10000"/>
              <a:gd name="connsiteX52" fmla="*/ 6764 w 10000"/>
              <a:gd name="connsiteY52" fmla="*/ 7685 h 10000"/>
              <a:gd name="connsiteX53" fmla="*/ 7464 w 10000"/>
              <a:gd name="connsiteY53" fmla="*/ 7897 h 10000"/>
              <a:gd name="connsiteX54" fmla="*/ 8163 w 10000"/>
              <a:gd name="connsiteY54" fmla="*/ 8108 h 10000"/>
              <a:gd name="connsiteX55" fmla="*/ 8630 w 10000"/>
              <a:gd name="connsiteY55" fmla="*/ 8320 h 10000"/>
              <a:gd name="connsiteX56" fmla="*/ 9096 w 10000"/>
              <a:gd name="connsiteY56" fmla="*/ 8426 h 10000"/>
              <a:gd name="connsiteX57" fmla="*/ 9329 w 10000"/>
              <a:gd name="connsiteY57" fmla="*/ 8638 h 10000"/>
              <a:gd name="connsiteX58" fmla="*/ 9534 w 10000"/>
              <a:gd name="connsiteY58" fmla="*/ 8743 h 10000"/>
              <a:gd name="connsiteX59" fmla="*/ 9767 w 10000"/>
              <a:gd name="connsiteY59" fmla="*/ 8942 h 10000"/>
              <a:gd name="connsiteX60" fmla="*/ 10000 w 10000"/>
              <a:gd name="connsiteY60" fmla="*/ 9153 h 10000"/>
              <a:gd name="connsiteX61" fmla="*/ 10000 w 10000"/>
              <a:gd name="connsiteY61" fmla="*/ 9365 h 10000"/>
              <a:gd name="connsiteX62" fmla="*/ 10000 w 10000"/>
              <a:gd name="connsiteY62" fmla="*/ 9577 h 10000"/>
              <a:gd name="connsiteX63" fmla="*/ 9767 w 10000"/>
              <a:gd name="connsiteY63" fmla="*/ 9788 h 10000"/>
              <a:gd name="connsiteX64" fmla="*/ 9767 w 10000"/>
              <a:gd name="connsiteY64" fmla="*/ 9894 h 10000"/>
              <a:gd name="connsiteX65" fmla="*/ 9767 w 10000"/>
              <a:gd name="connsiteY65" fmla="*/ 10000 h 10000"/>
              <a:gd name="connsiteX66" fmla="*/ 9767 w 10000"/>
              <a:gd name="connsiteY66" fmla="*/ 10000 h 10000"/>
              <a:gd name="connsiteX67" fmla="*/ 9534 w 10000"/>
              <a:gd name="connsiteY67" fmla="*/ 10000 h 10000"/>
              <a:gd name="connsiteX68" fmla="*/ 9534 w 10000"/>
              <a:gd name="connsiteY68" fmla="*/ 9894 h 10000"/>
              <a:gd name="connsiteX69" fmla="*/ 9329 w 10000"/>
              <a:gd name="connsiteY69" fmla="*/ 9894 h 10000"/>
              <a:gd name="connsiteX70" fmla="*/ 9096 w 10000"/>
              <a:gd name="connsiteY70" fmla="*/ 9788 h 10000"/>
              <a:gd name="connsiteX71" fmla="*/ 8630 w 10000"/>
              <a:gd name="connsiteY71" fmla="*/ 9577 h 10000"/>
              <a:gd name="connsiteX72" fmla="*/ 8397 w 10000"/>
              <a:gd name="connsiteY72" fmla="*/ 9471 h 10000"/>
              <a:gd name="connsiteX73" fmla="*/ 7930 w 10000"/>
              <a:gd name="connsiteY73" fmla="*/ 9259 h 10000"/>
              <a:gd name="connsiteX74" fmla="*/ 7464 w 10000"/>
              <a:gd name="connsiteY74" fmla="*/ 9048 h 10000"/>
              <a:gd name="connsiteX75" fmla="*/ 6297 w 10000"/>
              <a:gd name="connsiteY75" fmla="*/ 8532 h 10000"/>
              <a:gd name="connsiteX76" fmla="*/ 5131 w 10000"/>
              <a:gd name="connsiteY76" fmla="*/ 8108 h 10000"/>
              <a:gd name="connsiteX77" fmla="*/ 3965 w 10000"/>
              <a:gd name="connsiteY77" fmla="*/ 7685 h 10000"/>
              <a:gd name="connsiteX78" fmla="*/ 2799 w 10000"/>
              <a:gd name="connsiteY78" fmla="*/ 7262 h 10000"/>
              <a:gd name="connsiteX79" fmla="*/ 2099 w 10000"/>
              <a:gd name="connsiteY79" fmla="*/ 7050 h 10000"/>
              <a:gd name="connsiteX80" fmla="*/ 1633 w 10000"/>
              <a:gd name="connsiteY80" fmla="*/ 6839 h 10000"/>
              <a:gd name="connsiteX81" fmla="*/ 1166 w 10000"/>
              <a:gd name="connsiteY81" fmla="*/ 6733 h 10000"/>
              <a:gd name="connsiteX82" fmla="*/ 700 w 10000"/>
              <a:gd name="connsiteY82" fmla="*/ 6521 h 10000"/>
              <a:gd name="connsiteX83" fmla="*/ 466 w 10000"/>
              <a:gd name="connsiteY83" fmla="*/ 6415 h 10000"/>
              <a:gd name="connsiteX84" fmla="*/ 233 w 10000"/>
              <a:gd name="connsiteY84" fmla="*/ 6310 h 10000"/>
              <a:gd name="connsiteX85" fmla="*/ 0 w 10000"/>
              <a:gd name="connsiteY85" fmla="*/ 6310 h 10000"/>
              <a:gd name="connsiteX86" fmla="*/ 0 w 10000"/>
              <a:gd name="connsiteY86" fmla="*/ 6217 h 10000"/>
              <a:gd name="connsiteX87" fmla="*/ 0 w 10000"/>
              <a:gd name="connsiteY87" fmla="*/ 6217 h 10000"/>
              <a:gd name="connsiteX88" fmla="*/ 0 w 10000"/>
              <a:gd name="connsiteY88" fmla="*/ 6111 h 10000"/>
              <a:gd name="connsiteX89" fmla="*/ 0 w 10000"/>
              <a:gd name="connsiteY89" fmla="*/ 6005 h 10000"/>
              <a:gd name="connsiteX90" fmla="*/ 0 w 10000"/>
              <a:gd name="connsiteY90" fmla="*/ 5794 h 10000"/>
              <a:gd name="connsiteX91" fmla="*/ 233 w 10000"/>
              <a:gd name="connsiteY91" fmla="*/ 5476 h 10000"/>
              <a:gd name="connsiteX92" fmla="*/ 233 w 10000"/>
              <a:gd name="connsiteY92" fmla="*/ 5265 h 10000"/>
              <a:gd name="connsiteX93" fmla="*/ 466 w 10000"/>
              <a:gd name="connsiteY93" fmla="*/ 4841 h 10000"/>
              <a:gd name="connsiteX94" fmla="*/ 700 w 10000"/>
              <a:gd name="connsiteY94" fmla="*/ 4524 h 10000"/>
              <a:gd name="connsiteX95" fmla="*/ 700 w 10000"/>
              <a:gd name="connsiteY95" fmla="*/ 4524 h 10000"/>
              <a:gd name="connsiteX0" fmla="*/ 700 w 10000"/>
              <a:gd name="connsiteY0" fmla="*/ 4524 h 10000"/>
              <a:gd name="connsiteX1" fmla="*/ 1166 w 10000"/>
              <a:gd name="connsiteY1" fmla="*/ 3690 h 10000"/>
              <a:gd name="connsiteX2" fmla="*/ 1399 w 10000"/>
              <a:gd name="connsiteY2" fmla="*/ 2950 h 10000"/>
              <a:gd name="connsiteX3" fmla="*/ 1633 w 10000"/>
              <a:gd name="connsiteY3" fmla="*/ 2315 h 10000"/>
              <a:gd name="connsiteX4" fmla="*/ 1866 w 10000"/>
              <a:gd name="connsiteY4" fmla="*/ 1680 h 10000"/>
              <a:gd name="connsiteX5" fmla="*/ 1866 w 10000"/>
              <a:gd name="connsiteY5" fmla="*/ 1362 h 10000"/>
              <a:gd name="connsiteX6" fmla="*/ 2099 w 10000"/>
              <a:gd name="connsiteY6" fmla="*/ 1164 h 10000"/>
              <a:gd name="connsiteX7" fmla="*/ 2099 w 10000"/>
              <a:gd name="connsiteY7" fmla="*/ 952 h 10000"/>
              <a:gd name="connsiteX8" fmla="*/ 2099 w 10000"/>
              <a:gd name="connsiteY8" fmla="*/ 741 h 10000"/>
              <a:gd name="connsiteX9" fmla="*/ 2099 w 10000"/>
              <a:gd name="connsiteY9" fmla="*/ 635 h 10000"/>
              <a:gd name="connsiteX10" fmla="*/ 2099 w 10000"/>
              <a:gd name="connsiteY10" fmla="*/ 423 h 10000"/>
              <a:gd name="connsiteX11" fmla="*/ 1866 w 10000"/>
              <a:gd name="connsiteY11" fmla="*/ 423 h 10000"/>
              <a:gd name="connsiteX12" fmla="*/ 1866 w 10000"/>
              <a:gd name="connsiteY12" fmla="*/ 317 h 10000"/>
              <a:gd name="connsiteX13" fmla="*/ 1633 w 10000"/>
              <a:gd name="connsiteY13" fmla="*/ 212 h 10000"/>
              <a:gd name="connsiteX14" fmla="*/ 1633 w 10000"/>
              <a:gd name="connsiteY14" fmla="*/ 212 h 10000"/>
              <a:gd name="connsiteX15" fmla="*/ 1633 w 10000"/>
              <a:gd name="connsiteY15" fmla="*/ 0 h 10000"/>
              <a:gd name="connsiteX16" fmla="*/ 2332 w 10000"/>
              <a:gd name="connsiteY16" fmla="*/ 0 h 10000"/>
              <a:gd name="connsiteX17" fmla="*/ 2799 w 10000"/>
              <a:gd name="connsiteY17" fmla="*/ 106 h 10000"/>
              <a:gd name="connsiteX18" fmla="*/ 3265 w 10000"/>
              <a:gd name="connsiteY18" fmla="*/ 212 h 10000"/>
              <a:gd name="connsiteX19" fmla="*/ 3732 w 10000"/>
              <a:gd name="connsiteY19" fmla="*/ 317 h 10000"/>
              <a:gd name="connsiteX20" fmla="*/ 3965 w 10000"/>
              <a:gd name="connsiteY20" fmla="*/ 423 h 10000"/>
              <a:gd name="connsiteX21" fmla="*/ 3965 w 10000"/>
              <a:gd name="connsiteY21" fmla="*/ 529 h 10000"/>
              <a:gd name="connsiteX22" fmla="*/ 3965 w 10000"/>
              <a:gd name="connsiteY22" fmla="*/ 741 h 10000"/>
              <a:gd name="connsiteX23" fmla="*/ 3732 w 10000"/>
              <a:gd name="connsiteY23" fmla="*/ 1058 h 10000"/>
              <a:gd name="connsiteX24" fmla="*/ 3732 w 10000"/>
              <a:gd name="connsiteY24" fmla="*/ 1058 h 10000"/>
              <a:gd name="connsiteX25" fmla="*/ 3732 w 10000"/>
              <a:gd name="connsiteY25" fmla="*/ 1164 h 10000"/>
              <a:gd name="connsiteX26" fmla="*/ 3499 w 10000"/>
              <a:gd name="connsiteY26" fmla="*/ 1362 h 10000"/>
              <a:gd name="connsiteX27" fmla="*/ 3499 w 10000"/>
              <a:gd name="connsiteY27" fmla="*/ 1468 h 10000"/>
              <a:gd name="connsiteX28" fmla="*/ 3499 w 10000"/>
              <a:gd name="connsiteY28" fmla="*/ 1680 h 10000"/>
              <a:gd name="connsiteX29" fmla="*/ 3265 w 10000"/>
              <a:gd name="connsiteY29" fmla="*/ 1892 h 10000"/>
              <a:gd name="connsiteX30" fmla="*/ 3265 w 10000"/>
              <a:gd name="connsiteY30" fmla="*/ 2103 h 10000"/>
              <a:gd name="connsiteX31" fmla="*/ 3032 w 10000"/>
              <a:gd name="connsiteY31" fmla="*/ 2421 h 10000"/>
              <a:gd name="connsiteX32" fmla="*/ 2566 w 10000"/>
              <a:gd name="connsiteY32" fmla="*/ 3690 h 10000"/>
              <a:gd name="connsiteX33" fmla="*/ 1633 w 10000"/>
              <a:gd name="connsiteY33" fmla="*/ 4735 h 10000"/>
              <a:gd name="connsiteX34" fmla="*/ 1633 w 10000"/>
              <a:gd name="connsiteY34" fmla="*/ 5053 h 10000"/>
              <a:gd name="connsiteX35" fmla="*/ 1399 w 10000"/>
              <a:gd name="connsiteY35" fmla="*/ 5265 h 10000"/>
              <a:gd name="connsiteX36" fmla="*/ 1166 w 10000"/>
              <a:gd name="connsiteY36" fmla="*/ 5476 h 10000"/>
              <a:gd name="connsiteX37" fmla="*/ 1166 w 10000"/>
              <a:gd name="connsiteY37" fmla="*/ 5688 h 10000"/>
              <a:gd name="connsiteX38" fmla="*/ 933 w 10000"/>
              <a:gd name="connsiteY38" fmla="*/ 5794 h 10000"/>
              <a:gd name="connsiteX39" fmla="*/ 933 w 10000"/>
              <a:gd name="connsiteY39" fmla="*/ 5899 h 10000"/>
              <a:gd name="connsiteX40" fmla="*/ 933 w 10000"/>
              <a:gd name="connsiteY40" fmla="*/ 6005 h 10000"/>
              <a:gd name="connsiteX41" fmla="*/ 933 w 10000"/>
              <a:gd name="connsiteY41" fmla="*/ 6005 h 10000"/>
              <a:gd name="connsiteX42" fmla="*/ 933 w 10000"/>
              <a:gd name="connsiteY42" fmla="*/ 6111 h 10000"/>
              <a:gd name="connsiteX43" fmla="*/ 1166 w 10000"/>
              <a:gd name="connsiteY43" fmla="*/ 6217 h 10000"/>
              <a:gd name="connsiteX44" fmla="*/ 1633 w 10000"/>
              <a:gd name="connsiteY44" fmla="*/ 6310 h 10000"/>
              <a:gd name="connsiteX45" fmla="*/ 1866 w 10000"/>
              <a:gd name="connsiteY45" fmla="*/ 6415 h 10000"/>
              <a:gd name="connsiteX46" fmla="*/ 2566 w 10000"/>
              <a:gd name="connsiteY46" fmla="*/ 6521 h 10000"/>
              <a:gd name="connsiteX47" fmla="*/ 3265 w 10000"/>
              <a:gd name="connsiteY47" fmla="*/ 6733 h 10000"/>
              <a:gd name="connsiteX48" fmla="*/ 3965 w 10000"/>
              <a:gd name="connsiteY48" fmla="*/ 6944 h 10000"/>
              <a:gd name="connsiteX49" fmla="*/ 4898 w 10000"/>
              <a:gd name="connsiteY49" fmla="*/ 7262 h 10000"/>
              <a:gd name="connsiteX50" fmla="*/ 5831 w 10000"/>
              <a:gd name="connsiteY50" fmla="*/ 7474 h 10000"/>
              <a:gd name="connsiteX51" fmla="*/ 6764 w 10000"/>
              <a:gd name="connsiteY51" fmla="*/ 7685 h 10000"/>
              <a:gd name="connsiteX52" fmla="*/ 7464 w 10000"/>
              <a:gd name="connsiteY52" fmla="*/ 7897 h 10000"/>
              <a:gd name="connsiteX53" fmla="*/ 8163 w 10000"/>
              <a:gd name="connsiteY53" fmla="*/ 8108 h 10000"/>
              <a:gd name="connsiteX54" fmla="*/ 8630 w 10000"/>
              <a:gd name="connsiteY54" fmla="*/ 8320 h 10000"/>
              <a:gd name="connsiteX55" fmla="*/ 9096 w 10000"/>
              <a:gd name="connsiteY55" fmla="*/ 8426 h 10000"/>
              <a:gd name="connsiteX56" fmla="*/ 9329 w 10000"/>
              <a:gd name="connsiteY56" fmla="*/ 8638 h 10000"/>
              <a:gd name="connsiteX57" fmla="*/ 9534 w 10000"/>
              <a:gd name="connsiteY57" fmla="*/ 8743 h 10000"/>
              <a:gd name="connsiteX58" fmla="*/ 9767 w 10000"/>
              <a:gd name="connsiteY58" fmla="*/ 8942 h 10000"/>
              <a:gd name="connsiteX59" fmla="*/ 10000 w 10000"/>
              <a:gd name="connsiteY59" fmla="*/ 9153 h 10000"/>
              <a:gd name="connsiteX60" fmla="*/ 10000 w 10000"/>
              <a:gd name="connsiteY60" fmla="*/ 9365 h 10000"/>
              <a:gd name="connsiteX61" fmla="*/ 10000 w 10000"/>
              <a:gd name="connsiteY61" fmla="*/ 9577 h 10000"/>
              <a:gd name="connsiteX62" fmla="*/ 9767 w 10000"/>
              <a:gd name="connsiteY62" fmla="*/ 9788 h 10000"/>
              <a:gd name="connsiteX63" fmla="*/ 9767 w 10000"/>
              <a:gd name="connsiteY63" fmla="*/ 9894 h 10000"/>
              <a:gd name="connsiteX64" fmla="*/ 9767 w 10000"/>
              <a:gd name="connsiteY64" fmla="*/ 10000 h 10000"/>
              <a:gd name="connsiteX65" fmla="*/ 9767 w 10000"/>
              <a:gd name="connsiteY65" fmla="*/ 10000 h 10000"/>
              <a:gd name="connsiteX66" fmla="*/ 9534 w 10000"/>
              <a:gd name="connsiteY66" fmla="*/ 10000 h 10000"/>
              <a:gd name="connsiteX67" fmla="*/ 9534 w 10000"/>
              <a:gd name="connsiteY67" fmla="*/ 9894 h 10000"/>
              <a:gd name="connsiteX68" fmla="*/ 9329 w 10000"/>
              <a:gd name="connsiteY68" fmla="*/ 9894 h 10000"/>
              <a:gd name="connsiteX69" fmla="*/ 9096 w 10000"/>
              <a:gd name="connsiteY69" fmla="*/ 9788 h 10000"/>
              <a:gd name="connsiteX70" fmla="*/ 8630 w 10000"/>
              <a:gd name="connsiteY70" fmla="*/ 9577 h 10000"/>
              <a:gd name="connsiteX71" fmla="*/ 8397 w 10000"/>
              <a:gd name="connsiteY71" fmla="*/ 9471 h 10000"/>
              <a:gd name="connsiteX72" fmla="*/ 7930 w 10000"/>
              <a:gd name="connsiteY72" fmla="*/ 9259 h 10000"/>
              <a:gd name="connsiteX73" fmla="*/ 7464 w 10000"/>
              <a:gd name="connsiteY73" fmla="*/ 9048 h 10000"/>
              <a:gd name="connsiteX74" fmla="*/ 6297 w 10000"/>
              <a:gd name="connsiteY74" fmla="*/ 8532 h 10000"/>
              <a:gd name="connsiteX75" fmla="*/ 5131 w 10000"/>
              <a:gd name="connsiteY75" fmla="*/ 8108 h 10000"/>
              <a:gd name="connsiteX76" fmla="*/ 3965 w 10000"/>
              <a:gd name="connsiteY76" fmla="*/ 7685 h 10000"/>
              <a:gd name="connsiteX77" fmla="*/ 2799 w 10000"/>
              <a:gd name="connsiteY77" fmla="*/ 7262 h 10000"/>
              <a:gd name="connsiteX78" fmla="*/ 2099 w 10000"/>
              <a:gd name="connsiteY78" fmla="*/ 7050 h 10000"/>
              <a:gd name="connsiteX79" fmla="*/ 1633 w 10000"/>
              <a:gd name="connsiteY79" fmla="*/ 6839 h 10000"/>
              <a:gd name="connsiteX80" fmla="*/ 1166 w 10000"/>
              <a:gd name="connsiteY80" fmla="*/ 6733 h 10000"/>
              <a:gd name="connsiteX81" fmla="*/ 700 w 10000"/>
              <a:gd name="connsiteY81" fmla="*/ 6521 h 10000"/>
              <a:gd name="connsiteX82" fmla="*/ 466 w 10000"/>
              <a:gd name="connsiteY82" fmla="*/ 6415 h 10000"/>
              <a:gd name="connsiteX83" fmla="*/ 233 w 10000"/>
              <a:gd name="connsiteY83" fmla="*/ 6310 h 10000"/>
              <a:gd name="connsiteX84" fmla="*/ 0 w 10000"/>
              <a:gd name="connsiteY84" fmla="*/ 6310 h 10000"/>
              <a:gd name="connsiteX85" fmla="*/ 0 w 10000"/>
              <a:gd name="connsiteY85" fmla="*/ 6217 h 10000"/>
              <a:gd name="connsiteX86" fmla="*/ 0 w 10000"/>
              <a:gd name="connsiteY86" fmla="*/ 6217 h 10000"/>
              <a:gd name="connsiteX87" fmla="*/ 0 w 10000"/>
              <a:gd name="connsiteY87" fmla="*/ 6111 h 10000"/>
              <a:gd name="connsiteX88" fmla="*/ 0 w 10000"/>
              <a:gd name="connsiteY88" fmla="*/ 6005 h 10000"/>
              <a:gd name="connsiteX89" fmla="*/ 0 w 10000"/>
              <a:gd name="connsiteY89" fmla="*/ 5794 h 10000"/>
              <a:gd name="connsiteX90" fmla="*/ 233 w 10000"/>
              <a:gd name="connsiteY90" fmla="*/ 5476 h 10000"/>
              <a:gd name="connsiteX91" fmla="*/ 233 w 10000"/>
              <a:gd name="connsiteY91" fmla="*/ 5265 h 10000"/>
              <a:gd name="connsiteX92" fmla="*/ 466 w 10000"/>
              <a:gd name="connsiteY92" fmla="*/ 4841 h 10000"/>
              <a:gd name="connsiteX93" fmla="*/ 700 w 10000"/>
              <a:gd name="connsiteY93" fmla="*/ 4524 h 10000"/>
              <a:gd name="connsiteX94" fmla="*/ 700 w 10000"/>
              <a:gd name="connsiteY94" fmla="*/ 4524 h 10000"/>
              <a:gd name="connsiteX0" fmla="*/ 700 w 10000"/>
              <a:gd name="connsiteY0" fmla="*/ 4524 h 10000"/>
              <a:gd name="connsiteX1" fmla="*/ 1166 w 10000"/>
              <a:gd name="connsiteY1" fmla="*/ 3690 h 10000"/>
              <a:gd name="connsiteX2" fmla="*/ 1399 w 10000"/>
              <a:gd name="connsiteY2" fmla="*/ 2950 h 10000"/>
              <a:gd name="connsiteX3" fmla="*/ 1633 w 10000"/>
              <a:gd name="connsiteY3" fmla="*/ 2315 h 10000"/>
              <a:gd name="connsiteX4" fmla="*/ 1866 w 10000"/>
              <a:gd name="connsiteY4" fmla="*/ 1680 h 10000"/>
              <a:gd name="connsiteX5" fmla="*/ 1866 w 10000"/>
              <a:gd name="connsiteY5" fmla="*/ 1362 h 10000"/>
              <a:gd name="connsiteX6" fmla="*/ 2099 w 10000"/>
              <a:gd name="connsiteY6" fmla="*/ 1164 h 10000"/>
              <a:gd name="connsiteX7" fmla="*/ 2099 w 10000"/>
              <a:gd name="connsiteY7" fmla="*/ 952 h 10000"/>
              <a:gd name="connsiteX8" fmla="*/ 2099 w 10000"/>
              <a:gd name="connsiteY8" fmla="*/ 741 h 10000"/>
              <a:gd name="connsiteX9" fmla="*/ 2099 w 10000"/>
              <a:gd name="connsiteY9" fmla="*/ 635 h 10000"/>
              <a:gd name="connsiteX10" fmla="*/ 2099 w 10000"/>
              <a:gd name="connsiteY10" fmla="*/ 423 h 10000"/>
              <a:gd name="connsiteX11" fmla="*/ 1866 w 10000"/>
              <a:gd name="connsiteY11" fmla="*/ 423 h 10000"/>
              <a:gd name="connsiteX12" fmla="*/ 1866 w 10000"/>
              <a:gd name="connsiteY12" fmla="*/ 317 h 10000"/>
              <a:gd name="connsiteX13" fmla="*/ 1633 w 10000"/>
              <a:gd name="connsiteY13" fmla="*/ 212 h 10000"/>
              <a:gd name="connsiteX14" fmla="*/ 1633 w 10000"/>
              <a:gd name="connsiteY14" fmla="*/ 0 h 10000"/>
              <a:gd name="connsiteX15" fmla="*/ 2332 w 10000"/>
              <a:gd name="connsiteY15" fmla="*/ 0 h 10000"/>
              <a:gd name="connsiteX16" fmla="*/ 2799 w 10000"/>
              <a:gd name="connsiteY16" fmla="*/ 106 h 10000"/>
              <a:gd name="connsiteX17" fmla="*/ 3265 w 10000"/>
              <a:gd name="connsiteY17" fmla="*/ 212 h 10000"/>
              <a:gd name="connsiteX18" fmla="*/ 3732 w 10000"/>
              <a:gd name="connsiteY18" fmla="*/ 317 h 10000"/>
              <a:gd name="connsiteX19" fmla="*/ 3965 w 10000"/>
              <a:gd name="connsiteY19" fmla="*/ 423 h 10000"/>
              <a:gd name="connsiteX20" fmla="*/ 3965 w 10000"/>
              <a:gd name="connsiteY20" fmla="*/ 529 h 10000"/>
              <a:gd name="connsiteX21" fmla="*/ 3965 w 10000"/>
              <a:gd name="connsiteY21" fmla="*/ 741 h 10000"/>
              <a:gd name="connsiteX22" fmla="*/ 3732 w 10000"/>
              <a:gd name="connsiteY22" fmla="*/ 1058 h 10000"/>
              <a:gd name="connsiteX23" fmla="*/ 3732 w 10000"/>
              <a:gd name="connsiteY23" fmla="*/ 1058 h 10000"/>
              <a:gd name="connsiteX24" fmla="*/ 3732 w 10000"/>
              <a:gd name="connsiteY24" fmla="*/ 1164 h 10000"/>
              <a:gd name="connsiteX25" fmla="*/ 3499 w 10000"/>
              <a:gd name="connsiteY25" fmla="*/ 1362 h 10000"/>
              <a:gd name="connsiteX26" fmla="*/ 3499 w 10000"/>
              <a:gd name="connsiteY26" fmla="*/ 1468 h 10000"/>
              <a:gd name="connsiteX27" fmla="*/ 3499 w 10000"/>
              <a:gd name="connsiteY27" fmla="*/ 1680 h 10000"/>
              <a:gd name="connsiteX28" fmla="*/ 3265 w 10000"/>
              <a:gd name="connsiteY28" fmla="*/ 1892 h 10000"/>
              <a:gd name="connsiteX29" fmla="*/ 3265 w 10000"/>
              <a:gd name="connsiteY29" fmla="*/ 2103 h 10000"/>
              <a:gd name="connsiteX30" fmla="*/ 3032 w 10000"/>
              <a:gd name="connsiteY30" fmla="*/ 2421 h 10000"/>
              <a:gd name="connsiteX31" fmla="*/ 2566 w 10000"/>
              <a:gd name="connsiteY31" fmla="*/ 3690 h 10000"/>
              <a:gd name="connsiteX32" fmla="*/ 1633 w 10000"/>
              <a:gd name="connsiteY32" fmla="*/ 4735 h 10000"/>
              <a:gd name="connsiteX33" fmla="*/ 1633 w 10000"/>
              <a:gd name="connsiteY33" fmla="*/ 5053 h 10000"/>
              <a:gd name="connsiteX34" fmla="*/ 1399 w 10000"/>
              <a:gd name="connsiteY34" fmla="*/ 5265 h 10000"/>
              <a:gd name="connsiteX35" fmla="*/ 1166 w 10000"/>
              <a:gd name="connsiteY35" fmla="*/ 5476 h 10000"/>
              <a:gd name="connsiteX36" fmla="*/ 1166 w 10000"/>
              <a:gd name="connsiteY36" fmla="*/ 5688 h 10000"/>
              <a:gd name="connsiteX37" fmla="*/ 933 w 10000"/>
              <a:gd name="connsiteY37" fmla="*/ 5794 h 10000"/>
              <a:gd name="connsiteX38" fmla="*/ 933 w 10000"/>
              <a:gd name="connsiteY38" fmla="*/ 5899 h 10000"/>
              <a:gd name="connsiteX39" fmla="*/ 933 w 10000"/>
              <a:gd name="connsiteY39" fmla="*/ 6005 h 10000"/>
              <a:gd name="connsiteX40" fmla="*/ 933 w 10000"/>
              <a:gd name="connsiteY40" fmla="*/ 6005 h 10000"/>
              <a:gd name="connsiteX41" fmla="*/ 933 w 10000"/>
              <a:gd name="connsiteY41" fmla="*/ 6111 h 10000"/>
              <a:gd name="connsiteX42" fmla="*/ 1166 w 10000"/>
              <a:gd name="connsiteY42" fmla="*/ 6217 h 10000"/>
              <a:gd name="connsiteX43" fmla="*/ 1633 w 10000"/>
              <a:gd name="connsiteY43" fmla="*/ 6310 h 10000"/>
              <a:gd name="connsiteX44" fmla="*/ 1866 w 10000"/>
              <a:gd name="connsiteY44" fmla="*/ 6415 h 10000"/>
              <a:gd name="connsiteX45" fmla="*/ 2566 w 10000"/>
              <a:gd name="connsiteY45" fmla="*/ 6521 h 10000"/>
              <a:gd name="connsiteX46" fmla="*/ 3265 w 10000"/>
              <a:gd name="connsiteY46" fmla="*/ 6733 h 10000"/>
              <a:gd name="connsiteX47" fmla="*/ 3965 w 10000"/>
              <a:gd name="connsiteY47" fmla="*/ 6944 h 10000"/>
              <a:gd name="connsiteX48" fmla="*/ 4898 w 10000"/>
              <a:gd name="connsiteY48" fmla="*/ 7262 h 10000"/>
              <a:gd name="connsiteX49" fmla="*/ 5831 w 10000"/>
              <a:gd name="connsiteY49" fmla="*/ 7474 h 10000"/>
              <a:gd name="connsiteX50" fmla="*/ 6764 w 10000"/>
              <a:gd name="connsiteY50" fmla="*/ 7685 h 10000"/>
              <a:gd name="connsiteX51" fmla="*/ 7464 w 10000"/>
              <a:gd name="connsiteY51" fmla="*/ 7897 h 10000"/>
              <a:gd name="connsiteX52" fmla="*/ 8163 w 10000"/>
              <a:gd name="connsiteY52" fmla="*/ 8108 h 10000"/>
              <a:gd name="connsiteX53" fmla="*/ 8630 w 10000"/>
              <a:gd name="connsiteY53" fmla="*/ 8320 h 10000"/>
              <a:gd name="connsiteX54" fmla="*/ 9096 w 10000"/>
              <a:gd name="connsiteY54" fmla="*/ 8426 h 10000"/>
              <a:gd name="connsiteX55" fmla="*/ 9329 w 10000"/>
              <a:gd name="connsiteY55" fmla="*/ 8638 h 10000"/>
              <a:gd name="connsiteX56" fmla="*/ 9534 w 10000"/>
              <a:gd name="connsiteY56" fmla="*/ 8743 h 10000"/>
              <a:gd name="connsiteX57" fmla="*/ 9767 w 10000"/>
              <a:gd name="connsiteY57" fmla="*/ 8942 h 10000"/>
              <a:gd name="connsiteX58" fmla="*/ 10000 w 10000"/>
              <a:gd name="connsiteY58" fmla="*/ 9153 h 10000"/>
              <a:gd name="connsiteX59" fmla="*/ 10000 w 10000"/>
              <a:gd name="connsiteY59" fmla="*/ 9365 h 10000"/>
              <a:gd name="connsiteX60" fmla="*/ 10000 w 10000"/>
              <a:gd name="connsiteY60" fmla="*/ 9577 h 10000"/>
              <a:gd name="connsiteX61" fmla="*/ 9767 w 10000"/>
              <a:gd name="connsiteY61" fmla="*/ 9788 h 10000"/>
              <a:gd name="connsiteX62" fmla="*/ 9767 w 10000"/>
              <a:gd name="connsiteY62" fmla="*/ 9894 h 10000"/>
              <a:gd name="connsiteX63" fmla="*/ 9767 w 10000"/>
              <a:gd name="connsiteY63" fmla="*/ 10000 h 10000"/>
              <a:gd name="connsiteX64" fmla="*/ 9767 w 10000"/>
              <a:gd name="connsiteY64" fmla="*/ 10000 h 10000"/>
              <a:gd name="connsiteX65" fmla="*/ 9534 w 10000"/>
              <a:gd name="connsiteY65" fmla="*/ 10000 h 10000"/>
              <a:gd name="connsiteX66" fmla="*/ 9534 w 10000"/>
              <a:gd name="connsiteY66" fmla="*/ 9894 h 10000"/>
              <a:gd name="connsiteX67" fmla="*/ 9329 w 10000"/>
              <a:gd name="connsiteY67" fmla="*/ 9894 h 10000"/>
              <a:gd name="connsiteX68" fmla="*/ 9096 w 10000"/>
              <a:gd name="connsiteY68" fmla="*/ 9788 h 10000"/>
              <a:gd name="connsiteX69" fmla="*/ 8630 w 10000"/>
              <a:gd name="connsiteY69" fmla="*/ 9577 h 10000"/>
              <a:gd name="connsiteX70" fmla="*/ 8397 w 10000"/>
              <a:gd name="connsiteY70" fmla="*/ 9471 h 10000"/>
              <a:gd name="connsiteX71" fmla="*/ 7930 w 10000"/>
              <a:gd name="connsiteY71" fmla="*/ 9259 h 10000"/>
              <a:gd name="connsiteX72" fmla="*/ 7464 w 10000"/>
              <a:gd name="connsiteY72" fmla="*/ 9048 h 10000"/>
              <a:gd name="connsiteX73" fmla="*/ 6297 w 10000"/>
              <a:gd name="connsiteY73" fmla="*/ 8532 h 10000"/>
              <a:gd name="connsiteX74" fmla="*/ 5131 w 10000"/>
              <a:gd name="connsiteY74" fmla="*/ 8108 h 10000"/>
              <a:gd name="connsiteX75" fmla="*/ 3965 w 10000"/>
              <a:gd name="connsiteY75" fmla="*/ 7685 h 10000"/>
              <a:gd name="connsiteX76" fmla="*/ 2799 w 10000"/>
              <a:gd name="connsiteY76" fmla="*/ 7262 h 10000"/>
              <a:gd name="connsiteX77" fmla="*/ 2099 w 10000"/>
              <a:gd name="connsiteY77" fmla="*/ 7050 h 10000"/>
              <a:gd name="connsiteX78" fmla="*/ 1633 w 10000"/>
              <a:gd name="connsiteY78" fmla="*/ 6839 h 10000"/>
              <a:gd name="connsiteX79" fmla="*/ 1166 w 10000"/>
              <a:gd name="connsiteY79" fmla="*/ 6733 h 10000"/>
              <a:gd name="connsiteX80" fmla="*/ 700 w 10000"/>
              <a:gd name="connsiteY80" fmla="*/ 6521 h 10000"/>
              <a:gd name="connsiteX81" fmla="*/ 466 w 10000"/>
              <a:gd name="connsiteY81" fmla="*/ 6415 h 10000"/>
              <a:gd name="connsiteX82" fmla="*/ 233 w 10000"/>
              <a:gd name="connsiteY82" fmla="*/ 6310 h 10000"/>
              <a:gd name="connsiteX83" fmla="*/ 0 w 10000"/>
              <a:gd name="connsiteY83" fmla="*/ 6310 h 10000"/>
              <a:gd name="connsiteX84" fmla="*/ 0 w 10000"/>
              <a:gd name="connsiteY84" fmla="*/ 6217 h 10000"/>
              <a:gd name="connsiteX85" fmla="*/ 0 w 10000"/>
              <a:gd name="connsiteY85" fmla="*/ 6217 h 10000"/>
              <a:gd name="connsiteX86" fmla="*/ 0 w 10000"/>
              <a:gd name="connsiteY86" fmla="*/ 6111 h 10000"/>
              <a:gd name="connsiteX87" fmla="*/ 0 w 10000"/>
              <a:gd name="connsiteY87" fmla="*/ 6005 h 10000"/>
              <a:gd name="connsiteX88" fmla="*/ 0 w 10000"/>
              <a:gd name="connsiteY88" fmla="*/ 5794 h 10000"/>
              <a:gd name="connsiteX89" fmla="*/ 233 w 10000"/>
              <a:gd name="connsiteY89" fmla="*/ 5476 h 10000"/>
              <a:gd name="connsiteX90" fmla="*/ 233 w 10000"/>
              <a:gd name="connsiteY90" fmla="*/ 5265 h 10000"/>
              <a:gd name="connsiteX91" fmla="*/ 466 w 10000"/>
              <a:gd name="connsiteY91" fmla="*/ 4841 h 10000"/>
              <a:gd name="connsiteX92" fmla="*/ 700 w 10000"/>
              <a:gd name="connsiteY92" fmla="*/ 4524 h 10000"/>
              <a:gd name="connsiteX93" fmla="*/ 700 w 10000"/>
              <a:gd name="connsiteY93" fmla="*/ 4524 h 10000"/>
              <a:gd name="connsiteX0" fmla="*/ 700 w 10000"/>
              <a:gd name="connsiteY0" fmla="*/ 4524 h 10000"/>
              <a:gd name="connsiteX1" fmla="*/ 1166 w 10000"/>
              <a:gd name="connsiteY1" fmla="*/ 3690 h 10000"/>
              <a:gd name="connsiteX2" fmla="*/ 1399 w 10000"/>
              <a:gd name="connsiteY2" fmla="*/ 2950 h 10000"/>
              <a:gd name="connsiteX3" fmla="*/ 1633 w 10000"/>
              <a:gd name="connsiteY3" fmla="*/ 2315 h 10000"/>
              <a:gd name="connsiteX4" fmla="*/ 1866 w 10000"/>
              <a:gd name="connsiteY4" fmla="*/ 1680 h 10000"/>
              <a:gd name="connsiteX5" fmla="*/ 1866 w 10000"/>
              <a:gd name="connsiteY5" fmla="*/ 1362 h 10000"/>
              <a:gd name="connsiteX6" fmla="*/ 2099 w 10000"/>
              <a:gd name="connsiteY6" fmla="*/ 1164 h 10000"/>
              <a:gd name="connsiteX7" fmla="*/ 2099 w 10000"/>
              <a:gd name="connsiteY7" fmla="*/ 952 h 10000"/>
              <a:gd name="connsiteX8" fmla="*/ 2099 w 10000"/>
              <a:gd name="connsiteY8" fmla="*/ 741 h 10000"/>
              <a:gd name="connsiteX9" fmla="*/ 2099 w 10000"/>
              <a:gd name="connsiteY9" fmla="*/ 635 h 10000"/>
              <a:gd name="connsiteX10" fmla="*/ 2099 w 10000"/>
              <a:gd name="connsiteY10" fmla="*/ 423 h 10000"/>
              <a:gd name="connsiteX11" fmla="*/ 1866 w 10000"/>
              <a:gd name="connsiteY11" fmla="*/ 423 h 10000"/>
              <a:gd name="connsiteX12" fmla="*/ 1866 w 10000"/>
              <a:gd name="connsiteY12" fmla="*/ 317 h 10000"/>
              <a:gd name="connsiteX13" fmla="*/ 1633 w 10000"/>
              <a:gd name="connsiteY13" fmla="*/ 212 h 10000"/>
              <a:gd name="connsiteX14" fmla="*/ 2332 w 10000"/>
              <a:gd name="connsiteY14" fmla="*/ 0 h 10000"/>
              <a:gd name="connsiteX15" fmla="*/ 2799 w 10000"/>
              <a:gd name="connsiteY15" fmla="*/ 106 h 10000"/>
              <a:gd name="connsiteX16" fmla="*/ 3265 w 10000"/>
              <a:gd name="connsiteY16" fmla="*/ 212 h 10000"/>
              <a:gd name="connsiteX17" fmla="*/ 3732 w 10000"/>
              <a:gd name="connsiteY17" fmla="*/ 317 h 10000"/>
              <a:gd name="connsiteX18" fmla="*/ 3965 w 10000"/>
              <a:gd name="connsiteY18" fmla="*/ 423 h 10000"/>
              <a:gd name="connsiteX19" fmla="*/ 3965 w 10000"/>
              <a:gd name="connsiteY19" fmla="*/ 529 h 10000"/>
              <a:gd name="connsiteX20" fmla="*/ 3965 w 10000"/>
              <a:gd name="connsiteY20" fmla="*/ 741 h 10000"/>
              <a:gd name="connsiteX21" fmla="*/ 3732 w 10000"/>
              <a:gd name="connsiteY21" fmla="*/ 1058 h 10000"/>
              <a:gd name="connsiteX22" fmla="*/ 3732 w 10000"/>
              <a:gd name="connsiteY22" fmla="*/ 1058 h 10000"/>
              <a:gd name="connsiteX23" fmla="*/ 3732 w 10000"/>
              <a:gd name="connsiteY23" fmla="*/ 1164 h 10000"/>
              <a:gd name="connsiteX24" fmla="*/ 3499 w 10000"/>
              <a:gd name="connsiteY24" fmla="*/ 1362 h 10000"/>
              <a:gd name="connsiteX25" fmla="*/ 3499 w 10000"/>
              <a:gd name="connsiteY25" fmla="*/ 1468 h 10000"/>
              <a:gd name="connsiteX26" fmla="*/ 3499 w 10000"/>
              <a:gd name="connsiteY26" fmla="*/ 1680 h 10000"/>
              <a:gd name="connsiteX27" fmla="*/ 3265 w 10000"/>
              <a:gd name="connsiteY27" fmla="*/ 1892 h 10000"/>
              <a:gd name="connsiteX28" fmla="*/ 3265 w 10000"/>
              <a:gd name="connsiteY28" fmla="*/ 2103 h 10000"/>
              <a:gd name="connsiteX29" fmla="*/ 3032 w 10000"/>
              <a:gd name="connsiteY29" fmla="*/ 2421 h 10000"/>
              <a:gd name="connsiteX30" fmla="*/ 2566 w 10000"/>
              <a:gd name="connsiteY30" fmla="*/ 3690 h 10000"/>
              <a:gd name="connsiteX31" fmla="*/ 1633 w 10000"/>
              <a:gd name="connsiteY31" fmla="*/ 4735 h 10000"/>
              <a:gd name="connsiteX32" fmla="*/ 1633 w 10000"/>
              <a:gd name="connsiteY32" fmla="*/ 5053 h 10000"/>
              <a:gd name="connsiteX33" fmla="*/ 1399 w 10000"/>
              <a:gd name="connsiteY33" fmla="*/ 5265 h 10000"/>
              <a:gd name="connsiteX34" fmla="*/ 1166 w 10000"/>
              <a:gd name="connsiteY34" fmla="*/ 5476 h 10000"/>
              <a:gd name="connsiteX35" fmla="*/ 1166 w 10000"/>
              <a:gd name="connsiteY35" fmla="*/ 5688 h 10000"/>
              <a:gd name="connsiteX36" fmla="*/ 933 w 10000"/>
              <a:gd name="connsiteY36" fmla="*/ 5794 h 10000"/>
              <a:gd name="connsiteX37" fmla="*/ 933 w 10000"/>
              <a:gd name="connsiteY37" fmla="*/ 5899 h 10000"/>
              <a:gd name="connsiteX38" fmla="*/ 933 w 10000"/>
              <a:gd name="connsiteY38" fmla="*/ 6005 h 10000"/>
              <a:gd name="connsiteX39" fmla="*/ 933 w 10000"/>
              <a:gd name="connsiteY39" fmla="*/ 6005 h 10000"/>
              <a:gd name="connsiteX40" fmla="*/ 933 w 10000"/>
              <a:gd name="connsiteY40" fmla="*/ 6111 h 10000"/>
              <a:gd name="connsiteX41" fmla="*/ 1166 w 10000"/>
              <a:gd name="connsiteY41" fmla="*/ 6217 h 10000"/>
              <a:gd name="connsiteX42" fmla="*/ 1633 w 10000"/>
              <a:gd name="connsiteY42" fmla="*/ 6310 h 10000"/>
              <a:gd name="connsiteX43" fmla="*/ 1866 w 10000"/>
              <a:gd name="connsiteY43" fmla="*/ 6415 h 10000"/>
              <a:gd name="connsiteX44" fmla="*/ 2566 w 10000"/>
              <a:gd name="connsiteY44" fmla="*/ 6521 h 10000"/>
              <a:gd name="connsiteX45" fmla="*/ 3265 w 10000"/>
              <a:gd name="connsiteY45" fmla="*/ 6733 h 10000"/>
              <a:gd name="connsiteX46" fmla="*/ 3965 w 10000"/>
              <a:gd name="connsiteY46" fmla="*/ 6944 h 10000"/>
              <a:gd name="connsiteX47" fmla="*/ 4898 w 10000"/>
              <a:gd name="connsiteY47" fmla="*/ 7262 h 10000"/>
              <a:gd name="connsiteX48" fmla="*/ 5831 w 10000"/>
              <a:gd name="connsiteY48" fmla="*/ 7474 h 10000"/>
              <a:gd name="connsiteX49" fmla="*/ 6764 w 10000"/>
              <a:gd name="connsiteY49" fmla="*/ 7685 h 10000"/>
              <a:gd name="connsiteX50" fmla="*/ 7464 w 10000"/>
              <a:gd name="connsiteY50" fmla="*/ 7897 h 10000"/>
              <a:gd name="connsiteX51" fmla="*/ 8163 w 10000"/>
              <a:gd name="connsiteY51" fmla="*/ 8108 h 10000"/>
              <a:gd name="connsiteX52" fmla="*/ 8630 w 10000"/>
              <a:gd name="connsiteY52" fmla="*/ 8320 h 10000"/>
              <a:gd name="connsiteX53" fmla="*/ 9096 w 10000"/>
              <a:gd name="connsiteY53" fmla="*/ 8426 h 10000"/>
              <a:gd name="connsiteX54" fmla="*/ 9329 w 10000"/>
              <a:gd name="connsiteY54" fmla="*/ 8638 h 10000"/>
              <a:gd name="connsiteX55" fmla="*/ 9534 w 10000"/>
              <a:gd name="connsiteY55" fmla="*/ 8743 h 10000"/>
              <a:gd name="connsiteX56" fmla="*/ 9767 w 10000"/>
              <a:gd name="connsiteY56" fmla="*/ 8942 h 10000"/>
              <a:gd name="connsiteX57" fmla="*/ 10000 w 10000"/>
              <a:gd name="connsiteY57" fmla="*/ 9153 h 10000"/>
              <a:gd name="connsiteX58" fmla="*/ 10000 w 10000"/>
              <a:gd name="connsiteY58" fmla="*/ 9365 h 10000"/>
              <a:gd name="connsiteX59" fmla="*/ 10000 w 10000"/>
              <a:gd name="connsiteY59" fmla="*/ 9577 h 10000"/>
              <a:gd name="connsiteX60" fmla="*/ 9767 w 10000"/>
              <a:gd name="connsiteY60" fmla="*/ 9788 h 10000"/>
              <a:gd name="connsiteX61" fmla="*/ 9767 w 10000"/>
              <a:gd name="connsiteY61" fmla="*/ 9894 h 10000"/>
              <a:gd name="connsiteX62" fmla="*/ 9767 w 10000"/>
              <a:gd name="connsiteY62" fmla="*/ 10000 h 10000"/>
              <a:gd name="connsiteX63" fmla="*/ 9767 w 10000"/>
              <a:gd name="connsiteY63" fmla="*/ 10000 h 10000"/>
              <a:gd name="connsiteX64" fmla="*/ 9534 w 10000"/>
              <a:gd name="connsiteY64" fmla="*/ 10000 h 10000"/>
              <a:gd name="connsiteX65" fmla="*/ 9534 w 10000"/>
              <a:gd name="connsiteY65" fmla="*/ 9894 h 10000"/>
              <a:gd name="connsiteX66" fmla="*/ 9329 w 10000"/>
              <a:gd name="connsiteY66" fmla="*/ 9894 h 10000"/>
              <a:gd name="connsiteX67" fmla="*/ 9096 w 10000"/>
              <a:gd name="connsiteY67" fmla="*/ 9788 h 10000"/>
              <a:gd name="connsiteX68" fmla="*/ 8630 w 10000"/>
              <a:gd name="connsiteY68" fmla="*/ 9577 h 10000"/>
              <a:gd name="connsiteX69" fmla="*/ 8397 w 10000"/>
              <a:gd name="connsiteY69" fmla="*/ 9471 h 10000"/>
              <a:gd name="connsiteX70" fmla="*/ 7930 w 10000"/>
              <a:gd name="connsiteY70" fmla="*/ 9259 h 10000"/>
              <a:gd name="connsiteX71" fmla="*/ 7464 w 10000"/>
              <a:gd name="connsiteY71" fmla="*/ 9048 h 10000"/>
              <a:gd name="connsiteX72" fmla="*/ 6297 w 10000"/>
              <a:gd name="connsiteY72" fmla="*/ 8532 h 10000"/>
              <a:gd name="connsiteX73" fmla="*/ 5131 w 10000"/>
              <a:gd name="connsiteY73" fmla="*/ 8108 h 10000"/>
              <a:gd name="connsiteX74" fmla="*/ 3965 w 10000"/>
              <a:gd name="connsiteY74" fmla="*/ 7685 h 10000"/>
              <a:gd name="connsiteX75" fmla="*/ 2799 w 10000"/>
              <a:gd name="connsiteY75" fmla="*/ 7262 h 10000"/>
              <a:gd name="connsiteX76" fmla="*/ 2099 w 10000"/>
              <a:gd name="connsiteY76" fmla="*/ 7050 h 10000"/>
              <a:gd name="connsiteX77" fmla="*/ 1633 w 10000"/>
              <a:gd name="connsiteY77" fmla="*/ 6839 h 10000"/>
              <a:gd name="connsiteX78" fmla="*/ 1166 w 10000"/>
              <a:gd name="connsiteY78" fmla="*/ 6733 h 10000"/>
              <a:gd name="connsiteX79" fmla="*/ 700 w 10000"/>
              <a:gd name="connsiteY79" fmla="*/ 6521 h 10000"/>
              <a:gd name="connsiteX80" fmla="*/ 466 w 10000"/>
              <a:gd name="connsiteY80" fmla="*/ 6415 h 10000"/>
              <a:gd name="connsiteX81" fmla="*/ 233 w 10000"/>
              <a:gd name="connsiteY81" fmla="*/ 6310 h 10000"/>
              <a:gd name="connsiteX82" fmla="*/ 0 w 10000"/>
              <a:gd name="connsiteY82" fmla="*/ 6310 h 10000"/>
              <a:gd name="connsiteX83" fmla="*/ 0 w 10000"/>
              <a:gd name="connsiteY83" fmla="*/ 6217 h 10000"/>
              <a:gd name="connsiteX84" fmla="*/ 0 w 10000"/>
              <a:gd name="connsiteY84" fmla="*/ 6217 h 10000"/>
              <a:gd name="connsiteX85" fmla="*/ 0 w 10000"/>
              <a:gd name="connsiteY85" fmla="*/ 6111 h 10000"/>
              <a:gd name="connsiteX86" fmla="*/ 0 w 10000"/>
              <a:gd name="connsiteY86" fmla="*/ 6005 h 10000"/>
              <a:gd name="connsiteX87" fmla="*/ 0 w 10000"/>
              <a:gd name="connsiteY87" fmla="*/ 5794 h 10000"/>
              <a:gd name="connsiteX88" fmla="*/ 233 w 10000"/>
              <a:gd name="connsiteY88" fmla="*/ 5476 h 10000"/>
              <a:gd name="connsiteX89" fmla="*/ 233 w 10000"/>
              <a:gd name="connsiteY89" fmla="*/ 5265 h 10000"/>
              <a:gd name="connsiteX90" fmla="*/ 466 w 10000"/>
              <a:gd name="connsiteY90" fmla="*/ 4841 h 10000"/>
              <a:gd name="connsiteX91" fmla="*/ 700 w 10000"/>
              <a:gd name="connsiteY91" fmla="*/ 4524 h 10000"/>
              <a:gd name="connsiteX92" fmla="*/ 700 w 10000"/>
              <a:gd name="connsiteY92" fmla="*/ 4524 h 10000"/>
              <a:gd name="connsiteX0" fmla="*/ 700 w 10000"/>
              <a:gd name="connsiteY0" fmla="*/ 4524 h 10000"/>
              <a:gd name="connsiteX1" fmla="*/ 1166 w 10000"/>
              <a:gd name="connsiteY1" fmla="*/ 3690 h 10000"/>
              <a:gd name="connsiteX2" fmla="*/ 1399 w 10000"/>
              <a:gd name="connsiteY2" fmla="*/ 2950 h 10000"/>
              <a:gd name="connsiteX3" fmla="*/ 1633 w 10000"/>
              <a:gd name="connsiteY3" fmla="*/ 2315 h 10000"/>
              <a:gd name="connsiteX4" fmla="*/ 1866 w 10000"/>
              <a:gd name="connsiteY4" fmla="*/ 1680 h 10000"/>
              <a:gd name="connsiteX5" fmla="*/ 1866 w 10000"/>
              <a:gd name="connsiteY5" fmla="*/ 1362 h 10000"/>
              <a:gd name="connsiteX6" fmla="*/ 2099 w 10000"/>
              <a:gd name="connsiteY6" fmla="*/ 1164 h 10000"/>
              <a:gd name="connsiteX7" fmla="*/ 2099 w 10000"/>
              <a:gd name="connsiteY7" fmla="*/ 952 h 10000"/>
              <a:gd name="connsiteX8" fmla="*/ 2099 w 10000"/>
              <a:gd name="connsiteY8" fmla="*/ 741 h 10000"/>
              <a:gd name="connsiteX9" fmla="*/ 2099 w 10000"/>
              <a:gd name="connsiteY9" fmla="*/ 635 h 10000"/>
              <a:gd name="connsiteX10" fmla="*/ 2099 w 10000"/>
              <a:gd name="connsiteY10" fmla="*/ 423 h 10000"/>
              <a:gd name="connsiteX11" fmla="*/ 1866 w 10000"/>
              <a:gd name="connsiteY11" fmla="*/ 423 h 10000"/>
              <a:gd name="connsiteX12" fmla="*/ 1866 w 10000"/>
              <a:gd name="connsiteY12" fmla="*/ 317 h 10000"/>
              <a:gd name="connsiteX13" fmla="*/ 2332 w 10000"/>
              <a:gd name="connsiteY13" fmla="*/ 0 h 10000"/>
              <a:gd name="connsiteX14" fmla="*/ 2799 w 10000"/>
              <a:gd name="connsiteY14" fmla="*/ 106 h 10000"/>
              <a:gd name="connsiteX15" fmla="*/ 3265 w 10000"/>
              <a:gd name="connsiteY15" fmla="*/ 212 h 10000"/>
              <a:gd name="connsiteX16" fmla="*/ 3732 w 10000"/>
              <a:gd name="connsiteY16" fmla="*/ 317 h 10000"/>
              <a:gd name="connsiteX17" fmla="*/ 3965 w 10000"/>
              <a:gd name="connsiteY17" fmla="*/ 423 h 10000"/>
              <a:gd name="connsiteX18" fmla="*/ 3965 w 10000"/>
              <a:gd name="connsiteY18" fmla="*/ 529 h 10000"/>
              <a:gd name="connsiteX19" fmla="*/ 3965 w 10000"/>
              <a:gd name="connsiteY19" fmla="*/ 741 h 10000"/>
              <a:gd name="connsiteX20" fmla="*/ 3732 w 10000"/>
              <a:gd name="connsiteY20" fmla="*/ 1058 h 10000"/>
              <a:gd name="connsiteX21" fmla="*/ 3732 w 10000"/>
              <a:gd name="connsiteY21" fmla="*/ 1058 h 10000"/>
              <a:gd name="connsiteX22" fmla="*/ 3732 w 10000"/>
              <a:gd name="connsiteY22" fmla="*/ 1164 h 10000"/>
              <a:gd name="connsiteX23" fmla="*/ 3499 w 10000"/>
              <a:gd name="connsiteY23" fmla="*/ 1362 h 10000"/>
              <a:gd name="connsiteX24" fmla="*/ 3499 w 10000"/>
              <a:gd name="connsiteY24" fmla="*/ 1468 h 10000"/>
              <a:gd name="connsiteX25" fmla="*/ 3499 w 10000"/>
              <a:gd name="connsiteY25" fmla="*/ 1680 h 10000"/>
              <a:gd name="connsiteX26" fmla="*/ 3265 w 10000"/>
              <a:gd name="connsiteY26" fmla="*/ 1892 h 10000"/>
              <a:gd name="connsiteX27" fmla="*/ 3265 w 10000"/>
              <a:gd name="connsiteY27" fmla="*/ 2103 h 10000"/>
              <a:gd name="connsiteX28" fmla="*/ 3032 w 10000"/>
              <a:gd name="connsiteY28" fmla="*/ 2421 h 10000"/>
              <a:gd name="connsiteX29" fmla="*/ 2566 w 10000"/>
              <a:gd name="connsiteY29" fmla="*/ 3690 h 10000"/>
              <a:gd name="connsiteX30" fmla="*/ 1633 w 10000"/>
              <a:gd name="connsiteY30" fmla="*/ 4735 h 10000"/>
              <a:gd name="connsiteX31" fmla="*/ 1633 w 10000"/>
              <a:gd name="connsiteY31" fmla="*/ 5053 h 10000"/>
              <a:gd name="connsiteX32" fmla="*/ 1399 w 10000"/>
              <a:gd name="connsiteY32" fmla="*/ 5265 h 10000"/>
              <a:gd name="connsiteX33" fmla="*/ 1166 w 10000"/>
              <a:gd name="connsiteY33" fmla="*/ 5476 h 10000"/>
              <a:gd name="connsiteX34" fmla="*/ 1166 w 10000"/>
              <a:gd name="connsiteY34" fmla="*/ 5688 h 10000"/>
              <a:gd name="connsiteX35" fmla="*/ 933 w 10000"/>
              <a:gd name="connsiteY35" fmla="*/ 5794 h 10000"/>
              <a:gd name="connsiteX36" fmla="*/ 933 w 10000"/>
              <a:gd name="connsiteY36" fmla="*/ 5899 h 10000"/>
              <a:gd name="connsiteX37" fmla="*/ 933 w 10000"/>
              <a:gd name="connsiteY37" fmla="*/ 6005 h 10000"/>
              <a:gd name="connsiteX38" fmla="*/ 933 w 10000"/>
              <a:gd name="connsiteY38" fmla="*/ 6005 h 10000"/>
              <a:gd name="connsiteX39" fmla="*/ 933 w 10000"/>
              <a:gd name="connsiteY39" fmla="*/ 6111 h 10000"/>
              <a:gd name="connsiteX40" fmla="*/ 1166 w 10000"/>
              <a:gd name="connsiteY40" fmla="*/ 6217 h 10000"/>
              <a:gd name="connsiteX41" fmla="*/ 1633 w 10000"/>
              <a:gd name="connsiteY41" fmla="*/ 6310 h 10000"/>
              <a:gd name="connsiteX42" fmla="*/ 1866 w 10000"/>
              <a:gd name="connsiteY42" fmla="*/ 6415 h 10000"/>
              <a:gd name="connsiteX43" fmla="*/ 2566 w 10000"/>
              <a:gd name="connsiteY43" fmla="*/ 6521 h 10000"/>
              <a:gd name="connsiteX44" fmla="*/ 3265 w 10000"/>
              <a:gd name="connsiteY44" fmla="*/ 6733 h 10000"/>
              <a:gd name="connsiteX45" fmla="*/ 3965 w 10000"/>
              <a:gd name="connsiteY45" fmla="*/ 6944 h 10000"/>
              <a:gd name="connsiteX46" fmla="*/ 4898 w 10000"/>
              <a:gd name="connsiteY46" fmla="*/ 7262 h 10000"/>
              <a:gd name="connsiteX47" fmla="*/ 5831 w 10000"/>
              <a:gd name="connsiteY47" fmla="*/ 7474 h 10000"/>
              <a:gd name="connsiteX48" fmla="*/ 6764 w 10000"/>
              <a:gd name="connsiteY48" fmla="*/ 7685 h 10000"/>
              <a:gd name="connsiteX49" fmla="*/ 7464 w 10000"/>
              <a:gd name="connsiteY49" fmla="*/ 7897 h 10000"/>
              <a:gd name="connsiteX50" fmla="*/ 8163 w 10000"/>
              <a:gd name="connsiteY50" fmla="*/ 8108 h 10000"/>
              <a:gd name="connsiteX51" fmla="*/ 8630 w 10000"/>
              <a:gd name="connsiteY51" fmla="*/ 8320 h 10000"/>
              <a:gd name="connsiteX52" fmla="*/ 9096 w 10000"/>
              <a:gd name="connsiteY52" fmla="*/ 8426 h 10000"/>
              <a:gd name="connsiteX53" fmla="*/ 9329 w 10000"/>
              <a:gd name="connsiteY53" fmla="*/ 8638 h 10000"/>
              <a:gd name="connsiteX54" fmla="*/ 9534 w 10000"/>
              <a:gd name="connsiteY54" fmla="*/ 8743 h 10000"/>
              <a:gd name="connsiteX55" fmla="*/ 9767 w 10000"/>
              <a:gd name="connsiteY55" fmla="*/ 8942 h 10000"/>
              <a:gd name="connsiteX56" fmla="*/ 10000 w 10000"/>
              <a:gd name="connsiteY56" fmla="*/ 9153 h 10000"/>
              <a:gd name="connsiteX57" fmla="*/ 10000 w 10000"/>
              <a:gd name="connsiteY57" fmla="*/ 9365 h 10000"/>
              <a:gd name="connsiteX58" fmla="*/ 10000 w 10000"/>
              <a:gd name="connsiteY58" fmla="*/ 9577 h 10000"/>
              <a:gd name="connsiteX59" fmla="*/ 9767 w 10000"/>
              <a:gd name="connsiteY59" fmla="*/ 9788 h 10000"/>
              <a:gd name="connsiteX60" fmla="*/ 9767 w 10000"/>
              <a:gd name="connsiteY60" fmla="*/ 9894 h 10000"/>
              <a:gd name="connsiteX61" fmla="*/ 9767 w 10000"/>
              <a:gd name="connsiteY61" fmla="*/ 10000 h 10000"/>
              <a:gd name="connsiteX62" fmla="*/ 9767 w 10000"/>
              <a:gd name="connsiteY62" fmla="*/ 10000 h 10000"/>
              <a:gd name="connsiteX63" fmla="*/ 9534 w 10000"/>
              <a:gd name="connsiteY63" fmla="*/ 10000 h 10000"/>
              <a:gd name="connsiteX64" fmla="*/ 9534 w 10000"/>
              <a:gd name="connsiteY64" fmla="*/ 9894 h 10000"/>
              <a:gd name="connsiteX65" fmla="*/ 9329 w 10000"/>
              <a:gd name="connsiteY65" fmla="*/ 9894 h 10000"/>
              <a:gd name="connsiteX66" fmla="*/ 9096 w 10000"/>
              <a:gd name="connsiteY66" fmla="*/ 9788 h 10000"/>
              <a:gd name="connsiteX67" fmla="*/ 8630 w 10000"/>
              <a:gd name="connsiteY67" fmla="*/ 9577 h 10000"/>
              <a:gd name="connsiteX68" fmla="*/ 8397 w 10000"/>
              <a:gd name="connsiteY68" fmla="*/ 9471 h 10000"/>
              <a:gd name="connsiteX69" fmla="*/ 7930 w 10000"/>
              <a:gd name="connsiteY69" fmla="*/ 9259 h 10000"/>
              <a:gd name="connsiteX70" fmla="*/ 7464 w 10000"/>
              <a:gd name="connsiteY70" fmla="*/ 9048 h 10000"/>
              <a:gd name="connsiteX71" fmla="*/ 6297 w 10000"/>
              <a:gd name="connsiteY71" fmla="*/ 8532 h 10000"/>
              <a:gd name="connsiteX72" fmla="*/ 5131 w 10000"/>
              <a:gd name="connsiteY72" fmla="*/ 8108 h 10000"/>
              <a:gd name="connsiteX73" fmla="*/ 3965 w 10000"/>
              <a:gd name="connsiteY73" fmla="*/ 7685 h 10000"/>
              <a:gd name="connsiteX74" fmla="*/ 2799 w 10000"/>
              <a:gd name="connsiteY74" fmla="*/ 7262 h 10000"/>
              <a:gd name="connsiteX75" fmla="*/ 2099 w 10000"/>
              <a:gd name="connsiteY75" fmla="*/ 7050 h 10000"/>
              <a:gd name="connsiteX76" fmla="*/ 1633 w 10000"/>
              <a:gd name="connsiteY76" fmla="*/ 6839 h 10000"/>
              <a:gd name="connsiteX77" fmla="*/ 1166 w 10000"/>
              <a:gd name="connsiteY77" fmla="*/ 6733 h 10000"/>
              <a:gd name="connsiteX78" fmla="*/ 700 w 10000"/>
              <a:gd name="connsiteY78" fmla="*/ 6521 h 10000"/>
              <a:gd name="connsiteX79" fmla="*/ 466 w 10000"/>
              <a:gd name="connsiteY79" fmla="*/ 6415 h 10000"/>
              <a:gd name="connsiteX80" fmla="*/ 233 w 10000"/>
              <a:gd name="connsiteY80" fmla="*/ 6310 h 10000"/>
              <a:gd name="connsiteX81" fmla="*/ 0 w 10000"/>
              <a:gd name="connsiteY81" fmla="*/ 6310 h 10000"/>
              <a:gd name="connsiteX82" fmla="*/ 0 w 10000"/>
              <a:gd name="connsiteY82" fmla="*/ 6217 h 10000"/>
              <a:gd name="connsiteX83" fmla="*/ 0 w 10000"/>
              <a:gd name="connsiteY83" fmla="*/ 6217 h 10000"/>
              <a:gd name="connsiteX84" fmla="*/ 0 w 10000"/>
              <a:gd name="connsiteY84" fmla="*/ 6111 h 10000"/>
              <a:gd name="connsiteX85" fmla="*/ 0 w 10000"/>
              <a:gd name="connsiteY85" fmla="*/ 6005 h 10000"/>
              <a:gd name="connsiteX86" fmla="*/ 0 w 10000"/>
              <a:gd name="connsiteY86" fmla="*/ 5794 h 10000"/>
              <a:gd name="connsiteX87" fmla="*/ 233 w 10000"/>
              <a:gd name="connsiteY87" fmla="*/ 5476 h 10000"/>
              <a:gd name="connsiteX88" fmla="*/ 233 w 10000"/>
              <a:gd name="connsiteY88" fmla="*/ 5265 h 10000"/>
              <a:gd name="connsiteX89" fmla="*/ 466 w 10000"/>
              <a:gd name="connsiteY89" fmla="*/ 4841 h 10000"/>
              <a:gd name="connsiteX90" fmla="*/ 700 w 10000"/>
              <a:gd name="connsiteY90" fmla="*/ 4524 h 10000"/>
              <a:gd name="connsiteX91" fmla="*/ 700 w 10000"/>
              <a:gd name="connsiteY91" fmla="*/ 4524 h 10000"/>
              <a:gd name="connsiteX0" fmla="*/ 700 w 10000"/>
              <a:gd name="connsiteY0" fmla="*/ 4524 h 10000"/>
              <a:gd name="connsiteX1" fmla="*/ 1166 w 10000"/>
              <a:gd name="connsiteY1" fmla="*/ 3690 h 10000"/>
              <a:gd name="connsiteX2" fmla="*/ 1399 w 10000"/>
              <a:gd name="connsiteY2" fmla="*/ 2950 h 10000"/>
              <a:gd name="connsiteX3" fmla="*/ 1633 w 10000"/>
              <a:gd name="connsiteY3" fmla="*/ 2315 h 10000"/>
              <a:gd name="connsiteX4" fmla="*/ 1866 w 10000"/>
              <a:gd name="connsiteY4" fmla="*/ 1680 h 10000"/>
              <a:gd name="connsiteX5" fmla="*/ 1866 w 10000"/>
              <a:gd name="connsiteY5" fmla="*/ 1362 h 10000"/>
              <a:gd name="connsiteX6" fmla="*/ 2099 w 10000"/>
              <a:gd name="connsiteY6" fmla="*/ 1164 h 10000"/>
              <a:gd name="connsiteX7" fmla="*/ 2099 w 10000"/>
              <a:gd name="connsiteY7" fmla="*/ 952 h 10000"/>
              <a:gd name="connsiteX8" fmla="*/ 2099 w 10000"/>
              <a:gd name="connsiteY8" fmla="*/ 741 h 10000"/>
              <a:gd name="connsiteX9" fmla="*/ 2099 w 10000"/>
              <a:gd name="connsiteY9" fmla="*/ 635 h 10000"/>
              <a:gd name="connsiteX10" fmla="*/ 2099 w 10000"/>
              <a:gd name="connsiteY10" fmla="*/ 423 h 10000"/>
              <a:gd name="connsiteX11" fmla="*/ 1866 w 10000"/>
              <a:gd name="connsiteY11" fmla="*/ 423 h 10000"/>
              <a:gd name="connsiteX12" fmla="*/ 2332 w 10000"/>
              <a:gd name="connsiteY12" fmla="*/ 0 h 10000"/>
              <a:gd name="connsiteX13" fmla="*/ 2799 w 10000"/>
              <a:gd name="connsiteY13" fmla="*/ 106 h 10000"/>
              <a:gd name="connsiteX14" fmla="*/ 3265 w 10000"/>
              <a:gd name="connsiteY14" fmla="*/ 212 h 10000"/>
              <a:gd name="connsiteX15" fmla="*/ 3732 w 10000"/>
              <a:gd name="connsiteY15" fmla="*/ 317 h 10000"/>
              <a:gd name="connsiteX16" fmla="*/ 3965 w 10000"/>
              <a:gd name="connsiteY16" fmla="*/ 423 h 10000"/>
              <a:gd name="connsiteX17" fmla="*/ 3965 w 10000"/>
              <a:gd name="connsiteY17" fmla="*/ 529 h 10000"/>
              <a:gd name="connsiteX18" fmla="*/ 3965 w 10000"/>
              <a:gd name="connsiteY18" fmla="*/ 741 h 10000"/>
              <a:gd name="connsiteX19" fmla="*/ 3732 w 10000"/>
              <a:gd name="connsiteY19" fmla="*/ 1058 h 10000"/>
              <a:gd name="connsiteX20" fmla="*/ 3732 w 10000"/>
              <a:gd name="connsiteY20" fmla="*/ 1058 h 10000"/>
              <a:gd name="connsiteX21" fmla="*/ 3732 w 10000"/>
              <a:gd name="connsiteY21" fmla="*/ 1164 h 10000"/>
              <a:gd name="connsiteX22" fmla="*/ 3499 w 10000"/>
              <a:gd name="connsiteY22" fmla="*/ 1362 h 10000"/>
              <a:gd name="connsiteX23" fmla="*/ 3499 w 10000"/>
              <a:gd name="connsiteY23" fmla="*/ 1468 h 10000"/>
              <a:gd name="connsiteX24" fmla="*/ 3499 w 10000"/>
              <a:gd name="connsiteY24" fmla="*/ 1680 h 10000"/>
              <a:gd name="connsiteX25" fmla="*/ 3265 w 10000"/>
              <a:gd name="connsiteY25" fmla="*/ 1892 h 10000"/>
              <a:gd name="connsiteX26" fmla="*/ 3265 w 10000"/>
              <a:gd name="connsiteY26" fmla="*/ 2103 h 10000"/>
              <a:gd name="connsiteX27" fmla="*/ 3032 w 10000"/>
              <a:gd name="connsiteY27" fmla="*/ 2421 h 10000"/>
              <a:gd name="connsiteX28" fmla="*/ 2566 w 10000"/>
              <a:gd name="connsiteY28" fmla="*/ 3690 h 10000"/>
              <a:gd name="connsiteX29" fmla="*/ 1633 w 10000"/>
              <a:gd name="connsiteY29" fmla="*/ 4735 h 10000"/>
              <a:gd name="connsiteX30" fmla="*/ 1633 w 10000"/>
              <a:gd name="connsiteY30" fmla="*/ 5053 h 10000"/>
              <a:gd name="connsiteX31" fmla="*/ 1399 w 10000"/>
              <a:gd name="connsiteY31" fmla="*/ 5265 h 10000"/>
              <a:gd name="connsiteX32" fmla="*/ 1166 w 10000"/>
              <a:gd name="connsiteY32" fmla="*/ 5476 h 10000"/>
              <a:gd name="connsiteX33" fmla="*/ 1166 w 10000"/>
              <a:gd name="connsiteY33" fmla="*/ 5688 h 10000"/>
              <a:gd name="connsiteX34" fmla="*/ 933 w 10000"/>
              <a:gd name="connsiteY34" fmla="*/ 5794 h 10000"/>
              <a:gd name="connsiteX35" fmla="*/ 933 w 10000"/>
              <a:gd name="connsiteY35" fmla="*/ 5899 h 10000"/>
              <a:gd name="connsiteX36" fmla="*/ 933 w 10000"/>
              <a:gd name="connsiteY36" fmla="*/ 6005 h 10000"/>
              <a:gd name="connsiteX37" fmla="*/ 933 w 10000"/>
              <a:gd name="connsiteY37" fmla="*/ 6005 h 10000"/>
              <a:gd name="connsiteX38" fmla="*/ 933 w 10000"/>
              <a:gd name="connsiteY38" fmla="*/ 6111 h 10000"/>
              <a:gd name="connsiteX39" fmla="*/ 1166 w 10000"/>
              <a:gd name="connsiteY39" fmla="*/ 6217 h 10000"/>
              <a:gd name="connsiteX40" fmla="*/ 1633 w 10000"/>
              <a:gd name="connsiteY40" fmla="*/ 6310 h 10000"/>
              <a:gd name="connsiteX41" fmla="*/ 1866 w 10000"/>
              <a:gd name="connsiteY41" fmla="*/ 6415 h 10000"/>
              <a:gd name="connsiteX42" fmla="*/ 2566 w 10000"/>
              <a:gd name="connsiteY42" fmla="*/ 6521 h 10000"/>
              <a:gd name="connsiteX43" fmla="*/ 3265 w 10000"/>
              <a:gd name="connsiteY43" fmla="*/ 6733 h 10000"/>
              <a:gd name="connsiteX44" fmla="*/ 3965 w 10000"/>
              <a:gd name="connsiteY44" fmla="*/ 6944 h 10000"/>
              <a:gd name="connsiteX45" fmla="*/ 4898 w 10000"/>
              <a:gd name="connsiteY45" fmla="*/ 7262 h 10000"/>
              <a:gd name="connsiteX46" fmla="*/ 5831 w 10000"/>
              <a:gd name="connsiteY46" fmla="*/ 7474 h 10000"/>
              <a:gd name="connsiteX47" fmla="*/ 6764 w 10000"/>
              <a:gd name="connsiteY47" fmla="*/ 7685 h 10000"/>
              <a:gd name="connsiteX48" fmla="*/ 7464 w 10000"/>
              <a:gd name="connsiteY48" fmla="*/ 7897 h 10000"/>
              <a:gd name="connsiteX49" fmla="*/ 8163 w 10000"/>
              <a:gd name="connsiteY49" fmla="*/ 8108 h 10000"/>
              <a:gd name="connsiteX50" fmla="*/ 8630 w 10000"/>
              <a:gd name="connsiteY50" fmla="*/ 8320 h 10000"/>
              <a:gd name="connsiteX51" fmla="*/ 9096 w 10000"/>
              <a:gd name="connsiteY51" fmla="*/ 8426 h 10000"/>
              <a:gd name="connsiteX52" fmla="*/ 9329 w 10000"/>
              <a:gd name="connsiteY52" fmla="*/ 8638 h 10000"/>
              <a:gd name="connsiteX53" fmla="*/ 9534 w 10000"/>
              <a:gd name="connsiteY53" fmla="*/ 8743 h 10000"/>
              <a:gd name="connsiteX54" fmla="*/ 9767 w 10000"/>
              <a:gd name="connsiteY54" fmla="*/ 8942 h 10000"/>
              <a:gd name="connsiteX55" fmla="*/ 10000 w 10000"/>
              <a:gd name="connsiteY55" fmla="*/ 9153 h 10000"/>
              <a:gd name="connsiteX56" fmla="*/ 10000 w 10000"/>
              <a:gd name="connsiteY56" fmla="*/ 9365 h 10000"/>
              <a:gd name="connsiteX57" fmla="*/ 10000 w 10000"/>
              <a:gd name="connsiteY57" fmla="*/ 9577 h 10000"/>
              <a:gd name="connsiteX58" fmla="*/ 9767 w 10000"/>
              <a:gd name="connsiteY58" fmla="*/ 9788 h 10000"/>
              <a:gd name="connsiteX59" fmla="*/ 9767 w 10000"/>
              <a:gd name="connsiteY59" fmla="*/ 9894 h 10000"/>
              <a:gd name="connsiteX60" fmla="*/ 9767 w 10000"/>
              <a:gd name="connsiteY60" fmla="*/ 10000 h 10000"/>
              <a:gd name="connsiteX61" fmla="*/ 9767 w 10000"/>
              <a:gd name="connsiteY61" fmla="*/ 10000 h 10000"/>
              <a:gd name="connsiteX62" fmla="*/ 9534 w 10000"/>
              <a:gd name="connsiteY62" fmla="*/ 10000 h 10000"/>
              <a:gd name="connsiteX63" fmla="*/ 9534 w 10000"/>
              <a:gd name="connsiteY63" fmla="*/ 9894 h 10000"/>
              <a:gd name="connsiteX64" fmla="*/ 9329 w 10000"/>
              <a:gd name="connsiteY64" fmla="*/ 9894 h 10000"/>
              <a:gd name="connsiteX65" fmla="*/ 9096 w 10000"/>
              <a:gd name="connsiteY65" fmla="*/ 9788 h 10000"/>
              <a:gd name="connsiteX66" fmla="*/ 8630 w 10000"/>
              <a:gd name="connsiteY66" fmla="*/ 9577 h 10000"/>
              <a:gd name="connsiteX67" fmla="*/ 8397 w 10000"/>
              <a:gd name="connsiteY67" fmla="*/ 9471 h 10000"/>
              <a:gd name="connsiteX68" fmla="*/ 7930 w 10000"/>
              <a:gd name="connsiteY68" fmla="*/ 9259 h 10000"/>
              <a:gd name="connsiteX69" fmla="*/ 7464 w 10000"/>
              <a:gd name="connsiteY69" fmla="*/ 9048 h 10000"/>
              <a:gd name="connsiteX70" fmla="*/ 6297 w 10000"/>
              <a:gd name="connsiteY70" fmla="*/ 8532 h 10000"/>
              <a:gd name="connsiteX71" fmla="*/ 5131 w 10000"/>
              <a:gd name="connsiteY71" fmla="*/ 8108 h 10000"/>
              <a:gd name="connsiteX72" fmla="*/ 3965 w 10000"/>
              <a:gd name="connsiteY72" fmla="*/ 7685 h 10000"/>
              <a:gd name="connsiteX73" fmla="*/ 2799 w 10000"/>
              <a:gd name="connsiteY73" fmla="*/ 7262 h 10000"/>
              <a:gd name="connsiteX74" fmla="*/ 2099 w 10000"/>
              <a:gd name="connsiteY74" fmla="*/ 7050 h 10000"/>
              <a:gd name="connsiteX75" fmla="*/ 1633 w 10000"/>
              <a:gd name="connsiteY75" fmla="*/ 6839 h 10000"/>
              <a:gd name="connsiteX76" fmla="*/ 1166 w 10000"/>
              <a:gd name="connsiteY76" fmla="*/ 6733 h 10000"/>
              <a:gd name="connsiteX77" fmla="*/ 700 w 10000"/>
              <a:gd name="connsiteY77" fmla="*/ 6521 h 10000"/>
              <a:gd name="connsiteX78" fmla="*/ 466 w 10000"/>
              <a:gd name="connsiteY78" fmla="*/ 6415 h 10000"/>
              <a:gd name="connsiteX79" fmla="*/ 233 w 10000"/>
              <a:gd name="connsiteY79" fmla="*/ 6310 h 10000"/>
              <a:gd name="connsiteX80" fmla="*/ 0 w 10000"/>
              <a:gd name="connsiteY80" fmla="*/ 6310 h 10000"/>
              <a:gd name="connsiteX81" fmla="*/ 0 w 10000"/>
              <a:gd name="connsiteY81" fmla="*/ 6217 h 10000"/>
              <a:gd name="connsiteX82" fmla="*/ 0 w 10000"/>
              <a:gd name="connsiteY82" fmla="*/ 6217 h 10000"/>
              <a:gd name="connsiteX83" fmla="*/ 0 w 10000"/>
              <a:gd name="connsiteY83" fmla="*/ 6111 h 10000"/>
              <a:gd name="connsiteX84" fmla="*/ 0 w 10000"/>
              <a:gd name="connsiteY84" fmla="*/ 6005 h 10000"/>
              <a:gd name="connsiteX85" fmla="*/ 0 w 10000"/>
              <a:gd name="connsiteY85" fmla="*/ 5794 h 10000"/>
              <a:gd name="connsiteX86" fmla="*/ 233 w 10000"/>
              <a:gd name="connsiteY86" fmla="*/ 5476 h 10000"/>
              <a:gd name="connsiteX87" fmla="*/ 233 w 10000"/>
              <a:gd name="connsiteY87" fmla="*/ 5265 h 10000"/>
              <a:gd name="connsiteX88" fmla="*/ 466 w 10000"/>
              <a:gd name="connsiteY88" fmla="*/ 4841 h 10000"/>
              <a:gd name="connsiteX89" fmla="*/ 700 w 10000"/>
              <a:gd name="connsiteY89" fmla="*/ 4524 h 10000"/>
              <a:gd name="connsiteX90" fmla="*/ 700 w 10000"/>
              <a:gd name="connsiteY90" fmla="*/ 4524 h 10000"/>
              <a:gd name="connsiteX0" fmla="*/ 700 w 10000"/>
              <a:gd name="connsiteY0" fmla="*/ 4524 h 10000"/>
              <a:gd name="connsiteX1" fmla="*/ 1166 w 10000"/>
              <a:gd name="connsiteY1" fmla="*/ 3690 h 10000"/>
              <a:gd name="connsiteX2" fmla="*/ 1399 w 10000"/>
              <a:gd name="connsiteY2" fmla="*/ 2950 h 10000"/>
              <a:gd name="connsiteX3" fmla="*/ 1633 w 10000"/>
              <a:gd name="connsiteY3" fmla="*/ 2315 h 10000"/>
              <a:gd name="connsiteX4" fmla="*/ 1866 w 10000"/>
              <a:gd name="connsiteY4" fmla="*/ 1680 h 10000"/>
              <a:gd name="connsiteX5" fmla="*/ 1866 w 10000"/>
              <a:gd name="connsiteY5" fmla="*/ 1362 h 10000"/>
              <a:gd name="connsiteX6" fmla="*/ 2099 w 10000"/>
              <a:gd name="connsiteY6" fmla="*/ 1164 h 10000"/>
              <a:gd name="connsiteX7" fmla="*/ 2099 w 10000"/>
              <a:gd name="connsiteY7" fmla="*/ 952 h 10000"/>
              <a:gd name="connsiteX8" fmla="*/ 2099 w 10000"/>
              <a:gd name="connsiteY8" fmla="*/ 741 h 10000"/>
              <a:gd name="connsiteX9" fmla="*/ 2099 w 10000"/>
              <a:gd name="connsiteY9" fmla="*/ 635 h 10000"/>
              <a:gd name="connsiteX10" fmla="*/ 2099 w 10000"/>
              <a:gd name="connsiteY10" fmla="*/ 423 h 10000"/>
              <a:gd name="connsiteX11" fmla="*/ 2332 w 10000"/>
              <a:gd name="connsiteY11" fmla="*/ 0 h 10000"/>
              <a:gd name="connsiteX12" fmla="*/ 2799 w 10000"/>
              <a:gd name="connsiteY12" fmla="*/ 106 h 10000"/>
              <a:gd name="connsiteX13" fmla="*/ 3265 w 10000"/>
              <a:gd name="connsiteY13" fmla="*/ 212 h 10000"/>
              <a:gd name="connsiteX14" fmla="*/ 3732 w 10000"/>
              <a:gd name="connsiteY14" fmla="*/ 317 h 10000"/>
              <a:gd name="connsiteX15" fmla="*/ 3965 w 10000"/>
              <a:gd name="connsiteY15" fmla="*/ 423 h 10000"/>
              <a:gd name="connsiteX16" fmla="*/ 3965 w 10000"/>
              <a:gd name="connsiteY16" fmla="*/ 529 h 10000"/>
              <a:gd name="connsiteX17" fmla="*/ 3965 w 10000"/>
              <a:gd name="connsiteY17" fmla="*/ 741 h 10000"/>
              <a:gd name="connsiteX18" fmla="*/ 3732 w 10000"/>
              <a:gd name="connsiteY18" fmla="*/ 1058 h 10000"/>
              <a:gd name="connsiteX19" fmla="*/ 3732 w 10000"/>
              <a:gd name="connsiteY19" fmla="*/ 1058 h 10000"/>
              <a:gd name="connsiteX20" fmla="*/ 3732 w 10000"/>
              <a:gd name="connsiteY20" fmla="*/ 1164 h 10000"/>
              <a:gd name="connsiteX21" fmla="*/ 3499 w 10000"/>
              <a:gd name="connsiteY21" fmla="*/ 1362 h 10000"/>
              <a:gd name="connsiteX22" fmla="*/ 3499 w 10000"/>
              <a:gd name="connsiteY22" fmla="*/ 1468 h 10000"/>
              <a:gd name="connsiteX23" fmla="*/ 3499 w 10000"/>
              <a:gd name="connsiteY23" fmla="*/ 1680 h 10000"/>
              <a:gd name="connsiteX24" fmla="*/ 3265 w 10000"/>
              <a:gd name="connsiteY24" fmla="*/ 1892 h 10000"/>
              <a:gd name="connsiteX25" fmla="*/ 3265 w 10000"/>
              <a:gd name="connsiteY25" fmla="*/ 2103 h 10000"/>
              <a:gd name="connsiteX26" fmla="*/ 3032 w 10000"/>
              <a:gd name="connsiteY26" fmla="*/ 2421 h 10000"/>
              <a:gd name="connsiteX27" fmla="*/ 2566 w 10000"/>
              <a:gd name="connsiteY27" fmla="*/ 3690 h 10000"/>
              <a:gd name="connsiteX28" fmla="*/ 1633 w 10000"/>
              <a:gd name="connsiteY28" fmla="*/ 4735 h 10000"/>
              <a:gd name="connsiteX29" fmla="*/ 1633 w 10000"/>
              <a:gd name="connsiteY29" fmla="*/ 5053 h 10000"/>
              <a:gd name="connsiteX30" fmla="*/ 1399 w 10000"/>
              <a:gd name="connsiteY30" fmla="*/ 5265 h 10000"/>
              <a:gd name="connsiteX31" fmla="*/ 1166 w 10000"/>
              <a:gd name="connsiteY31" fmla="*/ 5476 h 10000"/>
              <a:gd name="connsiteX32" fmla="*/ 1166 w 10000"/>
              <a:gd name="connsiteY32" fmla="*/ 5688 h 10000"/>
              <a:gd name="connsiteX33" fmla="*/ 933 w 10000"/>
              <a:gd name="connsiteY33" fmla="*/ 5794 h 10000"/>
              <a:gd name="connsiteX34" fmla="*/ 933 w 10000"/>
              <a:gd name="connsiteY34" fmla="*/ 5899 h 10000"/>
              <a:gd name="connsiteX35" fmla="*/ 933 w 10000"/>
              <a:gd name="connsiteY35" fmla="*/ 6005 h 10000"/>
              <a:gd name="connsiteX36" fmla="*/ 933 w 10000"/>
              <a:gd name="connsiteY36" fmla="*/ 6005 h 10000"/>
              <a:gd name="connsiteX37" fmla="*/ 933 w 10000"/>
              <a:gd name="connsiteY37" fmla="*/ 6111 h 10000"/>
              <a:gd name="connsiteX38" fmla="*/ 1166 w 10000"/>
              <a:gd name="connsiteY38" fmla="*/ 6217 h 10000"/>
              <a:gd name="connsiteX39" fmla="*/ 1633 w 10000"/>
              <a:gd name="connsiteY39" fmla="*/ 6310 h 10000"/>
              <a:gd name="connsiteX40" fmla="*/ 1866 w 10000"/>
              <a:gd name="connsiteY40" fmla="*/ 6415 h 10000"/>
              <a:gd name="connsiteX41" fmla="*/ 2566 w 10000"/>
              <a:gd name="connsiteY41" fmla="*/ 6521 h 10000"/>
              <a:gd name="connsiteX42" fmla="*/ 3265 w 10000"/>
              <a:gd name="connsiteY42" fmla="*/ 6733 h 10000"/>
              <a:gd name="connsiteX43" fmla="*/ 3965 w 10000"/>
              <a:gd name="connsiteY43" fmla="*/ 6944 h 10000"/>
              <a:gd name="connsiteX44" fmla="*/ 4898 w 10000"/>
              <a:gd name="connsiteY44" fmla="*/ 7262 h 10000"/>
              <a:gd name="connsiteX45" fmla="*/ 5831 w 10000"/>
              <a:gd name="connsiteY45" fmla="*/ 7474 h 10000"/>
              <a:gd name="connsiteX46" fmla="*/ 6764 w 10000"/>
              <a:gd name="connsiteY46" fmla="*/ 7685 h 10000"/>
              <a:gd name="connsiteX47" fmla="*/ 7464 w 10000"/>
              <a:gd name="connsiteY47" fmla="*/ 7897 h 10000"/>
              <a:gd name="connsiteX48" fmla="*/ 8163 w 10000"/>
              <a:gd name="connsiteY48" fmla="*/ 8108 h 10000"/>
              <a:gd name="connsiteX49" fmla="*/ 8630 w 10000"/>
              <a:gd name="connsiteY49" fmla="*/ 8320 h 10000"/>
              <a:gd name="connsiteX50" fmla="*/ 9096 w 10000"/>
              <a:gd name="connsiteY50" fmla="*/ 8426 h 10000"/>
              <a:gd name="connsiteX51" fmla="*/ 9329 w 10000"/>
              <a:gd name="connsiteY51" fmla="*/ 8638 h 10000"/>
              <a:gd name="connsiteX52" fmla="*/ 9534 w 10000"/>
              <a:gd name="connsiteY52" fmla="*/ 8743 h 10000"/>
              <a:gd name="connsiteX53" fmla="*/ 9767 w 10000"/>
              <a:gd name="connsiteY53" fmla="*/ 8942 h 10000"/>
              <a:gd name="connsiteX54" fmla="*/ 10000 w 10000"/>
              <a:gd name="connsiteY54" fmla="*/ 9153 h 10000"/>
              <a:gd name="connsiteX55" fmla="*/ 10000 w 10000"/>
              <a:gd name="connsiteY55" fmla="*/ 9365 h 10000"/>
              <a:gd name="connsiteX56" fmla="*/ 10000 w 10000"/>
              <a:gd name="connsiteY56" fmla="*/ 9577 h 10000"/>
              <a:gd name="connsiteX57" fmla="*/ 9767 w 10000"/>
              <a:gd name="connsiteY57" fmla="*/ 9788 h 10000"/>
              <a:gd name="connsiteX58" fmla="*/ 9767 w 10000"/>
              <a:gd name="connsiteY58" fmla="*/ 9894 h 10000"/>
              <a:gd name="connsiteX59" fmla="*/ 9767 w 10000"/>
              <a:gd name="connsiteY59" fmla="*/ 10000 h 10000"/>
              <a:gd name="connsiteX60" fmla="*/ 9767 w 10000"/>
              <a:gd name="connsiteY60" fmla="*/ 10000 h 10000"/>
              <a:gd name="connsiteX61" fmla="*/ 9534 w 10000"/>
              <a:gd name="connsiteY61" fmla="*/ 10000 h 10000"/>
              <a:gd name="connsiteX62" fmla="*/ 9534 w 10000"/>
              <a:gd name="connsiteY62" fmla="*/ 9894 h 10000"/>
              <a:gd name="connsiteX63" fmla="*/ 9329 w 10000"/>
              <a:gd name="connsiteY63" fmla="*/ 9894 h 10000"/>
              <a:gd name="connsiteX64" fmla="*/ 9096 w 10000"/>
              <a:gd name="connsiteY64" fmla="*/ 9788 h 10000"/>
              <a:gd name="connsiteX65" fmla="*/ 8630 w 10000"/>
              <a:gd name="connsiteY65" fmla="*/ 9577 h 10000"/>
              <a:gd name="connsiteX66" fmla="*/ 8397 w 10000"/>
              <a:gd name="connsiteY66" fmla="*/ 9471 h 10000"/>
              <a:gd name="connsiteX67" fmla="*/ 7930 w 10000"/>
              <a:gd name="connsiteY67" fmla="*/ 9259 h 10000"/>
              <a:gd name="connsiteX68" fmla="*/ 7464 w 10000"/>
              <a:gd name="connsiteY68" fmla="*/ 9048 h 10000"/>
              <a:gd name="connsiteX69" fmla="*/ 6297 w 10000"/>
              <a:gd name="connsiteY69" fmla="*/ 8532 h 10000"/>
              <a:gd name="connsiteX70" fmla="*/ 5131 w 10000"/>
              <a:gd name="connsiteY70" fmla="*/ 8108 h 10000"/>
              <a:gd name="connsiteX71" fmla="*/ 3965 w 10000"/>
              <a:gd name="connsiteY71" fmla="*/ 7685 h 10000"/>
              <a:gd name="connsiteX72" fmla="*/ 2799 w 10000"/>
              <a:gd name="connsiteY72" fmla="*/ 7262 h 10000"/>
              <a:gd name="connsiteX73" fmla="*/ 2099 w 10000"/>
              <a:gd name="connsiteY73" fmla="*/ 7050 h 10000"/>
              <a:gd name="connsiteX74" fmla="*/ 1633 w 10000"/>
              <a:gd name="connsiteY74" fmla="*/ 6839 h 10000"/>
              <a:gd name="connsiteX75" fmla="*/ 1166 w 10000"/>
              <a:gd name="connsiteY75" fmla="*/ 6733 h 10000"/>
              <a:gd name="connsiteX76" fmla="*/ 700 w 10000"/>
              <a:gd name="connsiteY76" fmla="*/ 6521 h 10000"/>
              <a:gd name="connsiteX77" fmla="*/ 466 w 10000"/>
              <a:gd name="connsiteY77" fmla="*/ 6415 h 10000"/>
              <a:gd name="connsiteX78" fmla="*/ 233 w 10000"/>
              <a:gd name="connsiteY78" fmla="*/ 6310 h 10000"/>
              <a:gd name="connsiteX79" fmla="*/ 0 w 10000"/>
              <a:gd name="connsiteY79" fmla="*/ 6310 h 10000"/>
              <a:gd name="connsiteX80" fmla="*/ 0 w 10000"/>
              <a:gd name="connsiteY80" fmla="*/ 6217 h 10000"/>
              <a:gd name="connsiteX81" fmla="*/ 0 w 10000"/>
              <a:gd name="connsiteY81" fmla="*/ 6217 h 10000"/>
              <a:gd name="connsiteX82" fmla="*/ 0 w 10000"/>
              <a:gd name="connsiteY82" fmla="*/ 6111 h 10000"/>
              <a:gd name="connsiteX83" fmla="*/ 0 w 10000"/>
              <a:gd name="connsiteY83" fmla="*/ 6005 h 10000"/>
              <a:gd name="connsiteX84" fmla="*/ 0 w 10000"/>
              <a:gd name="connsiteY84" fmla="*/ 5794 h 10000"/>
              <a:gd name="connsiteX85" fmla="*/ 233 w 10000"/>
              <a:gd name="connsiteY85" fmla="*/ 5476 h 10000"/>
              <a:gd name="connsiteX86" fmla="*/ 233 w 10000"/>
              <a:gd name="connsiteY86" fmla="*/ 5265 h 10000"/>
              <a:gd name="connsiteX87" fmla="*/ 466 w 10000"/>
              <a:gd name="connsiteY87" fmla="*/ 4841 h 10000"/>
              <a:gd name="connsiteX88" fmla="*/ 700 w 10000"/>
              <a:gd name="connsiteY88" fmla="*/ 4524 h 10000"/>
              <a:gd name="connsiteX89" fmla="*/ 700 w 10000"/>
              <a:gd name="connsiteY89" fmla="*/ 4524 h 10000"/>
              <a:gd name="connsiteX0" fmla="*/ 700 w 10000"/>
              <a:gd name="connsiteY0" fmla="*/ 4524 h 10000"/>
              <a:gd name="connsiteX1" fmla="*/ 1166 w 10000"/>
              <a:gd name="connsiteY1" fmla="*/ 3690 h 10000"/>
              <a:gd name="connsiteX2" fmla="*/ 1399 w 10000"/>
              <a:gd name="connsiteY2" fmla="*/ 2950 h 10000"/>
              <a:gd name="connsiteX3" fmla="*/ 1633 w 10000"/>
              <a:gd name="connsiteY3" fmla="*/ 2315 h 10000"/>
              <a:gd name="connsiteX4" fmla="*/ 1866 w 10000"/>
              <a:gd name="connsiteY4" fmla="*/ 1680 h 10000"/>
              <a:gd name="connsiteX5" fmla="*/ 1866 w 10000"/>
              <a:gd name="connsiteY5" fmla="*/ 1362 h 10000"/>
              <a:gd name="connsiteX6" fmla="*/ 2099 w 10000"/>
              <a:gd name="connsiteY6" fmla="*/ 1164 h 10000"/>
              <a:gd name="connsiteX7" fmla="*/ 2099 w 10000"/>
              <a:gd name="connsiteY7" fmla="*/ 952 h 10000"/>
              <a:gd name="connsiteX8" fmla="*/ 2099 w 10000"/>
              <a:gd name="connsiteY8" fmla="*/ 741 h 10000"/>
              <a:gd name="connsiteX9" fmla="*/ 2099 w 10000"/>
              <a:gd name="connsiteY9" fmla="*/ 635 h 10000"/>
              <a:gd name="connsiteX10" fmla="*/ 2332 w 10000"/>
              <a:gd name="connsiteY10" fmla="*/ 0 h 10000"/>
              <a:gd name="connsiteX11" fmla="*/ 2799 w 10000"/>
              <a:gd name="connsiteY11" fmla="*/ 106 h 10000"/>
              <a:gd name="connsiteX12" fmla="*/ 3265 w 10000"/>
              <a:gd name="connsiteY12" fmla="*/ 212 h 10000"/>
              <a:gd name="connsiteX13" fmla="*/ 3732 w 10000"/>
              <a:gd name="connsiteY13" fmla="*/ 317 h 10000"/>
              <a:gd name="connsiteX14" fmla="*/ 3965 w 10000"/>
              <a:gd name="connsiteY14" fmla="*/ 423 h 10000"/>
              <a:gd name="connsiteX15" fmla="*/ 3965 w 10000"/>
              <a:gd name="connsiteY15" fmla="*/ 529 h 10000"/>
              <a:gd name="connsiteX16" fmla="*/ 3965 w 10000"/>
              <a:gd name="connsiteY16" fmla="*/ 741 h 10000"/>
              <a:gd name="connsiteX17" fmla="*/ 3732 w 10000"/>
              <a:gd name="connsiteY17" fmla="*/ 1058 h 10000"/>
              <a:gd name="connsiteX18" fmla="*/ 3732 w 10000"/>
              <a:gd name="connsiteY18" fmla="*/ 1058 h 10000"/>
              <a:gd name="connsiteX19" fmla="*/ 3732 w 10000"/>
              <a:gd name="connsiteY19" fmla="*/ 1164 h 10000"/>
              <a:gd name="connsiteX20" fmla="*/ 3499 w 10000"/>
              <a:gd name="connsiteY20" fmla="*/ 1362 h 10000"/>
              <a:gd name="connsiteX21" fmla="*/ 3499 w 10000"/>
              <a:gd name="connsiteY21" fmla="*/ 1468 h 10000"/>
              <a:gd name="connsiteX22" fmla="*/ 3499 w 10000"/>
              <a:gd name="connsiteY22" fmla="*/ 1680 h 10000"/>
              <a:gd name="connsiteX23" fmla="*/ 3265 w 10000"/>
              <a:gd name="connsiteY23" fmla="*/ 1892 h 10000"/>
              <a:gd name="connsiteX24" fmla="*/ 3265 w 10000"/>
              <a:gd name="connsiteY24" fmla="*/ 2103 h 10000"/>
              <a:gd name="connsiteX25" fmla="*/ 3032 w 10000"/>
              <a:gd name="connsiteY25" fmla="*/ 2421 h 10000"/>
              <a:gd name="connsiteX26" fmla="*/ 2566 w 10000"/>
              <a:gd name="connsiteY26" fmla="*/ 3690 h 10000"/>
              <a:gd name="connsiteX27" fmla="*/ 1633 w 10000"/>
              <a:gd name="connsiteY27" fmla="*/ 4735 h 10000"/>
              <a:gd name="connsiteX28" fmla="*/ 1633 w 10000"/>
              <a:gd name="connsiteY28" fmla="*/ 5053 h 10000"/>
              <a:gd name="connsiteX29" fmla="*/ 1399 w 10000"/>
              <a:gd name="connsiteY29" fmla="*/ 5265 h 10000"/>
              <a:gd name="connsiteX30" fmla="*/ 1166 w 10000"/>
              <a:gd name="connsiteY30" fmla="*/ 5476 h 10000"/>
              <a:gd name="connsiteX31" fmla="*/ 1166 w 10000"/>
              <a:gd name="connsiteY31" fmla="*/ 5688 h 10000"/>
              <a:gd name="connsiteX32" fmla="*/ 933 w 10000"/>
              <a:gd name="connsiteY32" fmla="*/ 5794 h 10000"/>
              <a:gd name="connsiteX33" fmla="*/ 933 w 10000"/>
              <a:gd name="connsiteY33" fmla="*/ 5899 h 10000"/>
              <a:gd name="connsiteX34" fmla="*/ 933 w 10000"/>
              <a:gd name="connsiteY34" fmla="*/ 6005 h 10000"/>
              <a:gd name="connsiteX35" fmla="*/ 933 w 10000"/>
              <a:gd name="connsiteY35" fmla="*/ 6005 h 10000"/>
              <a:gd name="connsiteX36" fmla="*/ 933 w 10000"/>
              <a:gd name="connsiteY36" fmla="*/ 6111 h 10000"/>
              <a:gd name="connsiteX37" fmla="*/ 1166 w 10000"/>
              <a:gd name="connsiteY37" fmla="*/ 6217 h 10000"/>
              <a:gd name="connsiteX38" fmla="*/ 1633 w 10000"/>
              <a:gd name="connsiteY38" fmla="*/ 6310 h 10000"/>
              <a:gd name="connsiteX39" fmla="*/ 1866 w 10000"/>
              <a:gd name="connsiteY39" fmla="*/ 6415 h 10000"/>
              <a:gd name="connsiteX40" fmla="*/ 2566 w 10000"/>
              <a:gd name="connsiteY40" fmla="*/ 6521 h 10000"/>
              <a:gd name="connsiteX41" fmla="*/ 3265 w 10000"/>
              <a:gd name="connsiteY41" fmla="*/ 6733 h 10000"/>
              <a:gd name="connsiteX42" fmla="*/ 3965 w 10000"/>
              <a:gd name="connsiteY42" fmla="*/ 6944 h 10000"/>
              <a:gd name="connsiteX43" fmla="*/ 4898 w 10000"/>
              <a:gd name="connsiteY43" fmla="*/ 7262 h 10000"/>
              <a:gd name="connsiteX44" fmla="*/ 5831 w 10000"/>
              <a:gd name="connsiteY44" fmla="*/ 7474 h 10000"/>
              <a:gd name="connsiteX45" fmla="*/ 6764 w 10000"/>
              <a:gd name="connsiteY45" fmla="*/ 7685 h 10000"/>
              <a:gd name="connsiteX46" fmla="*/ 7464 w 10000"/>
              <a:gd name="connsiteY46" fmla="*/ 7897 h 10000"/>
              <a:gd name="connsiteX47" fmla="*/ 8163 w 10000"/>
              <a:gd name="connsiteY47" fmla="*/ 8108 h 10000"/>
              <a:gd name="connsiteX48" fmla="*/ 8630 w 10000"/>
              <a:gd name="connsiteY48" fmla="*/ 8320 h 10000"/>
              <a:gd name="connsiteX49" fmla="*/ 9096 w 10000"/>
              <a:gd name="connsiteY49" fmla="*/ 8426 h 10000"/>
              <a:gd name="connsiteX50" fmla="*/ 9329 w 10000"/>
              <a:gd name="connsiteY50" fmla="*/ 8638 h 10000"/>
              <a:gd name="connsiteX51" fmla="*/ 9534 w 10000"/>
              <a:gd name="connsiteY51" fmla="*/ 8743 h 10000"/>
              <a:gd name="connsiteX52" fmla="*/ 9767 w 10000"/>
              <a:gd name="connsiteY52" fmla="*/ 8942 h 10000"/>
              <a:gd name="connsiteX53" fmla="*/ 10000 w 10000"/>
              <a:gd name="connsiteY53" fmla="*/ 9153 h 10000"/>
              <a:gd name="connsiteX54" fmla="*/ 10000 w 10000"/>
              <a:gd name="connsiteY54" fmla="*/ 9365 h 10000"/>
              <a:gd name="connsiteX55" fmla="*/ 10000 w 10000"/>
              <a:gd name="connsiteY55" fmla="*/ 9577 h 10000"/>
              <a:gd name="connsiteX56" fmla="*/ 9767 w 10000"/>
              <a:gd name="connsiteY56" fmla="*/ 9788 h 10000"/>
              <a:gd name="connsiteX57" fmla="*/ 9767 w 10000"/>
              <a:gd name="connsiteY57" fmla="*/ 9894 h 10000"/>
              <a:gd name="connsiteX58" fmla="*/ 9767 w 10000"/>
              <a:gd name="connsiteY58" fmla="*/ 10000 h 10000"/>
              <a:gd name="connsiteX59" fmla="*/ 9767 w 10000"/>
              <a:gd name="connsiteY59" fmla="*/ 10000 h 10000"/>
              <a:gd name="connsiteX60" fmla="*/ 9534 w 10000"/>
              <a:gd name="connsiteY60" fmla="*/ 10000 h 10000"/>
              <a:gd name="connsiteX61" fmla="*/ 9534 w 10000"/>
              <a:gd name="connsiteY61" fmla="*/ 9894 h 10000"/>
              <a:gd name="connsiteX62" fmla="*/ 9329 w 10000"/>
              <a:gd name="connsiteY62" fmla="*/ 9894 h 10000"/>
              <a:gd name="connsiteX63" fmla="*/ 9096 w 10000"/>
              <a:gd name="connsiteY63" fmla="*/ 9788 h 10000"/>
              <a:gd name="connsiteX64" fmla="*/ 8630 w 10000"/>
              <a:gd name="connsiteY64" fmla="*/ 9577 h 10000"/>
              <a:gd name="connsiteX65" fmla="*/ 8397 w 10000"/>
              <a:gd name="connsiteY65" fmla="*/ 9471 h 10000"/>
              <a:gd name="connsiteX66" fmla="*/ 7930 w 10000"/>
              <a:gd name="connsiteY66" fmla="*/ 9259 h 10000"/>
              <a:gd name="connsiteX67" fmla="*/ 7464 w 10000"/>
              <a:gd name="connsiteY67" fmla="*/ 9048 h 10000"/>
              <a:gd name="connsiteX68" fmla="*/ 6297 w 10000"/>
              <a:gd name="connsiteY68" fmla="*/ 8532 h 10000"/>
              <a:gd name="connsiteX69" fmla="*/ 5131 w 10000"/>
              <a:gd name="connsiteY69" fmla="*/ 8108 h 10000"/>
              <a:gd name="connsiteX70" fmla="*/ 3965 w 10000"/>
              <a:gd name="connsiteY70" fmla="*/ 7685 h 10000"/>
              <a:gd name="connsiteX71" fmla="*/ 2799 w 10000"/>
              <a:gd name="connsiteY71" fmla="*/ 7262 h 10000"/>
              <a:gd name="connsiteX72" fmla="*/ 2099 w 10000"/>
              <a:gd name="connsiteY72" fmla="*/ 7050 h 10000"/>
              <a:gd name="connsiteX73" fmla="*/ 1633 w 10000"/>
              <a:gd name="connsiteY73" fmla="*/ 6839 h 10000"/>
              <a:gd name="connsiteX74" fmla="*/ 1166 w 10000"/>
              <a:gd name="connsiteY74" fmla="*/ 6733 h 10000"/>
              <a:gd name="connsiteX75" fmla="*/ 700 w 10000"/>
              <a:gd name="connsiteY75" fmla="*/ 6521 h 10000"/>
              <a:gd name="connsiteX76" fmla="*/ 466 w 10000"/>
              <a:gd name="connsiteY76" fmla="*/ 6415 h 10000"/>
              <a:gd name="connsiteX77" fmla="*/ 233 w 10000"/>
              <a:gd name="connsiteY77" fmla="*/ 6310 h 10000"/>
              <a:gd name="connsiteX78" fmla="*/ 0 w 10000"/>
              <a:gd name="connsiteY78" fmla="*/ 6310 h 10000"/>
              <a:gd name="connsiteX79" fmla="*/ 0 w 10000"/>
              <a:gd name="connsiteY79" fmla="*/ 6217 h 10000"/>
              <a:gd name="connsiteX80" fmla="*/ 0 w 10000"/>
              <a:gd name="connsiteY80" fmla="*/ 6217 h 10000"/>
              <a:gd name="connsiteX81" fmla="*/ 0 w 10000"/>
              <a:gd name="connsiteY81" fmla="*/ 6111 h 10000"/>
              <a:gd name="connsiteX82" fmla="*/ 0 w 10000"/>
              <a:gd name="connsiteY82" fmla="*/ 6005 h 10000"/>
              <a:gd name="connsiteX83" fmla="*/ 0 w 10000"/>
              <a:gd name="connsiteY83" fmla="*/ 5794 h 10000"/>
              <a:gd name="connsiteX84" fmla="*/ 233 w 10000"/>
              <a:gd name="connsiteY84" fmla="*/ 5476 h 10000"/>
              <a:gd name="connsiteX85" fmla="*/ 233 w 10000"/>
              <a:gd name="connsiteY85" fmla="*/ 5265 h 10000"/>
              <a:gd name="connsiteX86" fmla="*/ 466 w 10000"/>
              <a:gd name="connsiteY86" fmla="*/ 4841 h 10000"/>
              <a:gd name="connsiteX87" fmla="*/ 700 w 10000"/>
              <a:gd name="connsiteY87" fmla="*/ 4524 h 10000"/>
              <a:gd name="connsiteX88" fmla="*/ 700 w 10000"/>
              <a:gd name="connsiteY88" fmla="*/ 4524 h 10000"/>
              <a:gd name="connsiteX0" fmla="*/ 700 w 10000"/>
              <a:gd name="connsiteY0" fmla="*/ 4418 h 9894"/>
              <a:gd name="connsiteX1" fmla="*/ 1166 w 10000"/>
              <a:gd name="connsiteY1" fmla="*/ 3584 h 9894"/>
              <a:gd name="connsiteX2" fmla="*/ 1399 w 10000"/>
              <a:gd name="connsiteY2" fmla="*/ 2844 h 9894"/>
              <a:gd name="connsiteX3" fmla="*/ 1633 w 10000"/>
              <a:gd name="connsiteY3" fmla="*/ 2209 h 9894"/>
              <a:gd name="connsiteX4" fmla="*/ 1866 w 10000"/>
              <a:gd name="connsiteY4" fmla="*/ 1574 h 9894"/>
              <a:gd name="connsiteX5" fmla="*/ 1866 w 10000"/>
              <a:gd name="connsiteY5" fmla="*/ 1256 h 9894"/>
              <a:gd name="connsiteX6" fmla="*/ 2099 w 10000"/>
              <a:gd name="connsiteY6" fmla="*/ 1058 h 9894"/>
              <a:gd name="connsiteX7" fmla="*/ 2099 w 10000"/>
              <a:gd name="connsiteY7" fmla="*/ 846 h 9894"/>
              <a:gd name="connsiteX8" fmla="*/ 2099 w 10000"/>
              <a:gd name="connsiteY8" fmla="*/ 635 h 9894"/>
              <a:gd name="connsiteX9" fmla="*/ 2099 w 10000"/>
              <a:gd name="connsiteY9" fmla="*/ 529 h 9894"/>
              <a:gd name="connsiteX10" fmla="*/ 2799 w 10000"/>
              <a:gd name="connsiteY10" fmla="*/ 0 h 9894"/>
              <a:gd name="connsiteX11" fmla="*/ 3265 w 10000"/>
              <a:gd name="connsiteY11" fmla="*/ 106 h 9894"/>
              <a:gd name="connsiteX12" fmla="*/ 3732 w 10000"/>
              <a:gd name="connsiteY12" fmla="*/ 211 h 9894"/>
              <a:gd name="connsiteX13" fmla="*/ 3965 w 10000"/>
              <a:gd name="connsiteY13" fmla="*/ 317 h 9894"/>
              <a:gd name="connsiteX14" fmla="*/ 3965 w 10000"/>
              <a:gd name="connsiteY14" fmla="*/ 423 h 9894"/>
              <a:gd name="connsiteX15" fmla="*/ 3965 w 10000"/>
              <a:gd name="connsiteY15" fmla="*/ 635 h 9894"/>
              <a:gd name="connsiteX16" fmla="*/ 3732 w 10000"/>
              <a:gd name="connsiteY16" fmla="*/ 952 h 9894"/>
              <a:gd name="connsiteX17" fmla="*/ 3732 w 10000"/>
              <a:gd name="connsiteY17" fmla="*/ 952 h 9894"/>
              <a:gd name="connsiteX18" fmla="*/ 3732 w 10000"/>
              <a:gd name="connsiteY18" fmla="*/ 1058 h 9894"/>
              <a:gd name="connsiteX19" fmla="*/ 3499 w 10000"/>
              <a:gd name="connsiteY19" fmla="*/ 1256 h 9894"/>
              <a:gd name="connsiteX20" fmla="*/ 3499 w 10000"/>
              <a:gd name="connsiteY20" fmla="*/ 1362 h 9894"/>
              <a:gd name="connsiteX21" fmla="*/ 3499 w 10000"/>
              <a:gd name="connsiteY21" fmla="*/ 1574 h 9894"/>
              <a:gd name="connsiteX22" fmla="*/ 3265 w 10000"/>
              <a:gd name="connsiteY22" fmla="*/ 1786 h 9894"/>
              <a:gd name="connsiteX23" fmla="*/ 3265 w 10000"/>
              <a:gd name="connsiteY23" fmla="*/ 1997 h 9894"/>
              <a:gd name="connsiteX24" fmla="*/ 3032 w 10000"/>
              <a:gd name="connsiteY24" fmla="*/ 2315 h 9894"/>
              <a:gd name="connsiteX25" fmla="*/ 2566 w 10000"/>
              <a:gd name="connsiteY25" fmla="*/ 3584 h 9894"/>
              <a:gd name="connsiteX26" fmla="*/ 1633 w 10000"/>
              <a:gd name="connsiteY26" fmla="*/ 4629 h 9894"/>
              <a:gd name="connsiteX27" fmla="*/ 1633 w 10000"/>
              <a:gd name="connsiteY27" fmla="*/ 4947 h 9894"/>
              <a:gd name="connsiteX28" fmla="*/ 1399 w 10000"/>
              <a:gd name="connsiteY28" fmla="*/ 5159 h 9894"/>
              <a:gd name="connsiteX29" fmla="*/ 1166 w 10000"/>
              <a:gd name="connsiteY29" fmla="*/ 5370 h 9894"/>
              <a:gd name="connsiteX30" fmla="*/ 1166 w 10000"/>
              <a:gd name="connsiteY30" fmla="*/ 5582 h 9894"/>
              <a:gd name="connsiteX31" fmla="*/ 933 w 10000"/>
              <a:gd name="connsiteY31" fmla="*/ 5688 h 9894"/>
              <a:gd name="connsiteX32" fmla="*/ 933 w 10000"/>
              <a:gd name="connsiteY32" fmla="*/ 5793 h 9894"/>
              <a:gd name="connsiteX33" fmla="*/ 933 w 10000"/>
              <a:gd name="connsiteY33" fmla="*/ 5899 h 9894"/>
              <a:gd name="connsiteX34" fmla="*/ 933 w 10000"/>
              <a:gd name="connsiteY34" fmla="*/ 5899 h 9894"/>
              <a:gd name="connsiteX35" fmla="*/ 933 w 10000"/>
              <a:gd name="connsiteY35" fmla="*/ 6005 h 9894"/>
              <a:gd name="connsiteX36" fmla="*/ 1166 w 10000"/>
              <a:gd name="connsiteY36" fmla="*/ 6111 h 9894"/>
              <a:gd name="connsiteX37" fmla="*/ 1633 w 10000"/>
              <a:gd name="connsiteY37" fmla="*/ 6204 h 9894"/>
              <a:gd name="connsiteX38" fmla="*/ 1866 w 10000"/>
              <a:gd name="connsiteY38" fmla="*/ 6309 h 9894"/>
              <a:gd name="connsiteX39" fmla="*/ 2566 w 10000"/>
              <a:gd name="connsiteY39" fmla="*/ 6415 h 9894"/>
              <a:gd name="connsiteX40" fmla="*/ 3265 w 10000"/>
              <a:gd name="connsiteY40" fmla="*/ 6627 h 9894"/>
              <a:gd name="connsiteX41" fmla="*/ 3965 w 10000"/>
              <a:gd name="connsiteY41" fmla="*/ 6838 h 9894"/>
              <a:gd name="connsiteX42" fmla="*/ 4898 w 10000"/>
              <a:gd name="connsiteY42" fmla="*/ 7156 h 9894"/>
              <a:gd name="connsiteX43" fmla="*/ 5831 w 10000"/>
              <a:gd name="connsiteY43" fmla="*/ 7368 h 9894"/>
              <a:gd name="connsiteX44" fmla="*/ 6764 w 10000"/>
              <a:gd name="connsiteY44" fmla="*/ 7579 h 9894"/>
              <a:gd name="connsiteX45" fmla="*/ 7464 w 10000"/>
              <a:gd name="connsiteY45" fmla="*/ 7791 h 9894"/>
              <a:gd name="connsiteX46" fmla="*/ 8163 w 10000"/>
              <a:gd name="connsiteY46" fmla="*/ 8002 h 9894"/>
              <a:gd name="connsiteX47" fmla="*/ 8630 w 10000"/>
              <a:gd name="connsiteY47" fmla="*/ 8214 h 9894"/>
              <a:gd name="connsiteX48" fmla="*/ 9096 w 10000"/>
              <a:gd name="connsiteY48" fmla="*/ 8320 h 9894"/>
              <a:gd name="connsiteX49" fmla="*/ 9329 w 10000"/>
              <a:gd name="connsiteY49" fmla="*/ 8532 h 9894"/>
              <a:gd name="connsiteX50" fmla="*/ 9534 w 10000"/>
              <a:gd name="connsiteY50" fmla="*/ 8637 h 9894"/>
              <a:gd name="connsiteX51" fmla="*/ 9767 w 10000"/>
              <a:gd name="connsiteY51" fmla="*/ 8836 h 9894"/>
              <a:gd name="connsiteX52" fmla="*/ 10000 w 10000"/>
              <a:gd name="connsiteY52" fmla="*/ 9047 h 9894"/>
              <a:gd name="connsiteX53" fmla="*/ 10000 w 10000"/>
              <a:gd name="connsiteY53" fmla="*/ 9259 h 9894"/>
              <a:gd name="connsiteX54" fmla="*/ 10000 w 10000"/>
              <a:gd name="connsiteY54" fmla="*/ 9471 h 9894"/>
              <a:gd name="connsiteX55" fmla="*/ 9767 w 10000"/>
              <a:gd name="connsiteY55" fmla="*/ 9682 h 9894"/>
              <a:gd name="connsiteX56" fmla="*/ 9767 w 10000"/>
              <a:gd name="connsiteY56" fmla="*/ 9788 h 9894"/>
              <a:gd name="connsiteX57" fmla="*/ 9767 w 10000"/>
              <a:gd name="connsiteY57" fmla="*/ 9894 h 9894"/>
              <a:gd name="connsiteX58" fmla="*/ 9767 w 10000"/>
              <a:gd name="connsiteY58" fmla="*/ 9894 h 9894"/>
              <a:gd name="connsiteX59" fmla="*/ 9534 w 10000"/>
              <a:gd name="connsiteY59" fmla="*/ 9894 h 9894"/>
              <a:gd name="connsiteX60" fmla="*/ 9534 w 10000"/>
              <a:gd name="connsiteY60" fmla="*/ 9788 h 9894"/>
              <a:gd name="connsiteX61" fmla="*/ 9329 w 10000"/>
              <a:gd name="connsiteY61" fmla="*/ 9788 h 9894"/>
              <a:gd name="connsiteX62" fmla="*/ 9096 w 10000"/>
              <a:gd name="connsiteY62" fmla="*/ 9682 h 9894"/>
              <a:gd name="connsiteX63" fmla="*/ 8630 w 10000"/>
              <a:gd name="connsiteY63" fmla="*/ 9471 h 9894"/>
              <a:gd name="connsiteX64" fmla="*/ 8397 w 10000"/>
              <a:gd name="connsiteY64" fmla="*/ 9365 h 9894"/>
              <a:gd name="connsiteX65" fmla="*/ 7930 w 10000"/>
              <a:gd name="connsiteY65" fmla="*/ 9153 h 9894"/>
              <a:gd name="connsiteX66" fmla="*/ 7464 w 10000"/>
              <a:gd name="connsiteY66" fmla="*/ 8942 h 9894"/>
              <a:gd name="connsiteX67" fmla="*/ 6297 w 10000"/>
              <a:gd name="connsiteY67" fmla="*/ 8426 h 9894"/>
              <a:gd name="connsiteX68" fmla="*/ 5131 w 10000"/>
              <a:gd name="connsiteY68" fmla="*/ 8002 h 9894"/>
              <a:gd name="connsiteX69" fmla="*/ 3965 w 10000"/>
              <a:gd name="connsiteY69" fmla="*/ 7579 h 9894"/>
              <a:gd name="connsiteX70" fmla="*/ 2799 w 10000"/>
              <a:gd name="connsiteY70" fmla="*/ 7156 h 9894"/>
              <a:gd name="connsiteX71" fmla="*/ 2099 w 10000"/>
              <a:gd name="connsiteY71" fmla="*/ 6944 h 9894"/>
              <a:gd name="connsiteX72" fmla="*/ 1633 w 10000"/>
              <a:gd name="connsiteY72" fmla="*/ 6733 h 9894"/>
              <a:gd name="connsiteX73" fmla="*/ 1166 w 10000"/>
              <a:gd name="connsiteY73" fmla="*/ 6627 h 9894"/>
              <a:gd name="connsiteX74" fmla="*/ 700 w 10000"/>
              <a:gd name="connsiteY74" fmla="*/ 6415 h 9894"/>
              <a:gd name="connsiteX75" fmla="*/ 466 w 10000"/>
              <a:gd name="connsiteY75" fmla="*/ 6309 h 9894"/>
              <a:gd name="connsiteX76" fmla="*/ 233 w 10000"/>
              <a:gd name="connsiteY76" fmla="*/ 6204 h 9894"/>
              <a:gd name="connsiteX77" fmla="*/ 0 w 10000"/>
              <a:gd name="connsiteY77" fmla="*/ 6204 h 9894"/>
              <a:gd name="connsiteX78" fmla="*/ 0 w 10000"/>
              <a:gd name="connsiteY78" fmla="*/ 6111 h 9894"/>
              <a:gd name="connsiteX79" fmla="*/ 0 w 10000"/>
              <a:gd name="connsiteY79" fmla="*/ 6111 h 9894"/>
              <a:gd name="connsiteX80" fmla="*/ 0 w 10000"/>
              <a:gd name="connsiteY80" fmla="*/ 6005 h 9894"/>
              <a:gd name="connsiteX81" fmla="*/ 0 w 10000"/>
              <a:gd name="connsiteY81" fmla="*/ 5899 h 9894"/>
              <a:gd name="connsiteX82" fmla="*/ 0 w 10000"/>
              <a:gd name="connsiteY82" fmla="*/ 5688 h 9894"/>
              <a:gd name="connsiteX83" fmla="*/ 233 w 10000"/>
              <a:gd name="connsiteY83" fmla="*/ 5370 h 9894"/>
              <a:gd name="connsiteX84" fmla="*/ 233 w 10000"/>
              <a:gd name="connsiteY84" fmla="*/ 5159 h 9894"/>
              <a:gd name="connsiteX85" fmla="*/ 466 w 10000"/>
              <a:gd name="connsiteY85" fmla="*/ 4735 h 9894"/>
              <a:gd name="connsiteX86" fmla="*/ 700 w 10000"/>
              <a:gd name="connsiteY86" fmla="*/ 4418 h 9894"/>
              <a:gd name="connsiteX87" fmla="*/ 700 w 10000"/>
              <a:gd name="connsiteY87" fmla="*/ 4418 h 9894"/>
              <a:gd name="connsiteX0" fmla="*/ 700 w 10000"/>
              <a:gd name="connsiteY0" fmla="*/ 4358 h 9893"/>
              <a:gd name="connsiteX1" fmla="*/ 1166 w 10000"/>
              <a:gd name="connsiteY1" fmla="*/ 3515 h 9893"/>
              <a:gd name="connsiteX2" fmla="*/ 1399 w 10000"/>
              <a:gd name="connsiteY2" fmla="*/ 2767 h 9893"/>
              <a:gd name="connsiteX3" fmla="*/ 1633 w 10000"/>
              <a:gd name="connsiteY3" fmla="*/ 2126 h 9893"/>
              <a:gd name="connsiteX4" fmla="*/ 1866 w 10000"/>
              <a:gd name="connsiteY4" fmla="*/ 1484 h 9893"/>
              <a:gd name="connsiteX5" fmla="*/ 1866 w 10000"/>
              <a:gd name="connsiteY5" fmla="*/ 1162 h 9893"/>
              <a:gd name="connsiteX6" fmla="*/ 2099 w 10000"/>
              <a:gd name="connsiteY6" fmla="*/ 962 h 9893"/>
              <a:gd name="connsiteX7" fmla="*/ 2099 w 10000"/>
              <a:gd name="connsiteY7" fmla="*/ 748 h 9893"/>
              <a:gd name="connsiteX8" fmla="*/ 2099 w 10000"/>
              <a:gd name="connsiteY8" fmla="*/ 535 h 9893"/>
              <a:gd name="connsiteX9" fmla="*/ 2099 w 10000"/>
              <a:gd name="connsiteY9" fmla="*/ 428 h 9893"/>
              <a:gd name="connsiteX10" fmla="*/ 3265 w 10000"/>
              <a:gd name="connsiteY10" fmla="*/ 0 h 9893"/>
              <a:gd name="connsiteX11" fmla="*/ 3732 w 10000"/>
              <a:gd name="connsiteY11" fmla="*/ 106 h 9893"/>
              <a:gd name="connsiteX12" fmla="*/ 3965 w 10000"/>
              <a:gd name="connsiteY12" fmla="*/ 213 h 9893"/>
              <a:gd name="connsiteX13" fmla="*/ 3965 w 10000"/>
              <a:gd name="connsiteY13" fmla="*/ 321 h 9893"/>
              <a:gd name="connsiteX14" fmla="*/ 3965 w 10000"/>
              <a:gd name="connsiteY14" fmla="*/ 535 h 9893"/>
              <a:gd name="connsiteX15" fmla="*/ 3732 w 10000"/>
              <a:gd name="connsiteY15" fmla="*/ 855 h 9893"/>
              <a:gd name="connsiteX16" fmla="*/ 3732 w 10000"/>
              <a:gd name="connsiteY16" fmla="*/ 855 h 9893"/>
              <a:gd name="connsiteX17" fmla="*/ 3732 w 10000"/>
              <a:gd name="connsiteY17" fmla="*/ 962 h 9893"/>
              <a:gd name="connsiteX18" fmla="*/ 3499 w 10000"/>
              <a:gd name="connsiteY18" fmla="*/ 1162 h 9893"/>
              <a:gd name="connsiteX19" fmla="*/ 3499 w 10000"/>
              <a:gd name="connsiteY19" fmla="*/ 1270 h 9893"/>
              <a:gd name="connsiteX20" fmla="*/ 3499 w 10000"/>
              <a:gd name="connsiteY20" fmla="*/ 1484 h 9893"/>
              <a:gd name="connsiteX21" fmla="*/ 3265 w 10000"/>
              <a:gd name="connsiteY21" fmla="*/ 1698 h 9893"/>
              <a:gd name="connsiteX22" fmla="*/ 3265 w 10000"/>
              <a:gd name="connsiteY22" fmla="*/ 1911 h 9893"/>
              <a:gd name="connsiteX23" fmla="*/ 3032 w 10000"/>
              <a:gd name="connsiteY23" fmla="*/ 2233 h 9893"/>
              <a:gd name="connsiteX24" fmla="*/ 2566 w 10000"/>
              <a:gd name="connsiteY24" fmla="*/ 3515 h 9893"/>
              <a:gd name="connsiteX25" fmla="*/ 1633 w 10000"/>
              <a:gd name="connsiteY25" fmla="*/ 4572 h 9893"/>
              <a:gd name="connsiteX26" fmla="*/ 1633 w 10000"/>
              <a:gd name="connsiteY26" fmla="*/ 4893 h 9893"/>
              <a:gd name="connsiteX27" fmla="*/ 1399 w 10000"/>
              <a:gd name="connsiteY27" fmla="*/ 5107 h 9893"/>
              <a:gd name="connsiteX28" fmla="*/ 1166 w 10000"/>
              <a:gd name="connsiteY28" fmla="*/ 5321 h 9893"/>
              <a:gd name="connsiteX29" fmla="*/ 1166 w 10000"/>
              <a:gd name="connsiteY29" fmla="*/ 5535 h 9893"/>
              <a:gd name="connsiteX30" fmla="*/ 933 w 10000"/>
              <a:gd name="connsiteY30" fmla="*/ 5642 h 9893"/>
              <a:gd name="connsiteX31" fmla="*/ 933 w 10000"/>
              <a:gd name="connsiteY31" fmla="*/ 5748 h 9893"/>
              <a:gd name="connsiteX32" fmla="*/ 933 w 10000"/>
              <a:gd name="connsiteY32" fmla="*/ 5855 h 9893"/>
              <a:gd name="connsiteX33" fmla="*/ 933 w 10000"/>
              <a:gd name="connsiteY33" fmla="*/ 5855 h 9893"/>
              <a:gd name="connsiteX34" fmla="*/ 933 w 10000"/>
              <a:gd name="connsiteY34" fmla="*/ 5962 h 9893"/>
              <a:gd name="connsiteX35" fmla="*/ 1166 w 10000"/>
              <a:gd name="connsiteY35" fmla="*/ 6069 h 9893"/>
              <a:gd name="connsiteX36" fmla="*/ 1633 w 10000"/>
              <a:gd name="connsiteY36" fmla="*/ 6163 h 9893"/>
              <a:gd name="connsiteX37" fmla="*/ 1866 w 10000"/>
              <a:gd name="connsiteY37" fmla="*/ 6270 h 9893"/>
              <a:gd name="connsiteX38" fmla="*/ 2566 w 10000"/>
              <a:gd name="connsiteY38" fmla="*/ 6377 h 9893"/>
              <a:gd name="connsiteX39" fmla="*/ 3265 w 10000"/>
              <a:gd name="connsiteY39" fmla="*/ 6591 h 9893"/>
              <a:gd name="connsiteX40" fmla="*/ 3965 w 10000"/>
              <a:gd name="connsiteY40" fmla="*/ 6804 h 9893"/>
              <a:gd name="connsiteX41" fmla="*/ 4898 w 10000"/>
              <a:gd name="connsiteY41" fmla="*/ 7126 h 9893"/>
              <a:gd name="connsiteX42" fmla="*/ 5831 w 10000"/>
              <a:gd name="connsiteY42" fmla="*/ 7340 h 9893"/>
              <a:gd name="connsiteX43" fmla="*/ 6764 w 10000"/>
              <a:gd name="connsiteY43" fmla="*/ 7553 h 9893"/>
              <a:gd name="connsiteX44" fmla="*/ 7464 w 10000"/>
              <a:gd name="connsiteY44" fmla="*/ 7767 h 9893"/>
              <a:gd name="connsiteX45" fmla="*/ 8163 w 10000"/>
              <a:gd name="connsiteY45" fmla="*/ 7981 h 9893"/>
              <a:gd name="connsiteX46" fmla="*/ 8630 w 10000"/>
              <a:gd name="connsiteY46" fmla="*/ 8195 h 9893"/>
              <a:gd name="connsiteX47" fmla="*/ 9096 w 10000"/>
              <a:gd name="connsiteY47" fmla="*/ 8302 h 9893"/>
              <a:gd name="connsiteX48" fmla="*/ 9329 w 10000"/>
              <a:gd name="connsiteY48" fmla="*/ 8516 h 9893"/>
              <a:gd name="connsiteX49" fmla="*/ 9534 w 10000"/>
              <a:gd name="connsiteY49" fmla="*/ 8623 h 9893"/>
              <a:gd name="connsiteX50" fmla="*/ 9767 w 10000"/>
              <a:gd name="connsiteY50" fmla="*/ 8824 h 9893"/>
              <a:gd name="connsiteX51" fmla="*/ 10000 w 10000"/>
              <a:gd name="connsiteY51" fmla="*/ 9037 h 9893"/>
              <a:gd name="connsiteX52" fmla="*/ 10000 w 10000"/>
              <a:gd name="connsiteY52" fmla="*/ 9251 h 9893"/>
              <a:gd name="connsiteX53" fmla="*/ 10000 w 10000"/>
              <a:gd name="connsiteY53" fmla="*/ 9465 h 9893"/>
              <a:gd name="connsiteX54" fmla="*/ 9767 w 10000"/>
              <a:gd name="connsiteY54" fmla="*/ 9679 h 9893"/>
              <a:gd name="connsiteX55" fmla="*/ 9767 w 10000"/>
              <a:gd name="connsiteY55" fmla="*/ 9786 h 9893"/>
              <a:gd name="connsiteX56" fmla="*/ 9767 w 10000"/>
              <a:gd name="connsiteY56" fmla="*/ 9893 h 9893"/>
              <a:gd name="connsiteX57" fmla="*/ 9767 w 10000"/>
              <a:gd name="connsiteY57" fmla="*/ 9893 h 9893"/>
              <a:gd name="connsiteX58" fmla="*/ 9534 w 10000"/>
              <a:gd name="connsiteY58" fmla="*/ 9893 h 9893"/>
              <a:gd name="connsiteX59" fmla="*/ 9534 w 10000"/>
              <a:gd name="connsiteY59" fmla="*/ 9786 h 9893"/>
              <a:gd name="connsiteX60" fmla="*/ 9329 w 10000"/>
              <a:gd name="connsiteY60" fmla="*/ 9786 h 9893"/>
              <a:gd name="connsiteX61" fmla="*/ 9096 w 10000"/>
              <a:gd name="connsiteY61" fmla="*/ 9679 h 9893"/>
              <a:gd name="connsiteX62" fmla="*/ 8630 w 10000"/>
              <a:gd name="connsiteY62" fmla="*/ 9465 h 9893"/>
              <a:gd name="connsiteX63" fmla="*/ 8397 w 10000"/>
              <a:gd name="connsiteY63" fmla="*/ 9358 h 9893"/>
              <a:gd name="connsiteX64" fmla="*/ 7930 w 10000"/>
              <a:gd name="connsiteY64" fmla="*/ 9144 h 9893"/>
              <a:gd name="connsiteX65" fmla="*/ 7464 w 10000"/>
              <a:gd name="connsiteY65" fmla="*/ 8931 h 9893"/>
              <a:gd name="connsiteX66" fmla="*/ 6297 w 10000"/>
              <a:gd name="connsiteY66" fmla="*/ 8409 h 9893"/>
              <a:gd name="connsiteX67" fmla="*/ 5131 w 10000"/>
              <a:gd name="connsiteY67" fmla="*/ 7981 h 9893"/>
              <a:gd name="connsiteX68" fmla="*/ 3965 w 10000"/>
              <a:gd name="connsiteY68" fmla="*/ 7553 h 9893"/>
              <a:gd name="connsiteX69" fmla="*/ 2799 w 10000"/>
              <a:gd name="connsiteY69" fmla="*/ 7126 h 9893"/>
              <a:gd name="connsiteX70" fmla="*/ 2099 w 10000"/>
              <a:gd name="connsiteY70" fmla="*/ 6911 h 9893"/>
              <a:gd name="connsiteX71" fmla="*/ 1633 w 10000"/>
              <a:gd name="connsiteY71" fmla="*/ 6698 h 9893"/>
              <a:gd name="connsiteX72" fmla="*/ 1166 w 10000"/>
              <a:gd name="connsiteY72" fmla="*/ 6591 h 9893"/>
              <a:gd name="connsiteX73" fmla="*/ 700 w 10000"/>
              <a:gd name="connsiteY73" fmla="*/ 6377 h 9893"/>
              <a:gd name="connsiteX74" fmla="*/ 466 w 10000"/>
              <a:gd name="connsiteY74" fmla="*/ 6270 h 9893"/>
              <a:gd name="connsiteX75" fmla="*/ 233 w 10000"/>
              <a:gd name="connsiteY75" fmla="*/ 6163 h 9893"/>
              <a:gd name="connsiteX76" fmla="*/ 0 w 10000"/>
              <a:gd name="connsiteY76" fmla="*/ 6163 h 9893"/>
              <a:gd name="connsiteX77" fmla="*/ 0 w 10000"/>
              <a:gd name="connsiteY77" fmla="*/ 6069 h 9893"/>
              <a:gd name="connsiteX78" fmla="*/ 0 w 10000"/>
              <a:gd name="connsiteY78" fmla="*/ 6069 h 9893"/>
              <a:gd name="connsiteX79" fmla="*/ 0 w 10000"/>
              <a:gd name="connsiteY79" fmla="*/ 5962 h 9893"/>
              <a:gd name="connsiteX80" fmla="*/ 0 w 10000"/>
              <a:gd name="connsiteY80" fmla="*/ 5855 h 9893"/>
              <a:gd name="connsiteX81" fmla="*/ 0 w 10000"/>
              <a:gd name="connsiteY81" fmla="*/ 5642 h 9893"/>
              <a:gd name="connsiteX82" fmla="*/ 233 w 10000"/>
              <a:gd name="connsiteY82" fmla="*/ 5321 h 9893"/>
              <a:gd name="connsiteX83" fmla="*/ 233 w 10000"/>
              <a:gd name="connsiteY83" fmla="*/ 5107 h 9893"/>
              <a:gd name="connsiteX84" fmla="*/ 466 w 10000"/>
              <a:gd name="connsiteY84" fmla="*/ 4679 h 9893"/>
              <a:gd name="connsiteX85" fmla="*/ 700 w 10000"/>
              <a:gd name="connsiteY85" fmla="*/ 4358 h 9893"/>
              <a:gd name="connsiteX86" fmla="*/ 700 w 10000"/>
              <a:gd name="connsiteY86" fmla="*/ 4358 h 9893"/>
              <a:gd name="connsiteX0" fmla="*/ 700 w 10000"/>
              <a:gd name="connsiteY0" fmla="*/ 4298 h 9893"/>
              <a:gd name="connsiteX1" fmla="*/ 1166 w 10000"/>
              <a:gd name="connsiteY1" fmla="*/ 3446 h 9893"/>
              <a:gd name="connsiteX2" fmla="*/ 1399 w 10000"/>
              <a:gd name="connsiteY2" fmla="*/ 2690 h 9893"/>
              <a:gd name="connsiteX3" fmla="*/ 1633 w 10000"/>
              <a:gd name="connsiteY3" fmla="*/ 2042 h 9893"/>
              <a:gd name="connsiteX4" fmla="*/ 1866 w 10000"/>
              <a:gd name="connsiteY4" fmla="*/ 1393 h 9893"/>
              <a:gd name="connsiteX5" fmla="*/ 1866 w 10000"/>
              <a:gd name="connsiteY5" fmla="*/ 1068 h 9893"/>
              <a:gd name="connsiteX6" fmla="*/ 2099 w 10000"/>
              <a:gd name="connsiteY6" fmla="*/ 865 h 9893"/>
              <a:gd name="connsiteX7" fmla="*/ 2099 w 10000"/>
              <a:gd name="connsiteY7" fmla="*/ 649 h 9893"/>
              <a:gd name="connsiteX8" fmla="*/ 2099 w 10000"/>
              <a:gd name="connsiteY8" fmla="*/ 434 h 9893"/>
              <a:gd name="connsiteX9" fmla="*/ 2099 w 10000"/>
              <a:gd name="connsiteY9" fmla="*/ 326 h 9893"/>
              <a:gd name="connsiteX10" fmla="*/ 3732 w 10000"/>
              <a:gd name="connsiteY10" fmla="*/ 0 h 9893"/>
              <a:gd name="connsiteX11" fmla="*/ 3965 w 10000"/>
              <a:gd name="connsiteY11" fmla="*/ 108 h 9893"/>
              <a:gd name="connsiteX12" fmla="*/ 3965 w 10000"/>
              <a:gd name="connsiteY12" fmla="*/ 217 h 9893"/>
              <a:gd name="connsiteX13" fmla="*/ 3965 w 10000"/>
              <a:gd name="connsiteY13" fmla="*/ 434 h 9893"/>
              <a:gd name="connsiteX14" fmla="*/ 3732 w 10000"/>
              <a:gd name="connsiteY14" fmla="*/ 757 h 9893"/>
              <a:gd name="connsiteX15" fmla="*/ 3732 w 10000"/>
              <a:gd name="connsiteY15" fmla="*/ 757 h 9893"/>
              <a:gd name="connsiteX16" fmla="*/ 3732 w 10000"/>
              <a:gd name="connsiteY16" fmla="*/ 865 h 9893"/>
              <a:gd name="connsiteX17" fmla="*/ 3499 w 10000"/>
              <a:gd name="connsiteY17" fmla="*/ 1068 h 9893"/>
              <a:gd name="connsiteX18" fmla="*/ 3499 w 10000"/>
              <a:gd name="connsiteY18" fmla="*/ 1177 h 9893"/>
              <a:gd name="connsiteX19" fmla="*/ 3499 w 10000"/>
              <a:gd name="connsiteY19" fmla="*/ 1393 h 9893"/>
              <a:gd name="connsiteX20" fmla="*/ 3265 w 10000"/>
              <a:gd name="connsiteY20" fmla="*/ 1609 h 9893"/>
              <a:gd name="connsiteX21" fmla="*/ 3265 w 10000"/>
              <a:gd name="connsiteY21" fmla="*/ 1825 h 9893"/>
              <a:gd name="connsiteX22" fmla="*/ 3032 w 10000"/>
              <a:gd name="connsiteY22" fmla="*/ 2150 h 9893"/>
              <a:gd name="connsiteX23" fmla="*/ 2566 w 10000"/>
              <a:gd name="connsiteY23" fmla="*/ 3446 h 9893"/>
              <a:gd name="connsiteX24" fmla="*/ 1633 w 10000"/>
              <a:gd name="connsiteY24" fmla="*/ 4514 h 9893"/>
              <a:gd name="connsiteX25" fmla="*/ 1633 w 10000"/>
              <a:gd name="connsiteY25" fmla="*/ 4839 h 9893"/>
              <a:gd name="connsiteX26" fmla="*/ 1399 w 10000"/>
              <a:gd name="connsiteY26" fmla="*/ 5055 h 9893"/>
              <a:gd name="connsiteX27" fmla="*/ 1166 w 10000"/>
              <a:gd name="connsiteY27" fmla="*/ 5272 h 9893"/>
              <a:gd name="connsiteX28" fmla="*/ 1166 w 10000"/>
              <a:gd name="connsiteY28" fmla="*/ 5488 h 9893"/>
              <a:gd name="connsiteX29" fmla="*/ 933 w 10000"/>
              <a:gd name="connsiteY29" fmla="*/ 5596 h 9893"/>
              <a:gd name="connsiteX30" fmla="*/ 933 w 10000"/>
              <a:gd name="connsiteY30" fmla="*/ 5703 h 9893"/>
              <a:gd name="connsiteX31" fmla="*/ 933 w 10000"/>
              <a:gd name="connsiteY31" fmla="*/ 5811 h 9893"/>
              <a:gd name="connsiteX32" fmla="*/ 933 w 10000"/>
              <a:gd name="connsiteY32" fmla="*/ 5811 h 9893"/>
              <a:gd name="connsiteX33" fmla="*/ 933 w 10000"/>
              <a:gd name="connsiteY33" fmla="*/ 5919 h 9893"/>
              <a:gd name="connsiteX34" fmla="*/ 1166 w 10000"/>
              <a:gd name="connsiteY34" fmla="*/ 6028 h 9893"/>
              <a:gd name="connsiteX35" fmla="*/ 1633 w 10000"/>
              <a:gd name="connsiteY35" fmla="*/ 6123 h 9893"/>
              <a:gd name="connsiteX36" fmla="*/ 1866 w 10000"/>
              <a:gd name="connsiteY36" fmla="*/ 6231 h 9893"/>
              <a:gd name="connsiteX37" fmla="*/ 2566 w 10000"/>
              <a:gd name="connsiteY37" fmla="*/ 6339 h 9893"/>
              <a:gd name="connsiteX38" fmla="*/ 3265 w 10000"/>
              <a:gd name="connsiteY38" fmla="*/ 6555 h 9893"/>
              <a:gd name="connsiteX39" fmla="*/ 3965 w 10000"/>
              <a:gd name="connsiteY39" fmla="*/ 6771 h 9893"/>
              <a:gd name="connsiteX40" fmla="*/ 4898 w 10000"/>
              <a:gd name="connsiteY40" fmla="*/ 7096 h 9893"/>
              <a:gd name="connsiteX41" fmla="*/ 5831 w 10000"/>
              <a:gd name="connsiteY41" fmla="*/ 7312 h 9893"/>
              <a:gd name="connsiteX42" fmla="*/ 6764 w 10000"/>
              <a:gd name="connsiteY42" fmla="*/ 7528 h 9893"/>
              <a:gd name="connsiteX43" fmla="*/ 7464 w 10000"/>
              <a:gd name="connsiteY43" fmla="*/ 7744 h 9893"/>
              <a:gd name="connsiteX44" fmla="*/ 8163 w 10000"/>
              <a:gd name="connsiteY44" fmla="*/ 7960 h 9893"/>
              <a:gd name="connsiteX45" fmla="*/ 8630 w 10000"/>
              <a:gd name="connsiteY45" fmla="*/ 8177 h 9893"/>
              <a:gd name="connsiteX46" fmla="*/ 9096 w 10000"/>
              <a:gd name="connsiteY46" fmla="*/ 8285 h 9893"/>
              <a:gd name="connsiteX47" fmla="*/ 9329 w 10000"/>
              <a:gd name="connsiteY47" fmla="*/ 8501 h 9893"/>
              <a:gd name="connsiteX48" fmla="*/ 9534 w 10000"/>
              <a:gd name="connsiteY48" fmla="*/ 8609 h 9893"/>
              <a:gd name="connsiteX49" fmla="*/ 9767 w 10000"/>
              <a:gd name="connsiteY49" fmla="*/ 8812 h 9893"/>
              <a:gd name="connsiteX50" fmla="*/ 10000 w 10000"/>
              <a:gd name="connsiteY50" fmla="*/ 9028 h 9893"/>
              <a:gd name="connsiteX51" fmla="*/ 10000 w 10000"/>
              <a:gd name="connsiteY51" fmla="*/ 9244 h 9893"/>
              <a:gd name="connsiteX52" fmla="*/ 10000 w 10000"/>
              <a:gd name="connsiteY52" fmla="*/ 9460 h 9893"/>
              <a:gd name="connsiteX53" fmla="*/ 9767 w 10000"/>
              <a:gd name="connsiteY53" fmla="*/ 9677 h 9893"/>
              <a:gd name="connsiteX54" fmla="*/ 9767 w 10000"/>
              <a:gd name="connsiteY54" fmla="*/ 9785 h 9893"/>
              <a:gd name="connsiteX55" fmla="*/ 9767 w 10000"/>
              <a:gd name="connsiteY55" fmla="*/ 9893 h 9893"/>
              <a:gd name="connsiteX56" fmla="*/ 9767 w 10000"/>
              <a:gd name="connsiteY56" fmla="*/ 9893 h 9893"/>
              <a:gd name="connsiteX57" fmla="*/ 9534 w 10000"/>
              <a:gd name="connsiteY57" fmla="*/ 9893 h 9893"/>
              <a:gd name="connsiteX58" fmla="*/ 9534 w 10000"/>
              <a:gd name="connsiteY58" fmla="*/ 9785 h 9893"/>
              <a:gd name="connsiteX59" fmla="*/ 9329 w 10000"/>
              <a:gd name="connsiteY59" fmla="*/ 9785 h 9893"/>
              <a:gd name="connsiteX60" fmla="*/ 9096 w 10000"/>
              <a:gd name="connsiteY60" fmla="*/ 9677 h 9893"/>
              <a:gd name="connsiteX61" fmla="*/ 8630 w 10000"/>
              <a:gd name="connsiteY61" fmla="*/ 9460 h 9893"/>
              <a:gd name="connsiteX62" fmla="*/ 8397 w 10000"/>
              <a:gd name="connsiteY62" fmla="*/ 9352 h 9893"/>
              <a:gd name="connsiteX63" fmla="*/ 7930 w 10000"/>
              <a:gd name="connsiteY63" fmla="*/ 9136 h 9893"/>
              <a:gd name="connsiteX64" fmla="*/ 7464 w 10000"/>
              <a:gd name="connsiteY64" fmla="*/ 8921 h 9893"/>
              <a:gd name="connsiteX65" fmla="*/ 6297 w 10000"/>
              <a:gd name="connsiteY65" fmla="*/ 8393 h 9893"/>
              <a:gd name="connsiteX66" fmla="*/ 5131 w 10000"/>
              <a:gd name="connsiteY66" fmla="*/ 7960 h 9893"/>
              <a:gd name="connsiteX67" fmla="*/ 3965 w 10000"/>
              <a:gd name="connsiteY67" fmla="*/ 7528 h 9893"/>
              <a:gd name="connsiteX68" fmla="*/ 2799 w 10000"/>
              <a:gd name="connsiteY68" fmla="*/ 7096 h 9893"/>
              <a:gd name="connsiteX69" fmla="*/ 2099 w 10000"/>
              <a:gd name="connsiteY69" fmla="*/ 6879 h 9893"/>
              <a:gd name="connsiteX70" fmla="*/ 1633 w 10000"/>
              <a:gd name="connsiteY70" fmla="*/ 6663 h 9893"/>
              <a:gd name="connsiteX71" fmla="*/ 1166 w 10000"/>
              <a:gd name="connsiteY71" fmla="*/ 6555 h 9893"/>
              <a:gd name="connsiteX72" fmla="*/ 700 w 10000"/>
              <a:gd name="connsiteY72" fmla="*/ 6339 h 9893"/>
              <a:gd name="connsiteX73" fmla="*/ 466 w 10000"/>
              <a:gd name="connsiteY73" fmla="*/ 6231 h 9893"/>
              <a:gd name="connsiteX74" fmla="*/ 233 w 10000"/>
              <a:gd name="connsiteY74" fmla="*/ 6123 h 9893"/>
              <a:gd name="connsiteX75" fmla="*/ 0 w 10000"/>
              <a:gd name="connsiteY75" fmla="*/ 6123 h 9893"/>
              <a:gd name="connsiteX76" fmla="*/ 0 w 10000"/>
              <a:gd name="connsiteY76" fmla="*/ 6028 h 9893"/>
              <a:gd name="connsiteX77" fmla="*/ 0 w 10000"/>
              <a:gd name="connsiteY77" fmla="*/ 6028 h 9893"/>
              <a:gd name="connsiteX78" fmla="*/ 0 w 10000"/>
              <a:gd name="connsiteY78" fmla="*/ 5919 h 9893"/>
              <a:gd name="connsiteX79" fmla="*/ 0 w 10000"/>
              <a:gd name="connsiteY79" fmla="*/ 5811 h 9893"/>
              <a:gd name="connsiteX80" fmla="*/ 0 w 10000"/>
              <a:gd name="connsiteY80" fmla="*/ 5596 h 9893"/>
              <a:gd name="connsiteX81" fmla="*/ 233 w 10000"/>
              <a:gd name="connsiteY81" fmla="*/ 5272 h 9893"/>
              <a:gd name="connsiteX82" fmla="*/ 233 w 10000"/>
              <a:gd name="connsiteY82" fmla="*/ 5055 h 9893"/>
              <a:gd name="connsiteX83" fmla="*/ 466 w 10000"/>
              <a:gd name="connsiteY83" fmla="*/ 4623 h 9893"/>
              <a:gd name="connsiteX84" fmla="*/ 700 w 10000"/>
              <a:gd name="connsiteY84" fmla="*/ 4298 h 9893"/>
              <a:gd name="connsiteX85" fmla="*/ 700 w 10000"/>
              <a:gd name="connsiteY85" fmla="*/ 4298 h 9893"/>
              <a:gd name="connsiteX0" fmla="*/ 700 w 10000"/>
              <a:gd name="connsiteY0" fmla="*/ 4235 h 9891"/>
              <a:gd name="connsiteX1" fmla="*/ 1166 w 10000"/>
              <a:gd name="connsiteY1" fmla="*/ 3374 h 9891"/>
              <a:gd name="connsiteX2" fmla="*/ 1399 w 10000"/>
              <a:gd name="connsiteY2" fmla="*/ 2610 h 9891"/>
              <a:gd name="connsiteX3" fmla="*/ 1633 w 10000"/>
              <a:gd name="connsiteY3" fmla="*/ 1955 h 9891"/>
              <a:gd name="connsiteX4" fmla="*/ 1866 w 10000"/>
              <a:gd name="connsiteY4" fmla="*/ 1299 h 9891"/>
              <a:gd name="connsiteX5" fmla="*/ 1866 w 10000"/>
              <a:gd name="connsiteY5" fmla="*/ 971 h 9891"/>
              <a:gd name="connsiteX6" fmla="*/ 2099 w 10000"/>
              <a:gd name="connsiteY6" fmla="*/ 765 h 9891"/>
              <a:gd name="connsiteX7" fmla="*/ 2099 w 10000"/>
              <a:gd name="connsiteY7" fmla="*/ 547 h 9891"/>
              <a:gd name="connsiteX8" fmla="*/ 2099 w 10000"/>
              <a:gd name="connsiteY8" fmla="*/ 330 h 9891"/>
              <a:gd name="connsiteX9" fmla="*/ 2099 w 10000"/>
              <a:gd name="connsiteY9" fmla="*/ 221 h 9891"/>
              <a:gd name="connsiteX10" fmla="*/ 3965 w 10000"/>
              <a:gd name="connsiteY10" fmla="*/ 0 h 9891"/>
              <a:gd name="connsiteX11" fmla="*/ 3965 w 10000"/>
              <a:gd name="connsiteY11" fmla="*/ 110 h 9891"/>
              <a:gd name="connsiteX12" fmla="*/ 3965 w 10000"/>
              <a:gd name="connsiteY12" fmla="*/ 330 h 9891"/>
              <a:gd name="connsiteX13" fmla="*/ 3732 w 10000"/>
              <a:gd name="connsiteY13" fmla="*/ 656 h 9891"/>
              <a:gd name="connsiteX14" fmla="*/ 3732 w 10000"/>
              <a:gd name="connsiteY14" fmla="*/ 656 h 9891"/>
              <a:gd name="connsiteX15" fmla="*/ 3732 w 10000"/>
              <a:gd name="connsiteY15" fmla="*/ 765 h 9891"/>
              <a:gd name="connsiteX16" fmla="*/ 3499 w 10000"/>
              <a:gd name="connsiteY16" fmla="*/ 971 h 9891"/>
              <a:gd name="connsiteX17" fmla="*/ 3499 w 10000"/>
              <a:gd name="connsiteY17" fmla="*/ 1081 h 9891"/>
              <a:gd name="connsiteX18" fmla="*/ 3499 w 10000"/>
              <a:gd name="connsiteY18" fmla="*/ 1299 h 9891"/>
              <a:gd name="connsiteX19" fmla="*/ 3265 w 10000"/>
              <a:gd name="connsiteY19" fmla="*/ 1517 h 9891"/>
              <a:gd name="connsiteX20" fmla="*/ 3265 w 10000"/>
              <a:gd name="connsiteY20" fmla="*/ 1736 h 9891"/>
              <a:gd name="connsiteX21" fmla="*/ 3032 w 10000"/>
              <a:gd name="connsiteY21" fmla="*/ 2064 h 9891"/>
              <a:gd name="connsiteX22" fmla="*/ 2566 w 10000"/>
              <a:gd name="connsiteY22" fmla="*/ 3374 h 9891"/>
              <a:gd name="connsiteX23" fmla="*/ 1633 w 10000"/>
              <a:gd name="connsiteY23" fmla="*/ 4454 h 9891"/>
              <a:gd name="connsiteX24" fmla="*/ 1633 w 10000"/>
              <a:gd name="connsiteY24" fmla="*/ 4782 h 9891"/>
              <a:gd name="connsiteX25" fmla="*/ 1399 w 10000"/>
              <a:gd name="connsiteY25" fmla="*/ 5001 h 9891"/>
              <a:gd name="connsiteX26" fmla="*/ 1166 w 10000"/>
              <a:gd name="connsiteY26" fmla="*/ 5220 h 9891"/>
              <a:gd name="connsiteX27" fmla="*/ 1166 w 10000"/>
              <a:gd name="connsiteY27" fmla="*/ 5438 h 9891"/>
              <a:gd name="connsiteX28" fmla="*/ 933 w 10000"/>
              <a:gd name="connsiteY28" fmla="*/ 5548 h 9891"/>
              <a:gd name="connsiteX29" fmla="*/ 933 w 10000"/>
              <a:gd name="connsiteY29" fmla="*/ 5656 h 9891"/>
              <a:gd name="connsiteX30" fmla="*/ 933 w 10000"/>
              <a:gd name="connsiteY30" fmla="*/ 5765 h 9891"/>
              <a:gd name="connsiteX31" fmla="*/ 933 w 10000"/>
              <a:gd name="connsiteY31" fmla="*/ 5765 h 9891"/>
              <a:gd name="connsiteX32" fmla="*/ 933 w 10000"/>
              <a:gd name="connsiteY32" fmla="*/ 5874 h 9891"/>
              <a:gd name="connsiteX33" fmla="*/ 1166 w 10000"/>
              <a:gd name="connsiteY33" fmla="*/ 5984 h 9891"/>
              <a:gd name="connsiteX34" fmla="*/ 1633 w 10000"/>
              <a:gd name="connsiteY34" fmla="*/ 6080 h 9891"/>
              <a:gd name="connsiteX35" fmla="*/ 1866 w 10000"/>
              <a:gd name="connsiteY35" fmla="*/ 6189 h 9891"/>
              <a:gd name="connsiteX36" fmla="*/ 2566 w 10000"/>
              <a:gd name="connsiteY36" fmla="*/ 6299 h 9891"/>
              <a:gd name="connsiteX37" fmla="*/ 3265 w 10000"/>
              <a:gd name="connsiteY37" fmla="*/ 6517 h 9891"/>
              <a:gd name="connsiteX38" fmla="*/ 3965 w 10000"/>
              <a:gd name="connsiteY38" fmla="*/ 6735 h 9891"/>
              <a:gd name="connsiteX39" fmla="*/ 4898 w 10000"/>
              <a:gd name="connsiteY39" fmla="*/ 7064 h 9891"/>
              <a:gd name="connsiteX40" fmla="*/ 5831 w 10000"/>
              <a:gd name="connsiteY40" fmla="*/ 7282 h 9891"/>
              <a:gd name="connsiteX41" fmla="*/ 6764 w 10000"/>
              <a:gd name="connsiteY41" fmla="*/ 7500 h 9891"/>
              <a:gd name="connsiteX42" fmla="*/ 7464 w 10000"/>
              <a:gd name="connsiteY42" fmla="*/ 7719 h 9891"/>
              <a:gd name="connsiteX43" fmla="*/ 8163 w 10000"/>
              <a:gd name="connsiteY43" fmla="*/ 7937 h 9891"/>
              <a:gd name="connsiteX44" fmla="*/ 8630 w 10000"/>
              <a:gd name="connsiteY44" fmla="*/ 8156 h 9891"/>
              <a:gd name="connsiteX45" fmla="*/ 9096 w 10000"/>
              <a:gd name="connsiteY45" fmla="*/ 8266 h 9891"/>
              <a:gd name="connsiteX46" fmla="*/ 9329 w 10000"/>
              <a:gd name="connsiteY46" fmla="*/ 8484 h 9891"/>
              <a:gd name="connsiteX47" fmla="*/ 9534 w 10000"/>
              <a:gd name="connsiteY47" fmla="*/ 8593 h 9891"/>
              <a:gd name="connsiteX48" fmla="*/ 9767 w 10000"/>
              <a:gd name="connsiteY48" fmla="*/ 8798 h 9891"/>
              <a:gd name="connsiteX49" fmla="*/ 10000 w 10000"/>
              <a:gd name="connsiteY49" fmla="*/ 9017 h 9891"/>
              <a:gd name="connsiteX50" fmla="*/ 10000 w 10000"/>
              <a:gd name="connsiteY50" fmla="*/ 9235 h 9891"/>
              <a:gd name="connsiteX51" fmla="*/ 10000 w 10000"/>
              <a:gd name="connsiteY51" fmla="*/ 9453 h 9891"/>
              <a:gd name="connsiteX52" fmla="*/ 9767 w 10000"/>
              <a:gd name="connsiteY52" fmla="*/ 9673 h 9891"/>
              <a:gd name="connsiteX53" fmla="*/ 9767 w 10000"/>
              <a:gd name="connsiteY53" fmla="*/ 9782 h 9891"/>
              <a:gd name="connsiteX54" fmla="*/ 9767 w 10000"/>
              <a:gd name="connsiteY54" fmla="*/ 9891 h 9891"/>
              <a:gd name="connsiteX55" fmla="*/ 9767 w 10000"/>
              <a:gd name="connsiteY55" fmla="*/ 9891 h 9891"/>
              <a:gd name="connsiteX56" fmla="*/ 9534 w 10000"/>
              <a:gd name="connsiteY56" fmla="*/ 9891 h 9891"/>
              <a:gd name="connsiteX57" fmla="*/ 9534 w 10000"/>
              <a:gd name="connsiteY57" fmla="*/ 9782 h 9891"/>
              <a:gd name="connsiteX58" fmla="*/ 9329 w 10000"/>
              <a:gd name="connsiteY58" fmla="*/ 9782 h 9891"/>
              <a:gd name="connsiteX59" fmla="*/ 9096 w 10000"/>
              <a:gd name="connsiteY59" fmla="*/ 9673 h 9891"/>
              <a:gd name="connsiteX60" fmla="*/ 8630 w 10000"/>
              <a:gd name="connsiteY60" fmla="*/ 9453 h 9891"/>
              <a:gd name="connsiteX61" fmla="*/ 8397 w 10000"/>
              <a:gd name="connsiteY61" fmla="*/ 9344 h 9891"/>
              <a:gd name="connsiteX62" fmla="*/ 7930 w 10000"/>
              <a:gd name="connsiteY62" fmla="*/ 9126 h 9891"/>
              <a:gd name="connsiteX63" fmla="*/ 7464 w 10000"/>
              <a:gd name="connsiteY63" fmla="*/ 8908 h 9891"/>
              <a:gd name="connsiteX64" fmla="*/ 6297 w 10000"/>
              <a:gd name="connsiteY64" fmla="*/ 8375 h 9891"/>
              <a:gd name="connsiteX65" fmla="*/ 5131 w 10000"/>
              <a:gd name="connsiteY65" fmla="*/ 7937 h 9891"/>
              <a:gd name="connsiteX66" fmla="*/ 3965 w 10000"/>
              <a:gd name="connsiteY66" fmla="*/ 7500 h 9891"/>
              <a:gd name="connsiteX67" fmla="*/ 2799 w 10000"/>
              <a:gd name="connsiteY67" fmla="*/ 7064 h 9891"/>
              <a:gd name="connsiteX68" fmla="*/ 2099 w 10000"/>
              <a:gd name="connsiteY68" fmla="*/ 6844 h 9891"/>
              <a:gd name="connsiteX69" fmla="*/ 1633 w 10000"/>
              <a:gd name="connsiteY69" fmla="*/ 6626 h 9891"/>
              <a:gd name="connsiteX70" fmla="*/ 1166 w 10000"/>
              <a:gd name="connsiteY70" fmla="*/ 6517 h 9891"/>
              <a:gd name="connsiteX71" fmla="*/ 700 w 10000"/>
              <a:gd name="connsiteY71" fmla="*/ 6299 h 9891"/>
              <a:gd name="connsiteX72" fmla="*/ 466 w 10000"/>
              <a:gd name="connsiteY72" fmla="*/ 6189 h 9891"/>
              <a:gd name="connsiteX73" fmla="*/ 233 w 10000"/>
              <a:gd name="connsiteY73" fmla="*/ 6080 h 9891"/>
              <a:gd name="connsiteX74" fmla="*/ 0 w 10000"/>
              <a:gd name="connsiteY74" fmla="*/ 6080 h 9891"/>
              <a:gd name="connsiteX75" fmla="*/ 0 w 10000"/>
              <a:gd name="connsiteY75" fmla="*/ 5984 h 9891"/>
              <a:gd name="connsiteX76" fmla="*/ 0 w 10000"/>
              <a:gd name="connsiteY76" fmla="*/ 5984 h 9891"/>
              <a:gd name="connsiteX77" fmla="*/ 0 w 10000"/>
              <a:gd name="connsiteY77" fmla="*/ 5874 h 9891"/>
              <a:gd name="connsiteX78" fmla="*/ 0 w 10000"/>
              <a:gd name="connsiteY78" fmla="*/ 5765 h 9891"/>
              <a:gd name="connsiteX79" fmla="*/ 0 w 10000"/>
              <a:gd name="connsiteY79" fmla="*/ 5548 h 9891"/>
              <a:gd name="connsiteX80" fmla="*/ 233 w 10000"/>
              <a:gd name="connsiteY80" fmla="*/ 5220 h 9891"/>
              <a:gd name="connsiteX81" fmla="*/ 233 w 10000"/>
              <a:gd name="connsiteY81" fmla="*/ 5001 h 9891"/>
              <a:gd name="connsiteX82" fmla="*/ 466 w 10000"/>
              <a:gd name="connsiteY82" fmla="*/ 4564 h 9891"/>
              <a:gd name="connsiteX83" fmla="*/ 700 w 10000"/>
              <a:gd name="connsiteY83" fmla="*/ 4235 h 9891"/>
              <a:gd name="connsiteX84" fmla="*/ 700 w 10000"/>
              <a:gd name="connsiteY84" fmla="*/ 4235 h 9891"/>
              <a:gd name="connsiteX0" fmla="*/ 700 w 10000"/>
              <a:gd name="connsiteY0" fmla="*/ 4282 h 10000"/>
              <a:gd name="connsiteX1" fmla="*/ 1166 w 10000"/>
              <a:gd name="connsiteY1" fmla="*/ 3411 h 10000"/>
              <a:gd name="connsiteX2" fmla="*/ 1399 w 10000"/>
              <a:gd name="connsiteY2" fmla="*/ 2639 h 10000"/>
              <a:gd name="connsiteX3" fmla="*/ 1633 w 10000"/>
              <a:gd name="connsiteY3" fmla="*/ 1977 h 10000"/>
              <a:gd name="connsiteX4" fmla="*/ 1866 w 10000"/>
              <a:gd name="connsiteY4" fmla="*/ 1313 h 10000"/>
              <a:gd name="connsiteX5" fmla="*/ 1866 w 10000"/>
              <a:gd name="connsiteY5" fmla="*/ 982 h 10000"/>
              <a:gd name="connsiteX6" fmla="*/ 2099 w 10000"/>
              <a:gd name="connsiteY6" fmla="*/ 773 h 10000"/>
              <a:gd name="connsiteX7" fmla="*/ 2099 w 10000"/>
              <a:gd name="connsiteY7" fmla="*/ 553 h 10000"/>
              <a:gd name="connsiteX8" fmla="*/ 2099 w 10000"/>
              <a:gd name="connsiteY8" fmla="*/ 334 h 10000"/>
              <a:gd name="connsiteX9" fmla="*/ 2099 w 10000"/>
              <a:gd name="connsiteY9" fmla="*/ 223 h 10000"/>
              <a:gd name="connsiteX10" fmla="*/ 3965 w 10000"/>
              <a:gd name="connsiteY10" fmla="*/ 0 h 10000"/>
              <a:gd name="connsiteX11" fmla="*/ 3965 w 10000"/>
              <a:gd name="connsiteY11" fmla="*/ 334 h 10000"/>
              <a:gd name="connsiteX12" fmla="*/ 3732 w 10000"/>
              <a:gd name="connsiteY12" fmla="*/ 663 h 10000"/>
              <a:gd name="connsiteX13" fmla="*/ 3732 w 10000"/>
              <a:gd name="connsiteY13" fmla="*/ 663 h 10000"/>
              <a:gd name="connsiteX14" fmla="*/ 3732 w 10000"/>
              <a:gd name="connsiteY14" fmla="*/ 773 h 10000"/>
              <a:gd name="connsiteX15" fmla="*/ 3499 w 10000"/>
              <a:gd name="connsiteY15" fmla="*/ 982 h 10000"/>
              <a:gd name="connsiteX16" fmla="*/ 3499 w 10000"/>
              <a:gd name="connsiteY16" fmla="*/ 1093 h 10000"/>
              <a:gd name="connsiteX17" fmla="*/ 3499 w 10000"/>
              <a:gd name="connsiteY17" fmla="*/ 1313 h 10000"/>
              <a:gd name="connsiteX18" fmla="*/ 3265 w 10000"/>
              <a:gd name="connsiteY18" fmla="*/ 1534 h 10000"/>
              <a:gd name="connsiteX19" fmla="*/ 3265 w 10000"/>
              <a:gd name="connsiteY19" fmla="*/ 1755 h 10000"/>
              <a:gd name="connsiteX20" fmla="*/ 3032 w 10000"/>
              <a:gd name="connsiteY20" fmla="*/ 2087 h 10000"/>
              <a:gd name="connsiteX21" fmla="*/ 2566 w 10000"/>
              <a:gd name="connsiteY21" fmla="*/ 3411 h 10000"/>
              <a:gd name="connsiteX22" fmla="*/ 1633 w 10000"/>
              <a:gd name="connsiteY22" fmla="*/ 4503 h 10000"/>
              <a:gd name="connsiteX23" fmla="*/ 1633 w 10000"/>
              <a:gd name="connsiteY23" fmla="*/ 4835 h 10000"/>
              <a:gd name="connsiteX24" fmla="*/ 1399 w 10000"/>
              <a:gd name="connsiteY24" fmla="*/ 5056 h 10000"/>
              <a:gd name="connsiteX25" fmla="*/ 1166 w 10000"/>
              <a:gd name="connsiteY25" fmla="*/ 5278 h 10000"/>
              <a:gd name="connsiteX26" fmla="*/ 1166 w 10000"/>
              <a:gd name="connsiteY26" fmla="*/ 5498 h 10000"/>
              <a:gd name="connsiteX27" fmla="*/ 933 w 10000"/>
              <a:gd name="connsiteY27" fmla="*/ 5609 h 10000"/>
              <a:gd name="connsiteX28" fmla="*/ 933 w 10000"/>
              <a:gd name="connsiteY28" fmla="*/ 5718 h 10000"/>
              <a:gd name="connsiteX29" fmla="*/ 933 w 10000"/>
              <a:gd name="connsiteY29" fmla="*/ 5829 h 10000"/>
              <a:gd name="connsiteX30" fmla="*/ 933 w 10000"/>
              <a:gd name="connsiteY30" fmla="*/ 5829 h 10000"/>
              <a:gd name="connsiteX31" fmla="*/ 933 w 10000"/>
              <a:gd name="connsiteY31" fmla="*/ 5939 h 10000"/>
              <a:gd name="connsiteX32" fmla="*/ 1166 w 10000"/>
              <a:gd name="connsiteY32" fmla="*/ 6050 h 10000"/>
              <a:gd name="connsiteX33" fmla="*/ 1633 w 10000"/>
              <a:gd name="connsiteY33" fmla="*/ 6147 h 10000"/>
              <a:gd name="connsiteX34" fmla="*/ 1866 w 10000"/>
              <a:gd name="connsiteY34" fmla="*/ 6257 h 10000"/>
              <a:gd name="connsiteX35" fmla="*/ 2566 w 10000"/>
              <a:gd name="connsiteY35" fmla="*/ 6368 h 10000"/>
              <a:gd name="connsiteX36" fmla="*/ 3265 w 10000"/>
              <a:gd name="connsiteY36" fmla="*/ 6589 h 10000"/>
              <a:gd name="connsiteX37" fmla="*/ 3965 w 10000"/>
              <a:gd name="connsiteY37" fmla="*/ 6809 h 10000"/>
              <a:gd name="connsiteX38" fmla="*/ 4898 w 10000"/>
              <a:gd name="connsiteY38" fmla="*/ 7142 h 10000"/>
              <a:gd name="connsiteX39" fmla="*/ 5831 w 10000"/>
              <a:gd name="connsiteY39" fmla="*/ 7362 h 10000"/>
              <a:gd name="connsiteX40" fmla="*/ 6764 w 10000"/>
              <a:gd name="connsiteY40" fmla="*/ 7583 h 10000"/>
              <a:gd name="connsiteX41" fmla="*/ 7464 w 10000"/>
              <a:gd name="connsiteY41" fmla="*/ 7804 h 10000"/>
              <a:gd name="connsiteX42" fmla="*/ 8163 w 10000"/>
              <a:gd name="connsiteY42" fmla="*/ 8024 h 10000"/>
              <a:gd name="connsiteX43" fmla="*/ 8630 w 10000"/>
              <a:gd name="connsiteY43" fmla="*/ 8246 h 10000"/>
              <a:gd name="connsiteX44" fmla="*/ 9096 w 10000"/>
              <a:gd name="connsiteY44" fmla="*/ 8357 h 10000"/>
              <a:gd name="connsiteX45" fmla="*/ 9329 w 10000"/>
              <a:gd name="connsiteY45" fmla="*/ 8577 h 10000"/>
              <a:gd name="connsiteX46" fmla="*/ 9534 w 10000"/>
              <a:gd name="connsiteY46" fmla="*/ 8688 h 10000"/>
              <a:gd name="connsiteX47" fmla="*/ 9767 w 10000"/>
              <a:gd name="connsiteY47" fmla="*/ 8895 h 10000"/>
              <a:gd name="connsiteX48" fmla="*/ 10000 w 10000"/>
              <a:gd name="connsiteY48" fmla="*/ 9116 h 10000"/>
              <a:gd name="connsiteX49" fmla="*/ 10000 w 10000"/>
              <a:gd name="connsiteY49" fmla="*/ 9337 h 10000"/>
              <a:gd name="connsiteX50" fmla="*/ 10000 w 10000"/>
              <a:gd name="connsiteY50" fmla="*/ 9557 h 10000"/>
              <a:gd name="connsiteX51" fmla="*/ 9767 w 10000"/>
              <a:gd name="connsiteY51" fmla="*/ 9780 h 10000"/>
              <a:gd name="connsiteX52" fmla="*/ 9767 w 10000"/>
              <a:gd name="connsiteY52" fmla="*/ 9890 h 10000"/>
              <a:gd name="connsiteX53" fmla="*/ 9767 w 10000"/>
              <a:gd name="connsiteY53" fmla="*/ 10000 h 10000"/>
              <a:gd name="connsiteX54" fmla="*/ 9767 w 10000"/>
              <a:gd name="connsiteY54" fmla="*/ 10000 h 10000"/>
              <a:gd name="connsiteX55" fmla="*/ 9534 w 10000"/>
              <a:gd name="connsiteY55" fmla="*/ 10000 h 10000"/>
              <a:gd name="connsiteX56" fmla="*/ 9534 w 10000"/>
              <a:gd name="connsiteY56" fmla="*/ 9890 h 10000"/>
              <a:gd name="connsiteX57" fmla="*/ 9329 w 10000"/>
              <a:gd name="connsiteY57" fmla="*/ 9890 h 10000"/>
              <a:gd name="connsiteX58" fmla="*/ 9096 w 10000"/>
              <a:gd name="connsiteY58" fmla="*/ 9780 h 10000"/>
              <a:gd name="connsiteX59" fmla="*/ 8630 w 10000"/>
              <a:gd name="connsiteY59" fmla="*/ 9557 h 10000"/>
              <a:gd name="connsiteX60" fmla="*/ 8397 w 10000"/>
              <a:gd name="connsiteY60" fmla="*/ 9447 h 10000"/>
              <a:gd name="connsiteX61" fmla="*/ 7930 w 10000"/>
              <a:gd name="connsiteY61" fmla="*/ 9227 h 10000"/>
              <a:gd name="connsiteX62" fmla="*/ 7464 w 10000"/>
              <a:gd name="connsiteY62" fmla="*/ 9006 h 10000"/>
              <a:gd name="connsiteX63" fmla="*/ 6297 w 10000"/>
              <a:gd name="connsiteY63" fmla="*/ 8467 h 10000"/>
              <a:gd name="connsiteX64" fmla="*/ 5131 w 10000"/>
              <a:gd name="connsiteY64" fmla="*/ 8024 h 10000"/>
              <a:gd name="connsiteX65" fmla="*/ 3965 w 10000"/>
              <a:gd name="connsiteY65" fmla="*/ 7583 h 10000"/>
              <a:gd name="connsiteX66" fmla="*/ 2799 w 10000"/>
              <a:gd name="connsiteY66" fmla="*/ 7142 h 10000"/>
              <a:gd name="connsiteX67" fmla="*/ 2099 w 10000"/>
              <a:gd name="connsiteY67" fmla="*/ 6919 h 10000"/>
              <a:gd name="connsiteX68" fmla="*/ 1633 w 10000"/>
              <a:gd name="connsiteY68" fmla="*/ 6699 h 10000"/>
              <a:gd name="connsiteX69" fmla="*/ 1166 w 10000"/>
              <a:gd name="connsiteY69" fmla="*/ 6589 h 10000"/>
              <a:gd name="connsiteX70" fmla="*/ 700 w 10000"/>
              <a:gd name="connsiteY70" fmla="*/ 6368 h 10000"/>
              <a:gd name="connsiteX71" fmla="*/ 466 w 10000"/>
              <a:gd name="connsiteY71" fmla="*/ 6257 h 10000"/>
              <a:gd name="connsiteX72" fmla="*/ 233 w 10000"/>
              <a:gd name="connsiteY72" fmla="*/ 6147 h 10000"/>
              <a:gd name="connsiteX73" fmla="*/ 0 w 10000"/>
              <a:gd name="connsiteY73" fmla="*/ 6147 h 10000"/>
              <a:gd name="connsiteX74" fmla="*/ 0 w 10000"/>
              <a:gd name="connsiteY74" fmla="*/ 6050 h 10000"/>
              <a:gd name="connsiteX75" fmla="*/ 0 w 10000"/>
              <a:gd name="connsiteY75" fmla="*/ 6050 h 10000"/>
              <a:gd name="connsiteX76" fmla="*/ 0 w 10000"/>
              <a:gd name="connsiteY76" fmla="*/ 5939 h 10000"/>
              <a:gd name="connsiteX77" fmla="*/ 0 w 10000"/>
              <a:gd name="connsiteY77" fmla="*/ 5829 h 10000"/>
              <a:gd name="connsiteX78" fmla="*/ 0 w 10000"/>
              <a:gd name="connsiteY78" fmla="*/ 5609 h 10000"/>
              <a:gd name="connsiteX79" fmla="*/ 233 w 10000"/>
              <a:gd name="connsiteY79" fmla="*/ 5278 h 10000"/>
              <a:gd name="connsiteX80" fmla="*/ 233 w 10000"/>
              <a:gd name="connsiteY80" fmla="*/ 5056 h 10000"/>
              <a:gd name="connsiteX81" fmla="*/ 466 w 10000"/>
              <a:gd name="connsiteY81" fmla="*/ 4614 h 10000"/>
              <a:gd name="connsiteX82" fmla="*/ 700 w 10000"/>
              <a:gd name="connsiteY82" fmla="*/ 4282 h 10000"/>
              <a:gd name="connsiteX83" fmla="*/ 700 w 10000"/>
              <a:gd name="connsiteY83" fmla="*/ 4282 h 10000"/>
              <a:gd name="connsiteX0" fmla="*/ 700 w 10000"/>
              <a:gd name="connsiteY0" fmla="*/ 4059 h 9777"/>
              <a:gd name="connsiteX1" fmla="*/ 1166 w 10000"/>
              <a:gd name="connsiteY1" fmla="*/ 3188 h 9777"/>
              <a:gd name="connsiteX2" fmla="*/ 1399 w 10000"/>
              <a:gd name="connsiteY2" fmla="*/ 2416 h 9777"/>
              <a:gd name="connsiteX3" fmla="*/ 1633 w 10000"/>
              <a:gd name="connsiteY3" fmla="*/ 1754 h 9777"/>
              <a:gd name="connsiteX4" fmla="*/ 1866 w 10000"/>
              <a:gd name="connsiteY4" fmla="*/ 1090 h 9777"/>
              <a:gd name="connsiteX5" fmla="*/ 1866 w 10000"/>
              <a:gd name="connsiteY5" fmla="*/ 759 h 9777"/>
              <a:gd name="connsiteX6" fmla="*/ 2099 w 10000"/>
              <a:gd name="connsiteY6" fmla="*/ 550 h 9777"/>
              <a:gd name="connsiteX7" fmla="*/ 2099 w 10000"/>
              <a:gd name="connsiteY7" fmla="*/ 330 h 9777"/>
              <a:gd name="connsiteX8" fmla="*/ 2099 w 10000"/>
              <a:gd name="connsiteY8" fmla="*/ 111 h 9777"/>
              <a:gd name="connsiteX9" fmla="*/ 2099 w 10000"/>
              <a:gd name="connsiteY9" fmla="*/ 0 h 9777"/>
              <a:gd name="connsiteX10" fmla="*/ 3965 w 10000"/>
              <a:gd name="connsiteY10" fmla="*/ 111 h 9777"/>
              <a:gd name="connsiteX11" fmla="*/ 3732 w 10000"/>
              <a:gd name="connsiteY11" fmla="*/ 440 h 9777"/>
              <a:gd name="connsiteX12" fmla="*/ 3732 w 10000"/>
              <a:gd name="connsiteY12" fmla="*/ 440 h 9777"/>
              <a:gd name="connsiteX13" fmla="*/ 3732 w 10000"/>
              <a:gd name="connsiteY13" fmla="*/ 550 h 9777"/>
              <a:gd name="connsiteX14" fmla="*/ 3499 w 10000"/>
              <a:gd name="connsiteY14" fmla="*/ 759 h 9777"/>
              <a:gd name="connsiteX15" fmla="*/ 3499 w 10000"/>
              <a:gd name="connsiteY15" fmla="*/ 870 h 9777"/>
              <a:gd name="connsiteX16" fmla="*/ 3499 w 10000"/>
              <a:gd name="connsiteY16" fmla="*/ 1090 h 9777"/>
              <a:gd name="connsiteX17" fmla="*/ 3265 w 10000"/>
              <a:gd name="connsiteY17" fmla="*/ 1311 h 9777"/>
              <a:gd name="connsiteX18" fmla="*/ 3265 w 10000"/>
              <a:gd name="connsiteY18" fmla="*/ 1532 h 9777"/>
              <a:gd name="connsiteX19" fmla="*/ 3032 w 10000"/>
              <a:gd name="connsiteY19" fmla="*/ 1864 h 9777"/>
              <a:gd name="connsiteX20" fmla="*/ 2566 w 10000"/>
              <a:gd name="connsiteY20" fmla="*/ 3188 h 9777"/>
              <a:gd name="connsiteX21" fmla="*/ 1633 w 10000"/>
              <a:gd name="connsiteY21" fmla="*/ 4280 h 9777"/>
              <a:gd name="connsiteX22" fmla="*/ 1633 w 10000"/>
              <a:gd name="connsiteY22" fmla="*/ 4612 h 9777"/>
              <a:gd name="connsiteX23" fmla="*/ 1399 w 10000"/>
              <a:gd name="connsiteY23" fmla="*/ 4833 h 9777"/>
              <a:gd name="connsiteX24" fmla="*/ 1166 w 10000"/>
              <a:gd name="connsiteY24" fmla="*/ 5055 h 9777"/>
              <a:gd name="connsiteX25" fmla="*/ 1166 w 10000"/>
              <a:gd name="connsiteY25" fmla="*/ 5275 h 9777"/>
              <a:gd name="connsiteX26" fmla="*/ 933 w 10000"/>
              <a:gd name="connsiteY26" fmla="*/ 5386 h 9777"/>
              <a:gd name="connsiteX27" fmla="*/ 933 w 10000"/>
              <a:gd name="connsiteY27" fmla="*/ 5495 h 9777"/>
              <a:gd name="connsiteX28" fmla="*/ 933 w 10000"/>
              <a:gd name="connsiteY28" fmla="*/ 5606 h 9777"/>
              <a:gd name="connsiteX29" fmla="*/ 933 w 10000"/>
              <a:gd name="connsiteY29" fmla="*/ 5606 h 9777"/>
              <a:gd name="connsiteX30" fmla="*/ 933 w 10000"/>
              <a:gd name="connsiteY30" fmla="*/ 5716 h 9777"/>
              <a:gd name="connsiteX31" fmla="*/ 1166 w 10000"/>
              <a:gd name="connsiteY31" fmla="*/ 5827 h 9777"/>
              <a:gd name="connsiteX32" fmla="*/ 1633 w 10000"/>
              <a:gd name="connsiteY32" fmla="*/ 5924 h 9777"/>
              <a:gd name="connsiteX33" fmla="*/ 1866 w 10000"/>
              <a:gd name="connsiteY33" fmla="*/ 6034 h 9777"/>
              <a:gd name="connsiteX34" fmla="*/ 2566 w 10000"/>
              <a:gd name="connsiteY34" fmla="*/ 6145 h 9777"/>
              <a:gd name="connsiteX35" fmla="*/ 3265 w 10000"/>
              <a:gd name="connsiteY35" fmla="*/ 6366 h 9777"/>
              <a:gd name="connsiteX36" fmla="*/ 3965 w 10000"/>
              <a:gd name="connsiteY36" fmla="*/ 6586 h 9777"/>
              <a:gd name="connsiteX37" fmla="*/ 4898 w 10000"/>
              <a:gd name="connsiteY37" fmla="*/ 6919 h 9777"/>
              <a:gd name="connsiteX38" fmla="*/ 5831 w 10000"/>
              <a:gd name="connsiteY38" fmla="*/ 7139 h 9777"/>
              <a:gd name="connsiteX39" fmla="*/ 6764 w 10000"/>
              <a:gd name="connsiteY39" fmla="*/ 7360 h 9777"/>
              <a:gd name="connsiteX40" fmla="*/ 7464 w 10000"/>
              <a:gd name="connsiteY40" fmla="*/ 7581 h 9777"/>
              <a:gd name="connsiteX41" fmla="*/ 8163 w 10000"/>
              <a:gd name="connsiteY41" fmla="*/ 7801 h 9777"/>
              <a:gd name="connsiteX42" fmla="*/ 8630 w 10000"/>
              <a:gd name="connsiteY42" fmla="*/ 8023 h 9777"/>
              <a:gd name="connsiteX43" fmla="*/ 9096 w 10000"/>
              <a:gd name="connsiteY43" fmla="*/ 8134 h 9777"/>
              <a:gd name="connsiteX44" fmla="*/ 9329 w 10000"/>
              <a:gd name="connsiteY44" fmla="*/ 8354 h 9777"/>
              <a:gd name="connsiteX45" fmla="*/ 9534 w 10000"/>
              <a:gd name="connsiteY45" fmla="*/ 8465 h 9777"/>
              <a:gd name="connsiteX46" fmla="*/ 9767 w 10000"/>
              <a:gd name="connsiteY46" fmla="*/ 8672 h 9777"/>
              <a:gd name="connsiteX47" fmla="*/ 10000 w 10000"/>
              <a:gd name="connsiteY47" fmla="*/ 8893 h 9777"/>
              <a:gd name="connsiteX48" fmla="*/ 10000 w 10000"/>
              <a:gd name="connsiteY48" fmla="*/ 9114 h 9777"/>
              <a:gd name="connsiteX49" fmla="*/ 10000 w 10000"/>
              <a:gd name="connsiteY49" fmla="*/ 9334 h 9777"/>
              <a:gd name="connsiteX50" fmla="*/ 9767 w 10000"/>
              <a:gd name="connsiteY50" fmla="*/ 9557 h 9777"/>
              <a:gd name="connsiteX51" fmla="*/ 9767 w 10000"/>
              <a:gd name="connsiteY51" fmla="*/ 9667 h 9777"/>
              <a:gd name="connsiteX52" fmla="*/ 9767 w 10000"/>
              <a:gd name="connsiteY52" fmla="*/ 9777 h 9777"/>
              <a:gd name="connsiteX53" fmla="*/ 9767 w 10000"/>
              <a:gd name="connsiteY53" fmla="*/ 9777 h 9777"/>
              <a:gd name="connsiteX54" fmla="*/ 9534 w 10000"/>
              <a:gd name="connsiteY54" fmla="*/ 9777 h 9777"/>
              <a:gd name="connsiteX55" fmla="*/ 9534 w 10000"/>
              <a:gd name="connsiteY55" fmla="*/ 9667 h 9777"/>
              <a:gd name="connsiteX56" fmla="*/ 9329 w 10000"/>
              <a:gd name="connsiteY56" fmla="*/ 9667 h 9777"/>
              <a:gd name="connsiteX57" fmla="*/ 9096 w 10000"/>
              <a:gd name="connsiteY57" fmla="*/ 9557 h 9777"/>
              <a:gd name="connsiteX58" fmla="*/ 8630 w 10000"/>
              <a:gd name="connsiteY58" fmla="*/ 9334 h 9777"/>
              <a:gd name="connsiteX59" fmla="*/ 8397 w 10000"/>
              <a:gd name="connsiteY59" fmla="*/ 9224 h 9777"/>
              <a:gd name="connsiteX60" fmla="*/ 7930 w 10000"/>
              <a:gd name="connsiteY60" fmla="*/ 9004 h 9777"/>
              <a:gd name="connsiteX61" fmla="*/ 7464 w 10000"/>
              <a:gd name="connsiteY61" fmla="*/ 8783 h 9777"/>
              <a:gd name="connsiteX62" fmla="*/ 6297 w 10000"/>
              <a:gd name="connsiteY62" fmla="*/ 8244 h 9777"/>
              <a:gd name="connsiteX63" fmla="*/ 5131 w 10000"/>
              <a:gd name="connsiteY63" fmla="*/ 7801 h 9777"/>
              <a:gd name="connsiteX64" fmla="*/ 3965 w 10000"/>
              <a:gd name="connsiteY64" fmla="*/ 7360 h 9777"/>
              <a:gd name="connsiteX65" fmla="*/ 2799 w 10000"/>
              <a:gd name="connsiteY65" fmla="*/ 6919 h 9777"/>
              <a:gd name="connsiteX66" fmla="*/ 2099 w 10000"/>
              <a:gd name="connsiteY66" fmla="*/ 6696 h 9777"/>
              <a:gd name="connsiteX67" fmla="*/ 1633 w 10000"/>
              <a:gd name="connsiteY67" fmla="*/ 6476 h 9777"/>
              <a:gd name="connsiteX68" fmla="*/ 1166 w 10000"/>
              <a:gd name="connsiteY68" fmla="*/ 6366 h 9777"/>
              <a:gd name="connsiteX69" fmla="*/ 700 w 10000"/>
              <a:gd name="connsiteY69" fmla="*/ 6145 h 9777"/>
              <a:gd name="connsiteX70" fmla="*/ 466 w 10000"/>
              <a:gd name="connsiteY70" fmla="*/ 6034 h 9777"/>
              <a:gd name="connsiteX71" fmla="*/ 233 w 10000"/>
              <a:gd name="connsiteY71" fmla="*/ 5924 h 9777"/>
              <a:gd name="connsiteX72" fmla="*/ 0 w 10000"/>
              <a:gd name="connsiteY72" fmla="*/ 5924 h 9777"/>
              <a:gd name="connsiteX73" fmla="*/ 0 w 10000"/>
              <a:gd name="connsiteY73" fmla="*/ 5827 h 9777"/>
              <a:gd name="connsiteX74" fmla="*/ 0 w 10000"/>
              <a:gd name="connsiteY74" fmla="*/ 5827 h 9777"/>
              <a:gd name="connsiteX75" fmla="*/ 0 w 10000"/>
              <a:gd name="connsiteY75" fmla="*/ 5716 h 9777"/>
              <a:gd name="connsiteX76" fmla="*/ 0 w 10000"/>
              <a:gd name="connsiteY76" fmla="*/ 5606 h 9777"/>
              <a:gd name="connsiteX77" fmla="*/ 0 w 10000"/>
              <a:gd name="connsiteY77" fmla="*/ 5386 h 9777"/>
              <a:gd name="connsiteX78" fmla="*/ 233 w 10000"/>
              <a:gd name="connsiteY78" fmla="*/ 5055 h 9777"/>
              <a:gd name="connsiteX79" fmla="*/ 233 w 10000"/>
              <a:gd name="connsiteY79" fmla="*/ 4833 h 9777"/>
              <a:gd name="connsiteX80" fmla="*/ 466 w 10000"/>
              <a:gd name="connsiteY80" fmla="*/ 4391 h 9777"/>
              <a:gd name="connsiteX81" fmla="*/ 700 w 10000"/>
              <a:gd name="connsiteY81" fmla="*/ 4059 h 9777"/>
              <a:gd name="connsiteX82" fmla="*/ 700 w 10000"/>
              <a:gd name="connsiteY82" fmla="*/ 4059 h 9777"/>
              <a:gd name="connsiteX0" fmla="*/ 700 w 10000"/>
              <a:gd name="connsiteY0" fmla="*/ 4038 h 9886"/>
              <a:gd name="connsiteX1" fmla="*/ 1166 w 10000"/>
              <a:gd name="connsiteY1" fmla="*/ 3147 h 9886"/>
              <a:gd name="connsiteX2" fmla="*/ 1399 w 10000"/>
              <a:gd name="connsiteY2" fmla="*/ 2357 h 9886"/>
              <a:gd name="connsiteX3" fmla="*/ 1633 w 10000"/>
              <a:gd name="connsiteY3" fmla="*/ 1680 h 9886"/>
              <a:gd name="connsiteX4" fmla="*/ 1866 w 10000"/>
              <a:gd name="connsiteY4" fmla="*/ 1001 h 9886"/>
              <a:gd name="connsiteX5" fmla="*/ 1866 w 10000"/>
              <a:gd name="connsiteY5" fmla="*/ 662 h 9886"/>
              <a:gd name="connsiteX6" fmla="*/ 2099 w 10000"/>
              <a:gd name="connsiteY6" fmla="*/ 449 h 9886"/>
              <a:gd name="connsiteX7" fmla="*/ 2099 w 10000"/>
              <a:gd name="connsiteY7" fmla="*/ 224 h 9886"/>
              <a:gd name="connsiteX8" fmla="*/ 2099 w 10000"/>
              <a:gd name="connsiteY8" fmla="*/ 0 h 9886"/>
              <a:gd name="connsiteX9" fmla="*/ 3965 w 10000"/>
              <a:gd name="connsiteY9" fmla="*/ 0 h 9886"/>
              <a:gd name="connsiteX10" fmla="*/ 3732 w 10000"/>
              <a:gd name="connsiteY10" fmla="*/ 336 h 9886"/>
              <a:gd name="connsiteX11" fmla="*/ 3732 w 10000"/>
              <a:gd name="connsiteY11" fmla="*/ 336 h 9886"/>
              <a:gd name="connsiteX12" fmla="*/ 3732 w 10000"/>
              <a:gd name="connsiteY12" fmla="*/ 449 h 9886"/>
              <a:gd name="connsiteX13" fmla="*/ 3499 w 10000"/>
              <a:gd name="connsiteY13" fmla="*/ 662 h 9886"/>
              <a:gd name="connsiteX14" fmla="*/ 3499 w 10000"/>
              <a:gd name="connsiteY14" fmla="*/ 776 h 9886"/>
              <a:gd name="connsiteX15" fmla="*/ 3499 w 10000"/>
              <a:gd name="connsiteY15" fmla="*/ 1001 h 9886"/>
              <a:gd name="connsiteX16" fmla="*/ 3265 w 10000"/>
              <a:gd name="connsiteY16" fmla="*/ 1227 h 9886"/>
              <a:gd name="connsiteX17" fmla="*/ 3265 w 10000"/>
              <a:gd name="connsiteY17" fmla="*/ 1453 h 9886"/>
              <a:gd name="connsiteX18" fmla="*/ 3032 w 10000"/>
              <a:gd name="connsiteY18" fmla="*/ 1793 h 9886"/>
              <a:gd name="connsiteX19" fmla="*/ 2566 w 10000"/>
              <a:gd name="connsiteY19" fmla="*/ 3147 h 9886"/>
              <a:gd name="connsiteX20" fmla="*/ 1633 w 10000"/>
              <a:gd name="connsiteY20" fmla="*/ 4264 h 9886"/>
              <a:gd name="connsiteX21" fmla="*/ 1633 w 10000"/>
              <a:gd name="connsiteY21" fmla="*/ 4603 h 9886"/>
              <a:gd name="connsiteX22" fmla="*/ 1399 w 10000"/>
              <a:gd name="connsiteY22" fmla="*/ 4829 h 9886"/>
              <a:gd name="connsiteX23" fmla="*/ 1166 w 10000"/>
              <a:gd name="connsiteY23" fmla="*/ 5056 h 9886"/>
              <a:gd name="connsiteX24" fmla="*/ 1166 w 10000"/>
              <a:gd name="connsiteY24" fmla="*/ 5281 h 9886"/>
              <a:gd name="connsiteX25" fmla="*/ 933 w 10000"/>
              <a:gd name="connsiteY25" fmla="*/ 5395 h 9886"/>
              <a:gd name="connsiteX26" fmla="*/ 933 w 10000"/>
              <a:gd name="connsiteY26" fmla="*/ 5506 h 9886"/>
              <a:gd name="connsiteX27" fmla="*/ 933 w 10000"/>
              <a:gd name="connsiteY27" fmla="*/ 5620 h 9886"/>
              <a:gd name="connsiteX28" fmla="*/ 933 w 10000"/>
              <a:gd name="connsiteY28" fmla="*/ 5620 h 9886"/>
              <a:gd name="connsiteX29" fmla="*/ 933 w 10000"/>
              <a:gd name="connsiteY29" fmla="*/ 5732 h 9886"/>
              <a:gd name="connsiteX30" fmla="*/ 1166 w 10000"/>
              <a:gd name="connsiteY30" fmla="*/ 5846 h 9886"/>
              <a:gd name="connsiteX31" fmla="*/ 1633 w 10000"/>
              <a:gd name="connsiteY31" fmla="*/ 5945 h 9886"/>
              <a:gd name="connsiteX32" fmla="*/ 1866 w 10000"/>
              <a:gd name="connsiteY32" fmla="*/ 6058 h 9886"/>
              <a:gd name="connsiteX33" fmla="*/ 2566 w 10000"/>
              <a:gd name="connsiteY33" fmla="*/ 6171 h 9886"/>
              <a:gd name="connsiteX34" fmla="*/ 3265 w 10000"/>
              <a:gd name="connsiteY34" fmla="*/ 6397 h 9886"/>
              <a:gd name="connsiteX35" fmla="*/ 3965 w 10000"/>
              <a:gd name="connsiteY35" fmla="*/ 6622 h 9886"/>
              <a:gd name="connsiteX36" fmla="*/ 4898 w 10000"/>
              <a:gd name="connsiteY36" fmla="*/ 6963 h 9886"/>
              <a:gd name="connsiteX37" fmla="*/ 5831 w 10000"/>
              <a:gd name="connsiteY37" fmla="*/ 7188 h 9886"/>
              <a:gd name="connsiteX38" fmla="*/ 6764 w 10000"/>
              <a:gd name="connsiteY38" fmla="*/ 7414 h 9886"/>
              <a:gd name="connsiteX39" fmla="*/ 7464 w 10000"/>
              <a:gd name="connsiteY39" fmla="*/ 7640 h 9886"/>
              <a:gd name="connsiteX40" fmla="*/ 8163 w 10000"/>
              <a:gd name="connsiteY40" fmla="*/ 7865 h 9886"/>
              <a:gd name="connsiteX41" fmla="*/ 8630 w 10000"/>
              <a:gd name="connsiteY41" fmla="*/ 8092 h 9886"/>
              <a:gd name="connsiteX42" fmla="*/ 9096 w 10000"/>
              <a:gd name="connsiteY42" fmla="*/ 8206 h 9886"/>
              <a:gd name="connsiteX43" fmla="*/ 9329 w 10000"/>
              <a:gd name="connsiteY43" fmla="*/ 8431 h 9886"/>
              <a:gd name="connsiteX44" fmla="*/ 9534 w 10000"/>
              <a:gd name="connsiteY44" fmla="*/ 8544 h 9886"/>
              <a:gd name="connsiteX45" fmla="*/ 9767 w 10000"/>
              <a:gd name="connsiteY45" fmla="*/ 8756 h 9886"/>
              <a:gd name="connsiteX46" fmla="*/ 10000 w 10000"/>
              <a:gd name="connsiteY46" fmla="*/ 8982 h 9886"/>
              <a:gd name="connsiteX47" fmla="*/ 10000 w 10000"/>
              <a:gd name="connsiteY47" fmla="*/ 9208 h 9886"/>
              <a:gd name="connsiteX48" fmla="*/ 10000 w 10000"/>
              <a:gd name="connsiteY48" fmla="*/ 9433 h 9886"/>
              <a:gd name="connsiteX49" fmla="*/ 9767 w 10000"/>
              <a:gd name="connsiteY49" fmla="*/ 9661 h 9886"/>
              <a:gd name="connsiteX50" fmla="*/ 9767 w 10000"/>
              <a:gd name="connsiteY50" fmla="*/ 9773 h 9886"/>
              <a:gd name="connsiteX51" fmla="*/ 9767 w 10000"/>
              <a:gd name="connsiteY51" fmla="*/ 9886 h 9886"/>
              <a:gd name="connsiteX52" fmla="*/ 9767 w 10000"/>
              <a:gd name="connsiteY52" fmla="*/ 9886 h 9886"/>
              <a:gd name="connsiteX53" fmla="*/ 9534 w 10000"/>
              <a:gd name="connsiteY53" fmla="*/ 9886 h 9886"/>
              <a:gd name="connsiteX54" fmla="*/ 9534 w 10000"/>
              <a:gd name="connsiteY54" fmla="*/ 9773 h 9886"/>
              <a:gd name="connsiteX55" fmla="*/ 9329 w 10000"/>
              <a:gd name="connsiteY55" fmla="*/ 9773 h 9886"/>
              <a:gd name="connsiteX56" fmla="*/ 9096 w 10000"/>
              <a:gd name="connsiteY56" fmla="*/ 9661 h 9886"/>
              <a:gd name="connsiteX57" fmla="*/ 8630 w 10000"/>
              <a:gd name="connsiteY57" fmla="*/ 9433 h 9886"/>
              <a:gd name="connsiteX58" fmla="*/ 8397 w 10000"/>
              <a:gd name="connsiteY58" fmla="*/ 9320 h 9886"/>
              <a:gd name="connsiteX59" fmla="*/ 7930 w 10000"/>
              <a:gd name="connsiteY59" fmla="*/ 9095 h 9886"/>
              <a:gd name="connsiteX60" fmla="*/ 7464 w 10000"/>
              <a:gd name="connsiteY60" fmla="*/ 8869 h 9886"/>
              <a:gd name="connsiteX61" fmla="*/ 6297 w 10000"/>
              <a:gd name="connsiteY61" fmla="*/ 8318 h 9886"/>
              <a:gd name="connsiteX62" fmla="*/ 5131 w 10000"/>
              <a:gd name="connsiteY62" fmla="*/ 7865 h 9886"/>
              <a:gd name="connsiteX63" fmla="*/ 3965 w 10000"/>
              <a:gd name="connsiteY63" fmla="*/ 7414 h 9886"/>
              <a:gd name="connsiteX64" fmla="*/ 2799 w 10000"/>
              <a:gd name="connsiteY64" fmla="*/ 6963 h 9886"/>
              <a:gd name="connsiteX65" fmla="*/ 2099 w 10000"/>
              <a:gd name="connsiteY65" fmla="*/ 6735 h 9886"/>
              <a:gd name="connsiteX66" fmla="*/ 1633 w 10000"/>
              <a:gd name="connsiteY66" fmla="*/ 6510 h 9886"/>
              <a:gd name="connsiteX67" fmla="*/ 1166 w 10000"/>
              <a:gd name="connsiteY67" fmla="*/ 6397 h 9886"/>
              <a:gd name="connsiteX68" fmla="*/ 700 w 10000"/>
              <a:gd name="connsiteY68" fmla="*/ 6171 h 9886"/>
              <a:gd name="connsiteX69" fmla="*/ 466 w 10000"/>
              <a:gd name="connsiteY69" fmla="*/ 6058 h 9886"/>
              <a:gd name="connsiteX70" fmla="*/ 233 w 10000"/>
              <a:gd name="connsiteY70" fmla="*/ 5945 h 9886"/>
              <a:gd name="connsiteX71" fmla="*/ 0 w 10000"/>
              <a:gd name="connsiteY71" fmla="*/ 5945 h 9886"/>
              <a:gd name="connsiteX72" fmla="*/ 0 w 10000"/>
              <a:gd name="connsiteY72" fmla="*/ 5846 h 9886"/>
              <a:gd name="connsiteX73" fmla="*/ 0 w 10000"/>
              <a:gd name="connsiteY73" fmla="*/ 5846 h 9886"/>
              <a:gd name="connsiteX74" fmla="*/ 0 w 10000"/>
              <a:gd name="connsiteY74" fmla="*/ 5732 h 9886"/>
              <a:gd name="connsiteX75" fmla="*/ 0 w 10000"/>
              <a:gd name="connsiteY75" fmla="*/ 5620 h 9886"/>
              <a:gd name="connsiteX76" fmla="*/ 0 w 10000"/>
              <a:gd name="connsiteY76" fmla="*/ 5395 h 9886"/>
              <a:gd name="connsiteX77" fmla="*/ 233 w 10000"/>
              <a:gd name="connsiteY77" fmla="*/ 5056 h 9886"/>
              <a:gd name="connsiteX78" fmla="*/ 233 w 10000"/>
              <a:gd name="connsiteY78" fmla="*/ 4829 h 9886"/>
              <a:gd name="connsiteX79" fmla="*/ 466 w 10000"/>
              <a:gd name="connsiteY79" fmla="*/ 4377 h 9886"/>
              <a:gd name="connsiteX80" fmla="*/ 700 w 10000"/>
              <a:gd name="connsiteY80" fmla="*/ 4038 h 9886"/>
              <a:gd name="connsiteX81" fmla="*/ 700 w 10000"/>
              <a:gd name="connsiteY81" fmla="*/ 4038 h 9886"/>
              <a:gd name="connsiteX0" fmla="*/ 700 w 10000"/>
              <a:gd name="connsiteY0" fmla="*/ 4085 h 10000"/>
              <a:gd name="connsiteX1" fmla="*/ 1166 w 10000"/>
              <a:gd name="connsiteY1" fmla="*/ 3183 h 10000"/>
              <a:gd name="connsiteX2" fmla="*/ 1399 w 10000"/>
              <a:gd name="connsiteY2" fmla="*/ 2384 h 10000"/>
              <a:gd name="connsiteX3" fmla="*/ 1633 w 10000"/>
              <a:gd name="connsiteY3" fmla="*/ 1699 h 10000"/>
              <a:gd name="connsiteX4" fmla="*/ 1866 w 10000"/>
              <a:gd name="connsiteY4" fmla="*/ 1013 h 10000"/>
              <a:gd name="connsiteX5" fmla="*/ 1866 w 10000"/>
              <a:gd name="connsiteY5" fmla="*/ 670 h 10000"/>
              <a:gd name="connsiteX6" fmla="*/ 2099 w 10000"/>
              <a:gd name="connsiteY6" fmla="*/ 454 h 10000"/>
              <a:gd name="connsiteX7" fmla="*/ 2099 w 10000"/>
              <a:gd name="connsiteY7" fmla="*/ 227 h 10000"/>
              <a:gd name="connsiteX8" fmla="*/ 3965 w 10000"/>
              <a:gd name="connsiteY8" fmla="*/ 0 h 10000"/>
              <a:gd name="connsiteX9" fmla="*/ 3732 w 10000"/>
              <a:gd name="connsiteY9" fmla="*/ 340 h 10000"/>
              <a:gd name="connsiteX10" fmla="*/ 3732 w 10000"/>
              <a:gd name="connsiteY10" fmla="*/ 340 h 10000"/>
              <a:gd name="connsiteX11" fmla="*/ 3732 w 10000"/>
              <a:gd name="connsiteY11" fmla="*/ 454 h 10000"/>
              <a:gd name="connsiteX12" fmla="*/ 3499 w 10000"/>
              <a:gd name="connsiteY12" fmla="*/ 670 h 10000"/>
              <a:gd name="connsiteX13" fmla="*/ 3499 w 10000"/>
              <a:gd name="connsiteY13" fmla="*/ 785 h 10000"/>
              <a:gd name="connsiteX14" fmla="*/ 3499 w 10000"/>
              <a:gd name="connsiteY14" fmla="*/ 1013 h 10000"/>
              <a:gd name="connsiteX15" fmla="*/ 3265 w 10000"/>
              <a:gd name="connsiteY15" fmla="*/ 1241 h 10000"/>
              <a:gd name="connsiteX16" fmla="*/ 3265 w 10000"/>
              <a:gd name="connsiteY16" fmla="*/ 1470 h 10000"/>
              <a:gd name="connsiteX17" fmla="*/ 3032 w 10000"/>
              <a:gd name="connsiteY17" fmla="*/ 1814 h 10000"/>
              <a:gd name="connsiteX18" fmla="*/ 2566 w 10000"/>
              <a:gd name="connsiteY18" fmla="*/ 3183 h 10000"/>
              <a:gd name="connsiteX19" fmla="*/ 1633 w 10000"/>
              <a:gd name="connsiteY19" fmla="*/ 4313 h 10000"/>
              <a:gd name="connsiteX20" fmla="*/ 1633 w 10000"/>
              <a:gd name="connsiteY20" fmla="*/ 4656 h 10000"/>
              <a:gd name="connsiteX21" fmla="*/ 1399 w 10000"/>
              <a:gd name="connsiteY21" fmla="*/ 4885 h 10000"/>
              <a:gd name="connsiteX22" fmla="*/ 1166 w 10000"/>
              <a:gd name="connsiteY22" fmla="*/ 5114 h 10000"/>
              <a:gd name="connsiteX23" fmla="*/ 1166 w 10000"/>
              <a:gd name="connsiteY23" fmla="*/ 5342 h 10000"/>
              <a:gd name="connsiteX24" fmla="*/ 933 w 10000"/>
              <a:gd name="connsiteY24" fmla="*/ 5457 h 10000"/>
              <a:gd name="connsiteX25" fmla="*/ 933 w 10000"/>
              <a:gd name="connsiteY25" fmla="*/ 5569 h 10000"/>
              <a:gd name="connsiteX26" fmla="*/ 933 w 10000"/>
              <a:gd name="connsiteY26" fmla="*/ 5685 h 10000"/>
              <a:gd name="connsiteX27" fmla="*/ 933 w 10000"/>
              <a:gd name="connsiteY27" fmla="*/ 5685 h 10000"/>
              <a:gd name="connsiteX28" fmla="*/ 933 w 10000"/>
              <a:gd name="connsiteY28" fmla="*/ 5798 h 10000"/>
              <a:gd name="connsiteX29" fmla="*/ 1166 w 10000"/>
              <a:gd name="connsiteY29" fmla="*/ 5913 h 10000"/>
              <a:gd name="connsiteX30" fmla="*/ 1633 w 10000"/>
              <a:gd name="connsiteY30" fmla="*/ 6014 h 10000"/>
              <a:gd name="connsiteX31" fmla="*/ 1866 w 10000"/>
              <a:gd name="connsiteY31" fmla="*/ 6128 h 10000"/>
              <a:gd name="connsiteX32" fmla="*/ 2566 w 10000"/>
              <a:gd name="connsiteY32" fmla="*/ 6242 h 10000"/>
              <a:gd name="connsiteX33" fmla="*/ 3265 w 10000"/>
              <a:gd name="connsiteY33" fmla="*/ 6471 h 10000"/>
              <a:gd name="connsiteX34" fmla="*/ 3965 w 10000"/>
              <a:gd name="connsiteY34" fmla="*/ 6698 h 10000"/>
              <a:gd name="connsiteX35" fmla="*/ 4898 w 10000"/>
              <a:gd name="connsiteY35" fmla="*/ 7043 h 10000"/>
              <a:gd name="connsiteX36" fmla="*/ 5831 w 10000"/>
              <a:gd name="connsiteY36" fmla="*/ 7271 h 10000"/>
              <a:gd name="connsiteX37" fmla="*/ 6764 w 10000"/>
              <a:gd name="connsiteY37" fmla="*/ 7499 h 10000"/>
              <a:gd name="connsiteX38" fmla="*/ 7464 w 10000"/>
              <a:gd name="connsiteY38" fmla="*/ 7728 h 10000"/>
              <a:gd name="connsiteX39" fmla="*/ 8163 w 10000"/>
              <a:gd name="connsiteY39" fmla="*/ 7956 h 10000"/>
              <a:gd name="connsiteX40" fmla="*/ 8630 w 10000"/>
              <a:gd name="connsiteY40" fmla="*/ 8185 h 10000"/>
              <a:gd name="connsiteX41" fmla="*/ 9096 w 10000"/>
              <a:gd name="connsiteY41" fmla="*/ 8301 h 10000"/>
              <a:gd name="connsiteX42" fmla="*/ 9329 w 10000"/>
              <a:gd name="connsiteY42" fmla="*/ 8528 h 10000"/>
              <a:gd name="connsiteX43" fmla="*/ 9534 w 10000"/>
              <a:gd name="connsiteY43" fmla="*/ 8643 h 10000"/>
              <a:gd name="connsiteX44" fmla="*/ 9767 w 10000"/>
              <a:gd name="connsiteY44" fmla="*/ 8857 h 10000"/>
              <a:gd name="connsiteX45" fmla="*/ 10000 w 10000"/>
              <a:gd name="connsiteY45" fmla="*/ 9086 h 10000"/>
              <a:gd name="connsiteX46" fmla="*/ 10000 w 10000"/>
              <a:gd name="connsiteY46" fmla="*/ 9314 h 10000"/>
              <a:gd name="connsiteX47" fmla="*/ 10000 w 10000"/>
              <a:gd name="connsiteY47" fmla="*/ 9542 h 10000"/>
              <a:gd name="connsiteX48" fmla="*/ 9767 w 10000"/>
              <a:gd name="connsiteY48" fmla="*/ 9772 h 10000"/>
              <a:gd name="connsiteX49" fmla="*/ 9767 w 10000"/>
              <a:gd name="connsiteY49" fmla="*/ 9886 h 10000"/>
              <a:gd name="connsiteX50" fmla="*/ 9767 w 10000"/>
              <a:gd name="connsiteY50" fmla="*/ 10000 h 10000"/>
              <a:gd name="connsiteX51" fmla="*/ 9767 w 10000"/>
              <a:gd name="connsiteY51" fmla="*/ 10000 h 10000"/>
              <a:gd name="connsiteX52" fmla="*/ 9534 w 10000"/>
              <a:gd name="connsiteY52" fmla="*/ 10000 h 10000"/>
              <a:gd name="connsiteX53" fmla="*/ 9534 w 10000"/>
              <a:gd name="connsiteY53" fmla="*/ 9886 h 10000"/>
              <a:gd name="connsiteX54" fmla="*/ 9329 w 10000"/>
              <a:gd name="connsiteY54" fmla="*/ 9886 h 10000"/>
              <a:gd name="connsiteX55" fmla="*/ 9096 w 10000"/>
              <a:gd name="connsiteY55" fmla="*/ 9772 h 10000"/>
              <a:gd name="connsiteX56" fmla="*/ 8630 w 10000"/>
              <a:gd name="connsiteY56" fmla="*/ 9542 h 10000"/>
              <a:gd name="connsiteX57" fmla="*/ 8397 w 10000"/>
              <a:gd name="connsiteY57" fmla="*/ 9427 h 10000"/>
              <a:gd name="connsiteX58" fmla="*/ 7930 w 10000"/>
              <a:gd name="connsiteY58" fmla="*/ 9200 h 10000"/>
              <a:gd name="connsiteX59" fmla="*/ 7464 w 10000"/>
              <a:gd name="connsiteY59" fmla="*/ 8971 h 10000"/>
              <a:gd name="connsiteX60" fmla="*/ 6297 w 10000"/>
              <a:gd name="connsiteY60" fmla="*/ 8414 h 10000"/>
              <a:gd name="connsiteX61" fmla="*/ 5131 w 10000"/>
              <a:gd name="connsiteY61" fmla="*/ 7956 h 10000"/>
              <a:gd name="connsiteX62" fmla="*/ 3965 w 10000"/>
              <a:gd name="connsiteY62" fmla="*/ 7499 h 10000"/>
              <a:gd name="connsiteX63" fmla="*/ 2799 w 10000"/>
              <a:gd name="connsiteY63" fmla="*/ 7043 h 10000"/>
              <a:gd name="connsiteX64" fmla="*/ 2099 w 10000"/>
              <a:gd name="connsiteY64" fmla="*/ 6813 h 10000"/>
              <a:gd name="connsiteX65" fmla="*/ 1633 w 10000"/>
              <a:gd name="connsiteY65" fmla="*/ 6585 h 10000"/>
              <a:gd name="connsiteX66" fmla="*/ 1166 w 10000"/>
              <a:gd name="connsiteY66" fmla="*/ 6471 h 10000"/>
              <a:gd name="connsiteX67" fmla="*/ 700 w 10000"/>
              <a:gd name="connsiteY67" fmla="*/ 6242 h 10000"/>
              <a:gd name="connsiteX68" fmla="*/ 466 w 10000"/>
              <a:gd name="connsiteY68" fmla="*/ 6128 h 10000"/>
              <a:gd name="connsiteX69" fmla="*/ 233 w 10000"/>
              <a:gd name="connsiteY69" fmla="*/ 6014 h 10000"/>
              <a:gd name="connsiteX70" fmla="*/ 0 w 10000"/>
              <a:gd name="connsiteY70" fmla="*/ 6014 h 10000"/>
              <a:gd name="connsiteX71" fmla="*/ 0 w 10000"/>
              <a:gd name="connsiteY71" fmla="*/ 5913 h 10000"/>
              <a:gd name="connsiteX72" fmla="*/ 0 w 10000"/>
              <a:gd name="connsiteY72" fmla="*/ 5913 h 10000"/>
              <a:gd name="connsiteX73" fmla="*/ 0 w 10000"/>
              <a:gd name="connsiteY73" fmla="*/ 5798 h 10000"/>
              <a:gd name="connsiteX74" fmla="*/ 0 w 10000"/>
              <a:gd name="connsiteY74" fmla="*/ 5685 h 10000"/>
              <a:gd name="connsiteX75" fmla="*/ 0 w 10000"/>
              <a:gd name="connsiteY75" fmla="*/ 5457 h 10000"/>
              <a:gd name="connsiteX76" fmla="*/ 233 w 10000"/>
              <a:gd name="connsiteY76" fmla="*/ 5114 h 10000"/>
              <a:gd name="connsiteX77" fmla="*/ 233 w 10000"/>
              <a:gd name="connsiteY77" fmla="*/ 4885 h 10000"/>
              <a:gd name="connsiteX78" fmla="*/ 466 w 10000"/>
              <a:gd name="connsiteY78" fmla="*/ 4427 h 10000"/>
              <a:gd name="connsiteX79" fmla="*/ 700 w 10000"/>
              <a:gd name="connsiteY79" fmla="*/ 4085 h 10000"/>
              <a:gd name="connsiteX80" fmla="*/ 700 w 10000"/>
              <a:gd name="connsiteY80" fmla="*/ 4085 h 10000"/>
              <a:gd name="connsiteX0" fmla="*/ 700 w 10000"/>
              <a:gd name="connsiteY0" fmla="*/ 4085 h 10000"/>
              <a:gd name="connsiteX1" fmla="*/ 1166 w 10000"/>
              <a:gd name="connsiteY1" fmla="*/ 3183 h 10000"/>
              <a:gd name="connsiteX2" fmla="*/ 1399 w 10000"/>
              <a:gd name="connsiteY2" fmla="*/ 2384 h 10000"/>
              <a:gd name="connsiteX3" fmla="*/ 1633 w 10000"/>
              <a:gd name="connsiteY3" fmla="*/ 1699 h 10000"/>
              <a:gd name="connsiteX4" fmla="*/ 1866 w 10000"/>
              <a:gd name="connsiteY4" fmla="*/ 1013 h 10000"/>
              <a:gd name="connsiteX5" fmla="*/ 1866 w 10000"/>
              <a:gd name="connsiteY5" fmla="*/ 670 h 10000"/>
              <a:gd name="connsiteX6" fmla="*/ 2099 w 10000"/>
              <a:gd name="connsiteY6" fmla="*/ 454 h 10000"/>
              <a:gd name="connsiteX7" fmla="*/ 3965 w 10000"/>
              <a:gd name="connsiteY7" fmla="*/ 0 h 10000"/>
              <a:gd name="connsiteX8" fmla="*/ 3732 w 10000"/>
              <a:gd name="connsiteY8" fmla="*/ 340 h 10000"/>
              <a:gd name="connsiteX9" fmla="*/ 3732 w 10000"/>
              <a:gd name="connsiteY9" fmla="*/ 340 h 10000"/>
              <a:gd name="connsiteX10" fmla="*/ 3732 w 10000"/>
              <a:gd name="connsiteY10" fmla="*/ 454 h 10000"/>
              <a:gd name="connsiteX11" fmla="*/ 3499 w 10000"/>
              <a:gd name="connsiteY11" fmla="*/ 670 h 10000"/>
              <a:gd name="connsiteX12" fmla="*/ 3499 w 10000"/>
              <a:gd name="connsiteY12" fmla="*/ 785 h 10000"/>
              <a:gd name="connsiteX13" fmla="*/ 3499 w 10000"/>
              <a:gd name="connsiteY13" fmla="*/ 1013 h 10000"/>
              <a:gd name="connsiteX14" fmla="*/ 3265 w 10000"/>
              <a:gd name="connsiteY14" fmla="*/ 1241 h 10000"/>
              <a:gd name="connsiteX15" fmla="*/ 3265 w 10000"/>
              <a:gd name="connsiteY15" fmla="*/ 1470 h 10000"/>
              <a:gd name="connsiteX16" fmla="*/ 3032 w 10000"/>
              <a:gd name="connsiteY16" fmla="*/ 1814 h 10000"/>
              <a:gd name="connsiteX17" fmla="*/ 2566 w 10000"/>
              <a:gd name="connsiteY17" fmla="*/ 3183 h 10000"/>
              <a:gd name="connsiteX18" fmla="*/ 1633 w 10000"/>
              <a:gd name="connsiteY18" fmla="*/ 4313 h 10000"/>
              <a:gd name="connsiteX19" fmla="*/ 1633 w 10000"/>
              <a:gd name="connsiteY19" fmla="*/ 4656 h 10000"/>
              <a:gd name="connsiteX20" fmla="*/ 1399 w 10000"/>
              <a:gd name="connsiteY20" fmla="*/ 4885 h 10000"/>
              <a:gd name="connsiteX21" fmla="*/ 1166 w 10000"/>
              <a:gd name="connsiteY21" fmla="*/ 5114 h 10000"/>
              <a:gd name="connsiteX22" fmla="*/ 1166 w 10000"/>
              <a:gd name="connsiteY22" fmla="*/ 5342 h 10000"/>
              <a:gd name="connsiteX23" fmla="*/ 933 w 10000"/>
              <a:gd name="connsiteY23" fmla="*/ 5457 h 10000"/>
              <a:gd name="connsiteX24" fmla="*/ 933 w 10000"/>
              <a:gd name="connsiteY24" fmla="*/ 5569 h 10000"/>
              <a:gd name="connsiteX25" fmla="*/ 933 w 10000"/>
              <a:gd name="connsiteY25" fmla="*/ 5685 h 10000"/>
              <a:gd name="connsiteX26" fmla="*/ 933 w 10000"/>
              <a:gd name="connsiteY26" fmla="*/ 5685 h 10000"/>
              <a:gd name="connsiteX27" fmla="*/ 933 w 10000"/>
              <a:gd name="connsiteY27" fmla="*/ 5798 h 10000"/>
              <a:gd name="connsiteX28" fmla="*/ 1166 w 10000"/>
              <a:gd name="connsiteY28" fmla="*/ 5913 h 10000"/>
              <a:gd name="connsiteX29" fmla="*/ 1633 w 10000"/>
              <a:gd name="connsiteY29" fmla="*/ 6014 h 10000"/>
              <a:gd name="connsiteX30" fmla="*/ 1866 w 10000"/>
              <a:gd name="connsiteY30" fmla="*/ 6128 h 10000"/>
              <a:gd name="connsiteX31" fmla="*/ 2566 w 10000"/>
              <a:gd name="connsiteY31" fmla="*/ 6242 h 10000"/>
              <a:gd name="connsiteX32" fmla="*/ 3265 w 10000"/>
              <a:gd name="connsiteY32" fmla="*/ 6471 h 10000"/>
              <a:gd name="connsiteX33" fmla="*/ 3965 w 10000"/>
              <a:gd name="connsiteY33" fmla="*/ 6698 h 10000"/>
              <a:gd name="connsiteX34" fmla="*/ 4898 w 10000"/>
              <a:gd name="connsiteY34" fmla="*/ 7043 h 10000"/>
              <a:gd name="connsiteX35" fmla="*/ 5831 w 10000"/>
              <a:gd name="connsiteY35" fmla="*/ 7271 h 10000"/>
              <a:gd name="connsiteX36" fmla="*/ 6764 w 10000"/>
              <a:gd name="connsiteY36" fmla="*/ 7499 h 10000"/>
              <a:gd name="connsiteX37" fmla="*/ 7464 w 10000"/>
              <a:gd name="connsiteY37" fmla="*/ 7728 h 10000"/>
              <a:gd name="connsiteX38" fmla="*/ 8163 w 10000"/>
              <a:gd name="connsiteY38" fmla="*/ 7956 h 10000"/>
              <a:gd name="connsiteX39" fmla="*/ 8630 w 10000"/>
              <a:gd name="connsiteY39" fmla="*/ 8185 h 10000"/>
              <a:gd name="connsiteX40" fmla="*/ 9096 w 10000"/>
              <a:gd name="connsiteY40" fmla="*/ 8301 h 10000"/>
              <a:gd name="connsiteX41" fmla="*/ 9329 w 10000"/>
              <a:gd name="connsiteY41" fmla="*/ 8528 h 10000"/>
              <a:gd name="connsiteX42" fmla="*/ 9534 w 10000"/>
              <a:gd name="connsiteY42" fmla="*/ 8643 h 10000"/>
              <a:gd name="connsiteX43" fmla="*/ 9767 w 10000"/>
              <a:gd name="connsiteY43" fmla="*/ 8857 h 10000"/>
              <a:gd name="connsiteX44" fmla="*/ 10000 w 10000"/>
              <a:gd name="connsiteY44" fmla="*/ 9086 h 10000"/>
              <a:gd name="connsiteX45" fmla="*/ 10000 w 10000"/>
              <a:gd name="connsiteY45" fmla="*/ 9314 h 10000"/>
              <a:gd name="connsiteX46" fmla="*/ 10000 w 10000"/>
              <a:gd name="connsiteY46" fmla="*/ 9542 h 10000"/>
              <a:gd name="connsiteX47" fmla="*/ 9767 w 10000"/>
              <a:gd name="connsiteY47" fmla="*/ 9772 h 10000"/>
              <a:gd name="connsiteX48" fmla="*/ 9767 w 10000"/>
              <a:gd name="connsiteY48" fmla="*/ 9886 h 10000"/>
              <a:gd name="connsiteX49" fmla="*/ 9767 w 10000"/>
              <a:gd name="connsiteY49" fmla="*/ 10000 h 10000"/>
              <a:gd name="connsiteX50" fmla="*/ 9767 w 10000"/>
              <a:gd name="connsiteY50" fmla="*/ 10000 h 10000"/>
              <a:gd name="connsiteX51" fmla="*/ 9534 w 10000"/>
              <a:gd name="connsiteY51" fmla="*/ 10000 h 10000"/>
              <a:gd name="connsiteX52" fmla="*/ 9534 w 10000"/>
              <a:gd name="connsiteY52" fmla="*/ 9886 h 10000"/>
              <a:gd name="connsiteX53" fmla="*/ 9329 w 10000"/>
              <a:gd name="connsiteY53" fmla="*/ 9886 h 10000"/>
              <a:gd name="connsiteX54" fmla="*/ 9096 w 10000"/>
              <a:gd name="connsiteY54" fmla="*/ 9772 h 10000"/>
              <a:gd name="connsiteX55" fmla="*/ 8630 w 10000"/>
              <a:gd name="connsiteY55" fmla="*/ 9542 h 10000"/>
              <a:gd name="connsiteX56" fmla="*/ 8397 w 10000"/>
              <a:gd name="connsiteY56" fmla="*/ 9427 h 10000"/>
              <a:gd name="connsiteX57" fmla="*/ 7930 w 10000"/>
              <a:gd name="connsiteY57" fmla="*/ 9200 h 10000"/>
              <a:gd name="connsiteX58" fmla="*/ 7464 w 10000"/>
              <a:gd name="connsiteY58" fmla="*/ 8971 h 10000"/>
              <a:gd name="connsiteX59" fmla="*/ 6297 w 10000"/>
              <a:gd name="connsiteY59" fmla="*/ 8414 h 10000"/>
              <a:gd name="connsiteX60" fmla="*/ 5131 w 10000"/>
              <a:gd name="connsiteY60" fmla="*/ 7956 h 10000"/>
              <a:gd name="connsiteX61" fmla="*/ 3965 w 10000"/>
              <a:gd name="connsiteY61" fmla="*/ 7499 h 10000"/>
              <a:gd name="connsiteX62" fmla="*/ 2799 w 10000"/>
              <a:gd name="connsiteY62" fmla="*/ 7043 h 10000"/>
              <a:gd name="connsiteX63" fmla="*/ 2099 w 10000"/>
              <a:gd name="connsiteY63" fmla="*/ 6813 h 10000"/>
              <a:gd name="connsiteX64" fmla="*/ 1633 w 10000"/>
              <a:gd name="connsiteY64" fmla="*/ 6585 h 10000"/>
              <a:gd name="connsiteX65" fmla="*/ 1166 w 10000"/>
              <a:gd name="connsiteY65" fmla="*/ 6471 h 10000"/>
              <a:gd name="connsiteX66" fmla="*/ 700 w 10000"/>
              <a:gd name="connsiteY66" fmla="*/ 6242 h 10000"/>
              <a:gd name="connsiteX67" fmla="*/ 466 w 10000"/>
              <a:gd name="connsiteY67" fmla="*/ 6128 h 10000"/>
              <a:gd name="connsiteX68" fmla="*/ 233 w 10000"/>
              <a:gd name="connsiteY68" fmla="*/ 6014 h 10000"/>
              <a:gd name="connsiteX69" fmla="*/ 0 w 10000"/>
              <a:gd name="connsiteY69" fmla="*/ 6014 h 10000"/>
              <a:gd name="connsiteX70" fmla="*/ 0 w 10000"/>
              <a:gd name="connsiteY70" fmla="*/ 5913 h 10000"/>
              <a:gd name="connsiteX71" fmla="*/ 0 w 10000"/>
              <a:gd name="connsiteY71" fmla="*/ 5913 h 10000"/>
              <a:gd name="connsiteX72" fmla="*/ 0 w 10000"/>
              <a:gd name="connsiteY72" fmla="*/ 5798 h 10000"/>
              <a:gd name="connsiteX73" fmla="*/ 0 w 10000"/>
              <a:gd name="connsiteY73" fmla="*/ 5685 h 10000"/>
              <a:gd name="connsiteX74" fmla="*/ 0 w 10000"/>
              <a:gd name="connsiteY74" fmla="*/ 5457 h 10000"/>
              <a:gd name="connsiteX75" fmla="*/ 233 w 10000"/>
              <a:gd name="connsiteY75" fmla="*/ 5114 h 10000"/>
              <a:gd name="connsiteX76" fmla="*/ 233 w 10000"/>
              <a:gd name="connsiteY76" fmla="*/ 4885 h 10000"/>
              <a:gd name="connsiteX77" fmla="*/ 466 w 10000"/>
              <a:gd name="connsiteY77" fmla="*/ 4427 h 10000"/>
              <a:gd name="connsiteX78" fmla="*/ 700 w 10000"/>
              <a:gd name="connsiteY78" fmla="*/ 4085 h 10000"/>
              <a:gd name="connsiteX79" fmla="*/ 700 w 10000"/>
              <a:gd name="connsiteY79" fmla="*/ 4085 h 10000"/>
              <a:gd name="connsiteX0" fmla="*/ 700 w 10000"/>
              <a:gd name="connsiteY0" fmla="*/ 3745 h 9660"/>
              <a:gd name="connsiteX1" fmla="*/ 1166 w 10000"/>
              <a:gd name="connsiteY1" fmla="*/ 2843 h 9660"/>
              <a:gd name="connsiteX2" fmla="*/ 1399 w 10000"/>
              <a:gd name="connsiteY2" fmla="*/ 2044 h 9660"/>
              <a:gd name="connsiteX3" fmla="*/ 1633 w 10000"/>
              <a:gd name="connsiteY3" fmla="*/ 1359 h 9660"/>
              <a:gd name="connsiteX4" fmla="*/ 1866 w 10000"/>
              <a:gd name="connsiteY4" fmla="*/ 673 h 9660"/>
              <a:gd name="connsiteX5" fmla="*/ 1866 w 10000"/>
              <a:gd name="connsiteY5" fmla="*/ 330 h 9660"/>
              <a:gd name="connsiteX6" fmla="*/ 2099 w 10000"/>
              <a:gd name="connsiteY6" fmla="*/ 114 h 9660"/>
              <a:gd name="connsiteX7" fmla="*/ 3732 w 10000"/>
              <a:gd name="connsiteY7" fmla="*/ 0 h 9660"/>
              <a:gd name="connsiteX8" fmla="*/ 3732 w 10000"/>
              <a:gd name="connsiteY8" fmla="*/ 0 h 9660"/>
              <a:gd name="connsiteX9" fmla="*/ 3732 w 10000"/>
              <a:gd name="connsiteY9" fmla="*/ 114 h 9660"/>
              <a:gd name="connsiteX10" fmla="*/ 3499 w 10000"/>
              <a:gd name="connsiteY10" fmla="*/ 330 h 9660"/>
              <a:gd name="connsiteX11" fmla="*/ 3499 w 10000"/>
              <a:gd name="connsiteY11" fmla="*/ 445 h 9660"/>
              <a:gd name="connsiteX12" fmla="*/ 3499 w 10000"/>
              <a:gd name="connsiteY12" fmla="*/ 673 h 9660"/>
              <a:gd name="connsiteX13" fmla="*/ 3265 w 10000"/>
              <a:gd name="connsiteY13" fmla="*/ 901 h 9660"/>
              <a:gd name="connsiteX14" fmla="*/ 3265 w 10000"/>
              <a:gd name="connsiteY14" fmla="*/ 1130 h 9660"/>
              <a:gd name="connsiteX15" fmla="*/ 3032 w 10000"/>
              <a:gd name="connsiteY15" fmla="*/ 1474 h 9660"/>
              <a:gd name="connsiteX16" fmla="*/ 2566 w 10000"/>
              <a:gd name="connsiteY16" fmla="*/ 2843 h 9660"/>
              <a:gd name="connsiteX17" fmla="*/ 1633 w 10000"/>
              <a:gd name="connsiteY17" fmla="*/ 3973 h 9660"/>
              <a:gd name="connsiteX18" fmla="*/ 1633 w 10000"/>
              <a:gd name="connsiteY18" fmla="*/ 4316 h 9660"/>
              <a:gd name="connsiteX19" fmla="*/ 1399 w 10000"/>
              <a:gd name="connsiteY19" fmla="*/ 4545 h 9660"/>
              <a:gd name="connsiteX20" fmla="*/ 1166 w 10000"/>
              <a:gd name="connsiteY20" fmla="*/ 4774 h 9660"/>
              <a:gd name="connsiteX21" fmla="*/ 1166 w 10000"/>
              <a:gd name="connsiteY21" fmla="*/ 5002 h 9660"/>
              <a:gd name="connsiteX22" fmla="*/ 933 w 10000"/>
              <a:gd name="connsiteY22" fmla="*/ 5117 h 9660"/>
              <a:gd name="connsiteX23" fmla="*/ 933 w 10000"/>
              <a:gd name="connsiteY23" fmla="*/ 5229 h 9660"/>
              <a:gd name="connsiteX24" fmla="*/ 933 w 10000"/>
              <a:gd name="connsiteY24" fmla="*/ 5345 h 9660"/>
              <a:gd name="connsiteX25" fmla="*/ 933 w 10000"/>
              <a:gd name="connsiteY25" fmla="*/ 5345 h 9660"/>
              <a:gd name="connsiteX26" fmla="*/ 933 w 10000"/>
              <a:gd name="connsiteY26" fmla="*/ 5458 h 9660"/>
              <a:gd name="connsiteX27" fmla="*/ 1166 w 10000"/>
              <a:gd name="connsiteY27" fmla="*/ 5573 h 9660"/>
              <a:gd name="connsiteX28" fmla="*/ 1633 w 10000"/>
              <a:gd name="connsiteY28" fmla="*/ 5674 h 9660"/>
              <a:gd name="connsiteX29" fmla="*/ 1866 w 10000"/>
              <a:gd name="connsiteY29" fmla="*/ 5788 h 9660"/>
              <a:gd name="connsiteX30" fmla="*/ 2566 w 10000"/>
              <a:gd name="connsiteY30" fmla="*/ 5902 h 9660"/>
              <a:gd name="connsiteX31" fmla="*/ 3265 w 10000"/>
              <a:gd name="connsiteY31" fmla="*/ 6131 h 9660"/>
              <a:gd name="connsiteX32" fmla="*/ 3965 w 10000"/>
              <a:gd name="connsiteY32" fmla="*/ 6358 h 9660"/>
              <a:gd name="connsiteX33" fmla="*/ 4898 w 10000"/>
              <a:gd name="connsiteY33" fmla="*/ 6703 h 9660"/>
              <a:gd name="connsiteX34" fmla="*/ 5831 w 10000"/>
              <a:gd name="connsiteY34" fmla="*/ 6931 h 9660"/>
              <a:gd name="connsiteX35" fmla="*/ 6764 w 10000"/>
              <a:gd name="connsiteY35" fmla="*/ 7159 h 9660"/>
              <a:gd name="connsiteX36" fmla="*/ 7464 w 10000"/>
              <a:gd name="connsiteY36" fmla="*/ 7388 h 9660"/>
              <a:gd name="connsiteX37" fmla="*/ 8163 w 10000"/>
              <a:gd name="connsiteY37" fmla="*/ 7616 h 9660"/>
              <a:gd name="connsiteX38" fmla="*/ 8630 w 10000"/>
              <a:gd name="connsiteY38" fmla="*/ 7845 h 9660"/>
              <a:gd name="connsiteX39" fmla="*/ 9096 w 10000"/>
              <a:gd name="connsiteY39" fmla="*/ 7961 h 9660"/>
              <a:gd name="connsiteX40" fmla="*/ 9329 w 10000"/>
              <a:gd name="connsiteY40" fmla="*/ 8188 h 9660"/>
              <a:gd name="connsiteX41" fmla="*/ 9534 w 10000"/>
              <a:gd name="connsiteY41" fmla="*/ 8303 h 9660"/>
              <a:gd name="connsiteX42" fmla="*/ 9767 w 10000"/>
              <a:gd name="connsiteY42" fmla="*/ 8517 h 9660"/>
              <a:gd name="connsiteX43" fmla="*/ 10000 w 10000"/>
              <a:gd name="connsiteY43" fmla="*/ 8746 h 9660"/>
              <a:gd name="connsiteX44" fmla="*/ 10000 w 10000"/>
              <a:gd name="connsiteY44" fmla="*/ 8974 h 9660"/>
              <a:gd name="connsiteX45" fmla="*/ 10000 w 10000"/>
              <a:gd name="connsiteY45" fmla="*/ 9202 h 9660"/>
              <a:gd name="connsiteX46" fmla="*/ 9767 w 10000"/>
              <a:gd name="connsiteY46" fmla="*/ 9432 h 9660"/>
              <a:gd name="connsiteX47" fmla="*/ 9767 w 10000"/>
              <a:gd name="connsiteY47" fmla="*/ 9546 h 9660"/>
              <a:gd name="connsiteX48" fmla="*/ 9767 w 10000"/>
              <a:gd name="connsiteY48" fmla="*/ 9660 h 9660"/>
              <a:gd name="connsiteX49" fmla="*/ 9767 w 10000"/>
              <a:gd name="connsiteY49" fmla="*/ 9660 h 9660"/>
              <a:gd name="connsiteX50" fmla="*/ 9534 w 10000"/>
              <a:gd name="connsiteY50" fmla="*/ 9660 h 9660"/>
              <a:gd name="connsiteX51" fmla="*/ 9534 w 10000"/>
              <a:gd name="connsiteY51" fmla="*/ 9546 h 9660"/>
              <a:gd name="connsiteX52" fmla="*/ 9329 w 10000"/>
              <a:gd name="connsiteY52" fmla="*/ 9546 h 9660"/>
              <a:gd name="connsiteX53" fmla="*/ 9096 w 10000"/>
              <a:gd name="connsiteY53" fmla="*/ 9432 h 9660"/>
              <a:gd name="connsiteX54" fmla="*/ 8630 w 10000"/>
              <a:gd name="connsiteY54" fmla="*/ 9202 h 9660"/>
              <a:gd name="connsiteX55" fmla="*/ 8397 w 10000"/>
              <a:gd name="connsiteY55" fmla="*/ 9087 h 9660"/>
              <a:gd name="connsiteX56" fmla="*/ 7930 w 10000"/>
              <a:gd name="connsiteY56" fmla="*/ 8860 h 9660"/>
              <a:gd name="connsiteX57" fmla="*/ 7464 w 10000"/>
              <a:gd name="connsiteY57" fmla="*/ 8631 h 9660"/>
              <a:gd name="connsiteX58" fmla="*/ 6297 w 10000"/>
              <a:gd name="connsiteY58" fmla="*/ 8074 h 9660"/>
              <a:gd name="connsiteX59" fmla="*/ 5131 w 10000"/>
              <a:gd name="connsiteY59" fmla="*/ 7616 h 9660"/>
              <a:gd name="connsiteX60" fmla="*/ 3965 w 10000"/>
              <a:gd name="connsiteY60" fmla="*/ 7159 h 9660"/>
              <a:gd name="connsiteX61" fmla="*/ 2799 w 10000"/>
              <a:gd name="connsiteY61" fmla="*/ 6703 h 9660"/>
              <a:gd name="connsiteX62" fmla="*/ 2099 w 10000"/>
              <a:gd name="connsiteY62" fmla="*/ 6473 h 9660"/>
              <a:gd name="connsiteX63" fmla="*/ 1633 w 10000"/>
              <a:gd name="connsiteY63" fmla="*/ 6245 h 9660"/>
              <a:gd name="connsiteX64" fmla="*/ 1166 w 10000"/>
              <a:gd name="connsiteY64" fmla="*/ 6131 h 9660"/>
              <a:gd name="connsiteX65" fmla="*/ 700 w 10000"/>
              <a:gd name="connsiteY65" fmla="*/ 5902 h 9660"/>
              <a:gd name="connsiteX66" fmla="*/ 466 w 10000"/>
              <a:gd name="connsiteY66" fmla="*/ 5788 h 9660"/>
              <a:gd name="connsiteX67" fmla="*/ 233 w 10000"/>
              <a:gd name="connsiteY67" fmla="*/ 5674 h 9660"/>
              <a:gd name="connsiteX68" fmla="*/ 0 w 10000"/>
              <a:gd name="connsiteY68" fmla="*/ 5674 h 9660"/>
              <a:gd name="connsiteX69" fmla="*/ 0 w 10000"/>
              <a:gd name="connsiteY69" fmla="*/ 5573 h 9660"/>
              <a:gd name="connsiteX70" fmla="*/ 0 w 10000"/>
              <a:gd name="connsiteY70" fmla="*/ 5573 h 9660"/>
              <a:gd name="connsiteX71" fmla="*/ 0 w 10000"/>
              <a:gd name="connsiteY71" fmla="*/ 5458 h 9660"/>
              <a:gd name="connsiteX72" fmla="*/ 0 w 10000"/>
              <a:gd name="connsiteY72" fmla="*/ 5345 h 9660"/>
              <a:gd name="connsiteX73" fmla="*/ 0 w 10000"/>
              <a:gd name="connsiteY73" fmla="*/ 5117 h 9660"/>
              <a:gd name="connsiteX74" fmla="*/ 233 w 10000"/>
              <a:gd name="connsiteY74" fmla="*/ 4774 h 9660"/>
              <a:gd name="connsiteX75" fmla="*/ 233 w 10000"/>
              <a:gd name="connsiteY75" fmla="*/ 4545 h 9660"/>
              <a:gd name="connsiteX76" fmla="*/ 466 w 10000"/>
              <a:gd name="connsiteY76" fmla="*/ 4087 h 9660"/>
              <a:gd name="connsiteX77" fmla="*/ 700 w 10000"/>
              <a:gd name="connsiteY77" fmla="*/ 3745 h 9660"/>
              <a:gd name="connsiteX78" fmla="*/ 700 w 10000"/>
              <a:gd name="connsiteY78" fmla="*/ 3745 h 9660"/>
              <a:gd name="connsiteX0" fmla="*/ 700 w 10000"/>
              <a:gd name="connsiteY0" fmla="*/ 3877 h 10000"/>
              <a:gd name="connsiteX1" fmla="*/ 1166 w 10000"/>
              <a:gd name="connsiteY1" fmla="*/ 2943 h 10000"/>
              <a:gd name="connsiteX2" fmla="*/ 1399 w 10000"/>
              <a:gd name="connsiteY2" fmla="*/ 2116 h 10000"/>
              <a:gd name="connsiteX3" fmla="*/ 1633 w 10000"/>
              <a:gd name="connsiteY3" fmla="*/ 1407 h 10000"/>
              <a:gd name="connsiteX4" fmla="*/ 1866 w 10000"/>
              <a:gd name="connsiteY4" fmla="*/ 697 h 10000"/>
              <a:gd name="connsiteX5" fmla="*/ 1866 w 10000"/>
              <a:gd name="connsiteY5" fmla="*/ 342 h 10000"/>
              <a:gd name="connsiteX6" fmla="*/ 2099 w 10000"/>
              <a:gd name="connsiteY6" fmla="*/ 118 h 10000"/>
              <a:gd name="connsiteX7" fmla="*/ 3732 w 10000"/>
              <a:gd name="connsiteY7" fmla="*/ 0 h 10000"/>
              <a:gd name="connsiteX8" fmla="*/ 3732 w 10000"/>
              <a:gd name="connsiteY8" fmla="*/ 0 h 10000"/>
              <a:gd name="connsiteX9" fmla="*/ 3499 w 10000"/>
              <a:gd name="connsiteY9" fmla="*/ 342 h 10000"/>
              <a:gd name="connsiteX10" fmla="*/ 3499 w 10000"/>
              <a:gd name="connsiteY10" fmla="*/ 461 h 10000"/>
              <a:gd name="connsiteX11" fmla="*/ 3499 w 10000"/>
              <a:gd name="connsiteY11" fmla="*/ 697 h 10000"/>
              <a:gd name="connsiteX12" fmla="*/ 3265 w 10000"/>
              <a:gd name="connsiteY12" fmla="*/ 933 h 10000"/>
              <a:gd name="connsiteX13" fmla="*/ 3265 w 10000"/>
              <a:gd name="connsiteY13" fmla="*/ 1170 h 10000"/>
              <a:gd name="connsiteX14" fmla="*/ 3032 w 10000"/>
              <a:gd name="connsiteY14" fmla="*/ 1526 h 10000"/>
              <a:gd name="connsiteX15" fmla="*/ 2566 w 10000"/>
              <a:gd name="connsiteY15" fmla="*/ 2943 h 10000"/>
              <a:gd name="connsiteX16" fmla="*/ 1633 w 10000"/>
              <a:gd name="connsiteY16" fmla="*/ 4113 h 10000"/>
              <a:gd name="connsiteX17" fmla="*/ 1633 w 10000"/>
              <a:gd name="connsiteY17" fmla="*/ 4468 h 10000"/>
              <a:gd name="connsiteX18" fmla="*/ 1399 w 10000"/>
              <a:gd name="connsiteY18" fmla="*/ 4705 h 10000"/>
              <a:gd name="connsiteX19" fmla="*/ 1166 w 10000"/>
              <a:gd name="connsiteY19" fmla="*/ 4942 h 10000"/>
              <a:gd name="connsiteX20" fmla="*/ 1166 w 10000"/>
              <a:gd name="connsiteY20" fmla="*/ 5178 h 10000"/>
              <a:gd name="connsiteX21" fmla="*/ 933 w 10000"/>
              <a:gd name="connsiteY21" fmla="*/ 5297 h 10000"/>
              <a:gd name="connsiteX22" fmla="*/ 933 w 10000"/>
              <a:gd name="connsiteY22" fmla="*/ 5413 h 10000"/>
              <a:gd name="connsiteX23" fmla="*/ 933 w 10000"/>
              <a:gd name="connsiteY23" fmla="*/ 5533 h 10000"/>
              <a:gd name="connsiteX24" fmla="*/ 933 w 10000"/>
              <a:gd name="connsiteY24" fmla="*/ 5533 h 10000"/>
              <a:gd name="connsiteX25" fmla="*/ 933 w 10000"/>
              <a:gd name="connsiteY25" fmla="*/ 5650 h 10000"/>
              <a:gd name="connsiteX26" fmla="*/ 1166 w 10000"/>
              <a:gd name="connsiteY26" fmla="*/ 5769 h 10000"/>
              <a:gd name="connsiteX27" fmla="*/ 1633 w 10000"/>
              <a:gd name="connsiteY27" fmla="*/ 5874 h 10000"/>
              <a:gd name="connsiteX28" fmla="*/ 1866 w 10000"/>
              <a:gd name="connsiteY28" fmla="*/ 5992 h 10000"/>
              <a:gd name="connsiteX29" fmla="*/ 2566 w 10000"/>
              <a:gd name="connsiteY29" fmla="*/ 6110 h 10000"/>
              <a:gd name="connsiteX30" fmla="*/ 3265 w 10000"/>
              <a:gd name="connsiteY30" fmla="*/ 6347 h 10000"/>
              <a:gd name="connsiteX31" fmla="*/ 3965 w 10000"/>
              <a:gd name="connsiteY31" fmla="*/ 6582 h 10000"/>
              <a:gd name="connsiteX32" fmla="*/ 4898 w 10000"/>
              <a:gd name="connsiteY32" fmla="*/ 6939 h 10000"/>
              <a:gd name="connsiteX33" fmla="*/ 5831 w 10000"/>
              <a:gd name="connsiteY33" fmla="*/ 7175 h 10000"/>
              <a:gd name="connsiteX34" fmla="*/ 6764 w 10000"/>
              <a:gd name="connsiteY34" fmla="*/ 7411 h 10000"/>
              <a:gd name="connsiteX35" fmla="*/ 7464 w 10000"/>
              <a:gd name="connsiteY35" fmla="*/ 7648 h 10000"/>
              <a:gd name="connsiteX36" fmla="*/ 8163 w 10000"/>
              <a:gd name="connsiteY36" fmla="*/ 7884 h 10000"/>
              <a:gd name="connsiteX37" fmla="*/ 8630 w 10000"/>
              <a:gd name="connsiteY37" fmla="*/ 8121 h 10000"/>
              <a:gd name="connsiteX38" fmla="*/ 9096 w 10000"/>
              <a:gd name="connsiteY38" fmla="*/ 8241 h 10000"/>
              <a:gd name="connsiteX39" fmla="*/ 9329 w 10000"/>
              <a:gd name="connsiteY39" fmla="*/ 8476 h 10000"/>
              <a:gd name="connsiteX40" fmla="*/ 9534 w 10000"/>
              <a:gd name="connsiteY40" fmla="*/ 8595 h 10000"/>
              <a:gd name="connsiteX41" fmla="*/ 9767 w 10000"/>
              <a:gd name="connsiteY41" fmla="*/ 8817 h 10000"/>
              <a:gd name="connsiteX42" fmla="*/ 10000 w 10000"/>
              <a:gd name="connsiteY42" fmla="*/ 9054 h 10000"/>
              <a:gd name="connsiteX43" fmla="*/ 10000 w 10000"/>
              <a:gd name="connsiteY43" fmla="*/ 9290 h 10000"/>
              <a:gd name="connsiteX44" fmla="*/ 10000 w 10000"/>
              <a:gd name="connsiteY44" fmla="*/ 9526 h 10000"/>
              <a:gd name="connsiteX45" fmla="*/ 9767 w 10000"/>
              <a:gd name="connsiteY45" fmla="*/ 9764 h 10000"/>
              <a:gd name="connsiteX46" fmla="*/ 9767 w 10000"/>
              <a:gd name="connsiteY46" fmla="*/ 9882 h 10000"/>
              <a:gd name="connsiteX47" fmla="*/ 9767 w 10000"/>
              <a:gd name="connsiteY47" fmla="*/ 10000 h 10000"/>
              <a:gd name="connsiteX48" fmla="*/ 9767 w 10000"/>
              <a:gd name="connsiteY48" fmla="*/ 10000 h 10000"/>
              <a:gd name="connsiteX49" fmla="*/ 9534 w 10000"/>
              <a:gd name="connsiteY49" fmla="*/ 10000 h 10000"/>
              <a:gd name="connsiteX50" fmla="*/ 9534 w 10000"/>
              <a:gd name="connsiteY50" fmla="*/ 9882 h 10000"/>
              <a:gd name="connsiteX51" fmla="*/ 9329 w 10000"/>
              <a:gd name="connsiteY51" fmla="*/ 9882 h 10000"/>
              <a:gd name="connsiteX52" fmla="*/ 9096 w 10000"/>
              <a:gd name="connsiteY52" fmla="*/ 9764 h 10000"/>
              <a:gd name="connsiteX53" fmla="*/ 8630 w 10000"/>
              <a:gd name="connsiteY53" fmla="*/ 9526 h 10000"/>
              <a:gd name="connsiteX54" fmla="*/ 8397 w 10000"/>
              <a:gd name="connsiteY54" fmla="*/ 9407 h 10000"/>
              <a:gd name="connsiteX55" fmla="*/ 7930 w 10000"/>
              <a:gd name="connsiteY55" fmla="*/ 9172 h 10000"/>
              <a:gd name="connsiteX56" fmla="*/ 7464 w 10000"/>
              <a:gd name="connsiteY56" fmla="*/ 8935 h 10000"/>
              <a:gd name="connsiteX57" fmla="*/ 6297 w 10000"/>
              <a:gd name="connsiteY57" fmla="*/ 8358 h 10000"/>
              <a:gd name="connsiteX58" fmla="*/ 5131 w 10000"/>
              <a:gd name="connsiteY58" fmla="*/ 7884 h 10000"/>
              <a:gd name="connsiteX59" fmla="*/ 3965 w 10000"/>
              <a:gd name="connsiteY59" fmla="*/ 7411 h 10000"/>
              <a:gd name="connsiteX60" fmla="*/ 2799 w 10000"/>
              <a:gd name="connsiteY60" fmla="*/ 6939 h 10000"/>
              <a:gd name="connsiteX61" fmla="*/ 2099 w 10000"/>
              <a:gd name="connsiteY61" fmla="*/ 6701 h 10000"/>
              <a:gd name="connsiteX62" fmla="*/ 1633 w 10000"/>
              <a:gd name="connsiteY62" fmla="*/ 6465 h 10000"/>
              <a:gd name="connsiteX63" fmla="*/ 1166 w 10000"/>
              <a:gd name="connsiteY63" fmla="*/ 6347 h 10000"/>
              <a:gd name="connsiteX64" fmla="*/ 700 w 10000"/>
              <a:gd name="connsiteY64" fmla="*/ 6110 h 10000"/>
              <a:gd name="connsiteX65" fmla="*/ 466 w 10000"/>
              <a:gd name="connsiteY65" fmla="*/ 5992 h 10000"/>
              <a:gd name="connsiteX66" fmla="*/ 233 w 10000"/>
              <a:gd name="connsiteY66" fmla="*/ 5874 h 10000"/>
              <a:gd name="connsiteX67" fmla="*/ 0 w 10000"/>
              <a:gd name="connsiteY67" fmla="*/ 5874 h 10000"/>
              <a:gd name="connsiteX68" fmla="*/ 0 w 10000"/>
              <a:gd name="connsiteY68" fmla="*/ 5769 h 10000"/>
              <a:gd name="connsiteX69" fmla="*/ 0 w 10000"/>
              <a:gd name="connsiteY69" fmla="*/ 5769 h 10000"/>
              <a:gd name="connsiteX70" fmla="*/ 0 w 10000"/>
              <a:gd name="connsiteY70" fmla="*/ 5650 h 10000"/>
              <a:gd name="connsiteX71" fmla="*/ 0 w 10000"/>
              <a:gd name="connsiteY71" fmla="*/ 5533 h 10000"/>
              <a:gd name="connsiteX72" fmla="*/ 0 w 10000"/>
              <a:gd name="connsiteY72" fmla="*/ 5297 h 10000"/>
              <a:gd name="connsiteX73" fmla="*/ 233 w 10000"/>
              <a:gd name="connsiteY73" fmla="*/ 4942 h 10000"/>
              <a:gd name="connsiteX74" fmla="*/ 233 w 10000"/>
              <a:gd name="connsiteY74" fmla="*/ 4705 h 10000"/>
              <a:gd name="connsiteX75" fmla="*/ 466 w 10000"/>
              <a:gd name="connsiteY75" fmla="*/ 4231 h 10000"/>
              <a:gd name="connsiteX76" fmla="*/ 700 w 10000"/>
              <a:gd name="connsiteY76" fmla="*/ 3877 h 10000"/>
              <a:gd name="connsiteX77" fmla="*/ 700 w 10000"/>
              <a:gd name="connsiteY77" fmla="*/ 3877 h 10000"/>
              <a:gd name="connsiteX0" fmla="*/ 700 w 10000"/>
              <a:gd name="connsiteY0" fmla="*/ 3877 h 10000"/>
              <a:gd name="connsiteX1" fmla="*/ 1166 w 10000"/>
              <a:gd name="connsiteY1" fmla="*/ 2943 h 10000"/>
              <a:gd name="connsiteX2" fmla="*/ 1399 w 10000"/>
              <a:gd name="connsiteY2" fmla="*/ 2116 h 10000"/>
              <a:gd name="connsiteX3" fmla="*/ 1633 w 10000"/>
              <a:gd name="connsiteY3" fmla="*/ 1407 h 10000"/>
              <a:gd name="connsiteX4" fmla="*/ 1866 w 10000"/>
              <a:gd name="connsiteY4" fmla="*/ 697 h 10000"/>
              <a:gd name="connsiteX5" fmla="*/ 1866 w 10000"/>
              <a:gd name="connsiteY5" fmla="*/ 342 h 10000"/>
              <a:gd name="connsiteX6" fmla="*/ 2099 w 10000"/>
              <a:gd name="connsiteY6" fmla="*/ 118 h 10000"/>
              <a:gd name="connsiteX7" fmla="*/ 3732 w 10000"/>
              <a:gd name="connsiteY7" fmla="*/ 0 h 10000"/>
              <a:gd name="connsiteX8" fmla="*/ 3499 w 10000"/>
              <a:gd name="connsiteY8" fmla="*/ 342 h 10000"/>
              <a:gd name="connsiteX9" fmla="*/ 3499 w 10000"/>
              <a:gd name="connsiteY9" fmla="*/ 461 h 10000"/>
              <a:gd name="connsiteX10" fmla="*/ 3499 w 10000"/>
              <a:gd name="connsiteY10" fmla="*/ 697 h 10000"/>
              <a:gd name="connsiteX11" fmla="*/ 3265 w 10000"/>
              <a:gd name="connsiteY11" fmla="*/ 933 h 10000"/>
              <a:gd name="connsiteX12" fmla="*/ 3265 w 10000"/>
              <a:gd name="connsiteY12" fmla="*/ 1170 h 10000"/>
              <a:gd name="connsiteX13" fmla="*/ 3032 w 10000"/>
              <a:gd name="connsiteY13" fmla="*/ 1526 h 10000"/>
              <a:gd name="connsiteX14" fmla="*/ 2566 w 10000"/>
              <a:gd name="connsiteY14" fmla="*/ 2943 h 10000"/>
              <a:gd name="connsiteX15" fmla="*/ 1633 w 10000"/>
              <a:gd name="connsiteY15" fmla="*/ 4113 h 10000"/>
              <a:gd name="connsiteX16" fmla="*/ 1633 w 10000"/>
              <a:gd name="connsiteY16" fmla="*/ 4468 h 10000"/>
              <a:gd name="connsiteX17" fmla="*/ 1399 w 10000"/>
              <a:gd name="connsiteY17" fmla="*/ 4705 h 10000"/>
              <a:gd name="connsiteX18" fmla="*/ 1166 w 10000"/>
              <a:gd name="connsiteY18" fmla="*/ 4942 h 10000"/>
              <a:gd name="connsiteX19" fmla="*/ 1166 w 10000"/>
              <a:gd name="connsiteY19" fmla="*/ 5178 h 10000"/>
              <a:gd name="connsiteX20" fmla="*/ 933 w 10000"/>
              <a:gd name="connsiteY20" fmla="*/ 5297 h 10000"/>
              <a:gd name="connsiteX21" fmla="*/ 933 w 10000"/>
              <a:gd name="connsiteY21" fmla="*/ 5413 h 10000"/>
              <a:gd name="connsiteX22" fmla="*/ 933 w 10000"/>
              <a:gd name="connsiteY22" fmla="*/ 5533 h 10000"/>
              <a:gd name="connsiteX23" fmla="*/ 933 w 10000"/>
              <a:gd name="connsiteY23" fmla="*/ 5533 h 10000"/>
              <a:gd name="connsiteX24" fmla="*/ 933 w 10000"/>
              <a:gd name="connsiteY24" fmla="*/ 5650 h 10000"/>
              <a:gd name="connsiteX25" fmla="*/ 1166 w 10000"/>
              <a:gd name="connsiteY25" fmla="*/ 5769 h 10000"/>
              <a:gd name="connsiteX26" fmla="*/ 1633 w 10000"/>
              <a:gd name="connsiteY26" fmla="*/ 5874 h 10000"/>
              <a:gd name="connsiteX27" fmla="*/ 1866 w 10000"/>
              <a:gd name="connsiteY27" fmla="*/ 5992 h 10000"/>
              <a:gd name="connsiteX28" fmla="*/ 2566 w 10000"/>
              <a:gd name="connsiteY28" fmla="*/ 6110 h 10000"/>
              <a:gd name="connsiteX29" fmla="*/ 3265 w 10000"/>
              <a:gd name="connsiteY29" fmla="*/ 6347 h 10000"/>
              <a:gd name="connsiteX30" fmla="*/ 3965 w 10000"/>
              <a:gd name="connsiteY30" fmla="*/ 6582 h 10000"/>
              <a:gd name="connsiteX31" fmla="*/ 4898 w 10000"/>
              <a:gd name="connsiteY31" fmla="*/ 6939 h 10000"/>
              <a:gd name="connsiteX32" fmla="*/ 5831 w 10000"/>
              <a:gd name="connsiteY32" fmla="*/ 7175 h 10000"/>
              <a:gd name="connsiteX33" fmla="*/ 6764 w 10000"/>
              <a:gd name="connsiteY33" fmla="*/ 7411 h 10000"/>
              <a:gd name="connsiteX34" fmla="*/ 7464 w 10000"/>
              <a:gd name="connsiteY34" fmla="*/ 7648 h 10000"/>
              <a:gd name="connsiteX35" fmla="*/ 8163 w 10000"/>
              <a:gd name="connsiteY35" fmla="*/ 7884 h 10000"/>
              <a:gd name="connsiteX36" fmla="*/ 8630 w 10000"/>
              <a:gd name="connsiteY36" fmla="*/ 8121 h 10000"/>
              <a:gd name="connsiteX37" fmla="*/ 9096 w 10000"/>
              <a:gd name="connsiteY37" fmla="*/ 8241 h 10000"/>
              <a:gd name="connsiteX38" fmla="*/ 9329 w 10000"/>
              <a:gd name="connsiteY38" fmla="*/ 8476 h 10000"/>
              <a:gd name="connsiteX39" fmla="*/ 9534 w 10000"/>
              <a:gd name="connsiteY39" fmla="*/ 8595 h 10000"/>
              <a:gd name="connsiteX40" fmla="*/ 9767 w 10000"/>
              <a:gd name="connsiteY40" fmla="*/ 8817 h 10000"/>
              <a:gd name="connsiteX41" fmla="*/ 10000 w 10000"/>
              <a:gd name="connsiteY41" fmla="*/ 9054 h 10000"/>
              <a:gd name="connsiteX42" fmla="*/ 10000 w 10000"/>
              <a:gd name="connsiteY42" fmla="*/ 9290 h 10000"/>
              <a:gd name="connsiteX43" fmla="*/ 10000 w 10000"/>
              <a:gd name="connsiteY43" fmla="*/ 9526 h 10000"/>
              <a:gd name="connsiteX44" fmla="*/ 9767 w 10000"/>
              <a:gd name="connsiteY44" fmla="*/ 9764 h 10000"/>
              <a:gd name="connsiteX45" fmla="*/ 9767 w 10000"/>
              <a:gd name="connsiteY45" fmla="*/ 9882 h 10000"/>
              <a:gd name="connsiteX46" fmla="*/ 9767 w 10000"/>
              <a:gd name="connsiteY46" fmla="*/ 10000 h 10000"/>
              <a:gd name="connsiteX47" fmla="*/ 9767 w 10000"/>
              <a:gd name="connsiteY47" fmla="*/ 10000 h 10000"/>
              <a:gd name="connsiteX48" fmla="*/ 9534 w 10000"/>
              <a:gd name="connsiteY48" fmla="*/ 10000 h 10000"/>
              <a:gd name="connsiteX49" fmla="*/ 9534 w 10000"/>
              <a:gd name="connsiteY49" fmla="*/ 9882 h 10000"/>
              <a:gd name="connsiteX50" fmla="*/ 9329 w 10000"/>
              <a:gd name="connsiteY50" fmla="*/ 9882 h 10000"/>
              <a:gd name="connsiteX51" fmla="*/ 9096 w 10000"/>
              <a:gd name="connsiteY51" fmla="*/ 9764 h 10000"/>
              <a:gd name="connsiteX52" fmla="*/ 8630 w 10000"/>
              <a:gd name="connsiteY52" fmla="*/ 9526 h 10000"/>
              <a:gd name="connsiteX53" fmla="*/ 8397 w 10000"/>
              <a:gd name="connsiteY53" fmla="*/ 9407 h 10000"/>
              <a:gd name="connsiteX54" fmla="*/ 7930 w 10000"/>
              <a:gd name="connsiteY54" fmla="*/ 9172 h 10000"/>
              <a:gd name="connsiteX55" fmla="*/ 7464 w 10000"/>
              <a:gd name="connsiteY55" fmla="*/ 8935 h 10000"/>
              <a:gd name="connsiteX56" fmla="*/ 6297 w 10000"/>
              <a:gd name="connsiteY56" fmla="*/ 8358 h 10000"/>
              <a:gd name="connsiteX57" fmla="*/ 5131 w 10000"/>
              <a:gd name="connsiteY57" fmla="*/ 7884 h 10000"/>
              <a:gd name="connsiteX58" fmla="*/ 3965 w 10000"/>
              <a:gd name="connsiteY58" fmla="*/ 7411 h 10000"/>
              <a:gd name="connsiteX59" fmla="*/ 2799 w 10000"/>
              <a:gd name="connsiteY59" fmla="*/ 6939 h 10000"/>
              <a:gd name="connsiteX60" fmla="*/ 2099 w 10000"/>
              <a:gd name="connsiteY60" fmla="*/ 6701 h 10000"/>
              <a:gd name="connsiteX61" fmla="*/ 1633 w 10000"/>
              <a:gd name="connsiteY61" fmla="*/ 6465 h 10000"/>
              <a:gd name="connsiteX62" fmla="*/ 1166 w 10000"/>
              <a:gd name="connsiteY62" fmla="*/ 6347 h 10000"/>
              <a:gd name="connsiteX63" fmla="*/ 700 w 10000"/>
              <a:gd name="connsiteY63" fmla="*/ 6110 h 10000"/>
              <a:gd name="connsiteX64" fmla="*/ 466 w 10000"/>
              <a:gd name="connsiteY64" fmla="*/ 5992 h 10000"/>
              <a:gd name="connsiteX65" fmla="*/ 233 w 10000"/>
              <a:gd name="connsiteY65" fmla="*/ 5874 h 10000"/>
              <a:gd name="connsiteX66" fmla="*/ 0 w 10000"/>
              <a:gd name="connsiteY66" fmla="*/ 5874 h 10000"/>
              <a:gd name="connsiteX67" fmla="*/ 0 w 10000"/>
              <a:gd name="connsiteY67" fmla="*/ 5769 h 10000"/>
              <a:gd name="connsiteX68" fmla="*/ 0 w 10000"/>
              <a:gd name="connsiteY68" fmla="*/ 5769 h 10000"/>
              <a:gd name="connsiteX69" fmla="*/ 0 w 10000"/>
              <a:gd name="connsiteY69" fmla="*/ 5650 h 10000"/>
              <a:gd name="connsiteX70" fmla="*/ 0 w 10000"/>
              <a:gd name="connsiteY70" fmla="*/ 5533 h 10000"/>
              <a:gd name="connsiteX71" fmla="*/ 0 w 10000"/>
              <a:gd name="connsiteY71" fmla="*/ 5297 h 10000"/>
              <a:gd name="connsiteX72" fmla="*/ 233 w 10000"/>
              <a:gd name="connsiteY72" fmla="*/ 4942 h 10000"/>
              <a:gd name="connsiteX73" fmla="*/ 233 w 10000"/>
              <a:gd name="connsiteY73" fmla="*/ 4705 h 10000"/>
              <a:gd name="connsiteX74" fmla="*/ 466 w 10000"/>
              <a:gd name="connsiteY74" fmla="*/ 4231 h 10000"/>
              <a:gd name="connsiteX75" fmla="*/ 700 w 10000"/>
              <a:gd name="connsiteY75" fmla="*/ 3877 h 10000"/>
              <a:gd name="connsiteX76" fmla="*/ 700 w 10000"/>
              <a:gd name="connsiteY76" fmla="*/ 3877 h 10000"/>
              <a:gd name="connsiteX0" fmla="*/ 700 w 10000"/>
              <a:gd name="connsiteY0" fmla="*/ 3759 h 9882"/>
              <a:gd name="connsiteX1" fmla="*/ 1166 w 10000"/>
              <a:gd name="connsiteY1" fmla="*/ 2825 h 9882"/>
              <a:gd name="connsiteX2" fmla="*/ 1399 w 10000"/>
              <a:gd name="connsiteY2" fmla="*/ 1998 h 9882"/>
              <a:gd name="connsiteX3" fmla="*/ 1633 w 10000"/>
              <a:gd name="connsiteY3" fmla="*/ 1289 h 9882"/>
              <a:gd name="connsiteX4" fmla="*/ 1866 w 10000"/>
              <a:gd name="connsiteY4" fmla="*/ 579 h 9882"/>
              <a:gd name="connsiteX5" fmla="*/ 1866 w 10000"/>
              <a:gd name="connsiteY5" fmla="*/ 224 h 9882"/>
              <a:gd name="connsiteX6" fmla="*/ 2099 w 10000"/>
              <a:gd name="connsiteY6" fmla="*/ 0 h 9882"/>
              <a:gd name="connsiteX7" fmla="*/ 3499 w 10000"/>
              <a:gd name="connsiteY7" fmla="*/ 224 h 9882"/>
              <a:gd name="connsiteX8" fmla="*/ 3499 w 10000"/>
              <a:gd name="connsiteY8" fmla="*/ 343 h 9882"/>
              <a:gd name="connsiteX9" fmla="*/ 3499 w 10000"/>
              <a:gd name="connsiteY9" fmla="*/ 579 h 9882"/>
              <a:gd name="connsiteX10" fmla="*/ 3265 w 10000"/>
              <a:gd name="connsiteY10" fmla="*/ 815 h 9882"/>
              <a:gd name="connsiteX11" fmla="*/ 3265 w 10000"/>
              <a:gd name="connsiteY11" fmla="*/ 1052 h 9882"/>
              <a:gd name="connsiteX12" fmla="*/ 3032 w 10000"/>
              <a:gd name="connsiteY12" fmla="*/ 1408 h 9882"/>
              <a:gd name="connsiteX13" fmla="*/ 2566 w 10000"/>
              <a:gd name="connsiteY13" fmla="*/ 2825 h 9882"/>
              <a:gd name="connsiteX14" fmla="*/ 1633 w 10000"/>
              <a:gd name="connsiteY14" fmla="*/ 3995 h 9882"/>
              <a:gd name="connsiteX15" fmla="*/ 1633 w 10000"/>
              <a:gd name="connsiteY15" fmla="*/ 4350 h 9882"/>
              <a:gd name="connsiteX16" fmla="*/ 1399 w 10000"/>
              <a:gd name="connsiteY16" fmla="*/ 4587 h 9882"/>
              <a:gd name="connsiteX17" fmla="*/ 1166 w 10000"/>
              <a:gd name="connsiteY17" fmla="*/ 4824 h 9882"/>
              <a:gd name="connsiteX18" fmla="*/ 1166 w 10000"/>
              <a:gd name="connsiteY18" fmla="*/ 5060 h 9882"/>
              <a:gd name="connsiteX19" fmla="*/ 933 w 10000"/>
              <a:gd name="connsiteY19" fmla="*/ 5179 h 9882"/>
              <a:gd name="connsiteX20" fmla="*/ 933 w 10000"/>
              <a:gd name="connsiteY20" fmla="*/ 5295 h 9882"/>
              <a:gd name="connsiteX21" fmla="*/ 933 w 10000"/>
              <a:gd name="connsiteY21" fmla="*/ 5415 h 9882"/>
              <a:gd name="connsiteX22" fmla="*/ 933 w 10000"/>
              <a:gd name="connsiteY22" fmla="*/ 5415 h 9882"/>
              <a:gd name="connsiteX23" fmla="*/ 933 w 10000"/>
              <a:gd name="connsiteY23" fmla="*/ 5532 h 9882"/>
              <a:gd name="connsiteX24" fmla="*/ 1166 w 10000"/>
              <a:gd name="connsiteY24" fmla="*/ 5651 h 9882"/>
              <a:gd name="connsiteX25" fmla="*/ 1633 w 10000"/>
              <a:gd name="connsiteY25" fmla="*/ 5756 h 9882"/>
              <a:gd name="connsiteX26" fmla="*/ 1866 w 10000"/>
              <a:gd name="connsiteY26" fmla="*/ 5874 h 9882"/>
              <a:gd name="connsiteX27" fmla="*/ 2566 w 10000"/>
              <a:gd name="connsiteY27" fmla="*/ 5992 h 9882"/>
              <a:gd name="connsiteX28" fmla="*/ 3265 w 10000"/>
              <a:gd name="connsiteY28" fmla="*/ 6229 h 9882"/>
              <a:gd name="connsiteX29" fmla="*/ 3965 w 10000"/>
              <a:gd name="connsiteY29" fmla="*/ 6464 h 9882"/>
              <a:gd name="connsiteX30" fmla="*/ 4898 w 10000"/>
              <a:gd name="connsiteY30" fmla="*/ 6821 h 9882"/>
              <a:gd name="connsiteX31" fmla="*/ 5831 w 10000"/>
              <a:gd name="connsiteY31" fmla="*/ 7057 h 9882"/>
              <a:gd name="connsiteX32" fmla="*/ 6764 w 10000"/>
              <a:gd name="connsiteY32" fmla="*/ 7293 h 9882"/>
              <a:gd name="connsiteX33" fmla="*/ 7464 w 10000"/>
              <a:gd name="connsiteY33" fmla="*/ 7530 h 9882"/>
              <a:gd name="connsiteX34" fmla="*/ 8163 w 10000"/>
              <a:gd name="connsiteY34" fmla="*/ 7766 h 9882"/>
              <a:gd name="connsiteX35" fmla="*/ 8630 w 10000"/>
              <a:gd name="connsiteY35" fmla="*/ 8003 h 9882"/>
              <a:gd name="connsiteX36" fmla="*/ 9096 w 10000"/>
              <a:gd name="connsiteY36" fmla="*/ 8123 h 9882"/>
              <a:gd name="connsiteX37" fmla="*/ 9329 w 10000"/>
              <a:gd name="connsiteY37" fmla="*/ 8358 h 9882"/>
              <a:gd name="connsiteX38" fmla="*/ 9534 w 10000"/>
              <a:gd name="connsiteY38" fmla="*/ 8477 h 9882"/>
              <a:gd name="connsiteX39" fmla="*/ 9767 w 10000"/>
              <a:gd name="connsiteY39" fmla="*/ 8699 h 9882"/>
              <a:gd name="connsiteX40" fmla="*/ 10000 w 10000"/>
              <a:gd name="connsiteY40" fmla="*/ 8936 h 9882"/>
              <a:gd name="connsiteX41" fmla="*/ 10000 w 10000"/>
              <a:gd name="connsiteY41" fmla="*/ 9172 h 9882"/>
              <a:gd name="connsiteX42" fmla="*/ 10000 w 10000"/>
              <a:gd name="connsiteY42" fmla="*/ 9408 h 9882"/>
              <a:gd name="connsiteX43" fmla="*/ 9767 w 10000"/>
              <a:gd name="connsiteY43" fmla="*/ 9646 h 9882"/>
              <a:gd name="connsiteX44" fmla="*/ 9767 w 10000"/>
              <a:gd name="connsiteY44" fmla="*/ 9764 h 9882"/>
              <a:gd name="connsiteX45" fmla="*/ 9767 w 10000"/>
              <a:gd name="connsiteY45" fmla="*/ 9882 h 9882"/>
              <a:gd name="connsiteX46" fmla="*/ 9767 w 10000"/>
              <a:gd name="connsiteY46" fmla="*/ 9882 h 9882"/>
              <a:gd name="connsiteX47" fmla="*/ 9534 w 10000"/>
              <a:gd name="connsiteY47" fmla="*/ 9882 h 9882"/>
              <a:gd name="connsiteX48" fmla="*/ 9534 w 10000"/>
              <a:gd name="connsiteY48" fmla="*/ 9764 h 9882"/>
              <a:gd name="connsiteX49" fmla="*/ 9329 w 10000"/>
              <a:gd name="connsiteY49" fmla="*/ 9764 h 9882"/>
              <a:gd name="connsiteX50" fmla="*/ 9096 w 10000"/>
              <a:gd name="connsiteY50" fmla="*/ 9646 h 9882"/>
              <a:gd name="connsiteX51" fmla="*/ 8630 w 10000"/>
              <a:gd name="connsiteY51" fmla="*/ 9408 h 9882"/>
              <a:gd name="connsiteX52" fmla="*/ 8397 w 10000"/>
              <a:gd name="connsiteY52" fmla="*/ 9289 h 9882"/>
              <a:gd name="connsiteX53" fmla="*/ 7930 w 10000"/>
              <a:gd name="connsiteY53" fmla="*/ 9054 h 9882"/>
              <a:gd name="connsiteX54" fmla="*/ 7464 w 10000"/>
              <a:gd name="connsiteY54" fmla="*/ 8817 h 9882"/>
              <a:gd name="connsiteX55" fmla="*/ 6297 w 10000"/>
              <a:gd name="connsiteY55" fmla="*/ 8240 h 9882"/>
              <a:gd name="connsiteX56" fmla="*/ 5131 w 10000"/>
              <a:gd name="connsiteY56" fmla="*/ 7766 h 9882"/>
              <a:gd name="connsiteX57" fmla="*/ 3965 w 10000"/>
              <a:gd name="connsiteY57" fmla="*/ 7293 h 9882"/>
              <a:gd name="connsiteX58" fmla="*/ 2799 w 10000"/>
              <a:gd name="connsiteY58" fmla="*/ 6821 h 9882"/>
              <a:gd name="connsiteX59" fmla="*/ 2099 w 10000"/>
              <a:gd name="connsiteY59" fmla="*/ 6583 h 9882"/>
              <a:gd name="connsiteX60" fmla="*/ 1633 w 10000"/>
              <a:gd name="connsiteY60" fmla="*/ 6347 h 9882"/>
              <a:gd name="connsiteX61" fmla="*/ 1166 w 10000"/>
              <a:gd name="connsiteY61" fmla="*/ 6229 h 9882"/>
              <a:gd name="connsiteX62" fmla="*/ 700 w 10000"/>
              <a:gd name="connsiteY62" fmla="*/ 5992 h 9882"/>
              <a:gd name="connsiteX63" fmla="*/ 466 w 10000"/>
              <a:gd name="connsiteY63" fmla="*/ 5874 h 9882"/>
              <a:gd name="connsiteX64" fmla="*/ 233 w 10000"/>
              <a:gd name="connsiteY64" fmla="*/ 5756 h 9882"/>
              <a:gd name="connsiteX65" fmla="*/ 0 w 10000"/>
              <a:gd name="connsiteY65" fmla="*/ 5756 h 9882"/>
              <a:gd name="connsiteX66" fmla="*/ 0 w 10000"/>
              <a:gd name="connsiteY66" fmla="*/ 5651 h 9882"/>
              <a:gd name="connsiteX67" fmla="*/ 0 w 10000"/>
              <a:gd name="connsiteY67" fmla="*/ 5651 h 9882"/>
              <a:gd name="connsiteX68" fmla="*/ 0 w 10000"/>
              <a:gd name="connsiteY68" fmla="*/ 5532 h 9882"/>
              <a:gd name="connsiteX69" fmla="*/ 0 w 10000"/>
              <a:gd name="connsiteY69" fmla="*/ 5415 h 9882"/>
              <a:gd name="connsiteX70" fmla="*/ 0 w 10000"/>
              <a:gd name="connsiteY70" fmla="*/ 5179 h 9882"/>
              <a:gd name="connsiteX71" fmla="*/ 233 w 10000"/>
              <a:gd name="connsiteY71" fmla="*/ 4824 h 9882"/>
              <a:gd name="connsiteX72" fmla="*/ 233 w 10000"/>
              <a:gd name="connsiteY72" fmla="*/ 4587 h 9882"/>
              <a:gd name="connsiteX73" fmla="*/ 466 w 10000"/>
              <a:gd name="connsiteY73" fmla="*/ 4113 h 9882"/>
              <a:gd name="connsiteX74" fmla="*/ 700 w 10000"/>
              <a:gd name="connsiteY74" fmla="*/ 3759 h 9882"/>
              <a:gd name="connsiteX75" fmla="*/ 700 w 10000"/>
              <a:gd name="connsiteY75" fmla="*/ 3759 h 9882"/>
              <a:gd name="connsiteX0" fmla="*/ 700 w 10000"/>
              <a:gd name="connsiteY0" fmla="*/ 3577 h 9773"/>
              <a:gd name="connsiteX1" fmla="*/ 1166 w 10000"/>
              <a:gd name="connsiteY1" fmla="*/ 2632 h 9773"/>
              <a:gd name="connsiteX2" fmla="*/ 1399 w 10000"/>
              <a:gd name="connsiteY2" fmla="*/ 1795 h 9773"/>
              <a:gd name="connsiteX3" fmla="*/ 1633 w 10000"/>
              <a:gd name="connsiteY3" fmla="*/ 1077 h 9773"/>
              <a:gd name="connsiteX4" fmla="*/ 1866 w 10000"/>
              <a:gd name="connsiteY4" fmla="*/ 359 h 9773"/>
              <a:gd name="connsiteX5" fmla="*/ 1866 w 10000"/>
              <a:gd name="connsiteY5" fmla="*/ 0 h 9773"/>
              <a:gd name="connsiteX6" fmla="*/ 3499 w 10000"/>
              <a:gd name="connsiteY6" fmla="*/ 0 h 9773"/>
              <a:gd name="connsiteX7" fmla="*/ 3499 w 10000"/>
              <a:gd name="connsiteY7" fmla="*/ 120 h 9773"/>
              <a:gd name="connsiteX8" fmla="*/ 3499 w 10000"/>
              <a:gd name="connsiteY8" fmla="*/ 359 h 9773"/>
              <a:gd name="connsiteX9" fmla="*/ 3265 w 10000"/>
              <a:gd name="connsiteY9" fmla="*/ 598 h 9773"/>
              <a:gd name="connsiteX10" fmla="*/ 3265 w 10000"/>
              <a:gd name="connsiteY10" fmla="*/ 838 h 9773"/>
              <a:gd name="connsiteX11" fmla="*/ 3032 w 10000"/>
              <a:gd name="connsiteY11" fmla="*/ 1198 h 9773"/>
              <a:gd name="connsiteX12" fmla="*/ 2566 w 10000"/>
              <a:gd name="connsiteY12" fmla="*/ 2632 h 9773"/>
              <a:gd name="connsiteX13" fmla="*/ 1633 w 10000"/>
              <a:gd name="connsiteY13" fmla="*/ 3816 h 9773"/>
              <a:gd name="connsiteX14" fmla="*/ 1633 w 10000"/>
              <a:gd name="connsiteY14" fmla="*/ 4175 h 9773"/>
              <a:gd name="connsiteX15" fmla="*/ 1399 w 10000"/>
              <a:gd name="connsiteY15" fmla="*/ 4415 h 9773"/>
              <a:gd name="connsiteX16" fmla="*/ 1166 w 10000"/>
              <a:gd name="connsiteY16" fmla="*/ 4655 h 9773"/>
              <a:gd name="connsiteX17" fmla="*/ 1166 w 10000"/>
              <a:gd name="connsiteY17" fmla="*/ 4893 h 9773"/>
              <a:gd name="connsiteX18" fmla="*/ 933 w 10000"/>
              <a:gd name="connsiteY18" fmla="*/ 5014 h 9773"/>
              <a:gd name="connsiteX19" fmla="*/ 933 w 10000"/>
              <a:gd name="connsiteY19" fmla="*/ 5131 h 9773"/>
              <a:gd name="connsiteX20" fmla="*/ 933 w 10000"/>
              <a:gd name="connsiteY20" fmla="*/ 5253 h 9773"/>
              <a:gd name="connsiteX21" fmla="*/ 933 w 10000"/>
              <a:gd name="connsiteY21" fmla="*/ 5253 h 9773"/>
              <a:gd name="connsiteX22" fmla="*/ 933 w 10000"/>
              <a:gd name="connsiteY22" fmla="*/ 5371 h 9773"/>
              <a:gd name="connsiteX23" fmla="*/ 1166 w 10000"/>
              <a:gd name="connsiteY23" fmla="*/ 5491 h 9773"/>
              <a:gd name="connsiteX24" fmla="*/ 1633 w 10000"/>
              <a:gd name="connsiteY24" fmla="*/ 5598 h 9773"/>
              <a:gd name="connsiteX25" fmla="*/ 1866 w 10000"/>
              <a:gd name="connsiteY25" fmla="*/ 5717 h 9773"/>
              <a:gd name="connsiteX26" fmla="*/ 2566 w 10000"/>
              <a:gd name="connsiteY26" fmla="*/ 5837 h 9773"/>
              <a:gd name="connsiteX27" fmla="*/ 3265 w 10000"/>
              <a:gd name="connsiteY27" fmla="*/ 6076 h 9773"/>
              <a:gd name="connsiteX28" fmla="*/ 3965 w 10000"/>
              <a:gd name="connsiteY28" fmla="*/ 6314 h 9773"/>
              <a:gd name="connsiteX29" fmla="*/ 4898 w 10000"/>
              <a:gd name="connsiteY29" fmla="*/ 6675 h 9773"/>
              <a:gd name="connsiteX30" fmla="*/ 5831 w 10000"/>
              <a:gd name="connsiteY30" fmla="*/ 6914 h 9773"/>
              <a:gd name="connsiteX31" fmla="*/ 6764 w 10000"/>
              <a:gd name="connsiteY31" fmla="*/ 7153 h 9773"/>
              <a:gd name="connsiteX32" fmla="*/ 7464 w 10000"/>
              <a:gd name="connsiteY32" fmla="*/ 7393 h 9773"/>
              <a:gd name="connsiteX33" fmla="*/ 8163 w 10000"/>
              <a:gd name="connsiteY33" fmla="*/ 7632 h 9773"/>
              <a:gd name="connsiteX34" fmla="*/ 8630 w 10000"/>
              <a:gd name="connsiteY34" fmla="*/ 7872 h 9773"/>
              <a:gd name="connsiteX35" fmla="*/ 9096 w 10000"/>
              <a:gd name="connsiteY35" fmla="*/ 7993 h 9773"/>
              <a:gd name="connsiteX36" fmla="*/ 9329 w 10000"/>
              <a:gd name="connsiteY36" fmla="*/ 8231 h 9773"/>
              <a:gd name="connsiteX37" fmla="*/ 9534 w 10000"/>
              <a:gd name="connsiteY37" fmla="*/ 8351 h 9773"/>
              <a:gd name="connsiteX38" fmla="*/ 9767 w 10000"/>
              <a:gd name="connsiteY38" fmla="*/ 8576 h 9773"/>
              <a:gd name="connsiteX39" fmla="*/ 10000 w 10000"/>
              <a:gd name="connsiteY39" fmla="*/ 8816 h 9773"/>
              <a:gd name="connsiteX40" fmla="*/ 10000 w 10000"/>
              <a:gd name="connsiteY40" fmla="*/ 9055 h 9773"/>
              <a:gd name="connsiteX41" fmla="*/ 10000 w 10000"/>
              <a:gd name="connsiteY41" fmla="*/ 9293 h 9773"/>
              <a:gd name="connsiteX42" fmla="*/ 9767 w 10000"/>
              <a:gd name="connsiteY42" fmla="*/ 9534 h 9773"/>
              <a:gd name="connsiteX43" fmla="*/ 9767 w 10000"/>
              <a:gd name="connsiteY43" fmla="*/ 9654 h 9773"/>
              <a:gd name="connsiteX44" fmla="*/ 9767 w 10000"/>
              <a:gd name="connsiteY44" fmla="*/ 9773 h 9773"/>
              <a:gd name="connsiteX45" fmla="*/ 9767 w 10000"/>
              <a:gd name="connsiteY45" fmla="*/ 9773 h 9773"/>
              <a:gd name="connsiteX46" fmla="*/ 9534 w 10000"/>
              <a:gd name="connsiteY46" fmla="*/ 9773 h 9773"/>
              <a:gd name="connsiteX47" fmla="*/ 9534 w 10000"/>
              <a:gd name="connsiteY47" fmla="*/ 9654 h 9773"/>
              <a:gd name="connsiteX48" fmla="*/ 9329 w 10000"/>
              <a:gd name="connsiteY48" fmla="*/ 9654 h 9773"/>
              <a:gd name="connsiteX49" fmla="*/ 9096 w 10000"/>
              <a:gd name="connsiteY49" fmla="*/ 9534 h 9773"/>
              <a:gd name="connsiteX50" fmla="*/ 8630 w 10000"/>
              <a:gd name="connsiteY50" fmla="*/ 9293 h 9773"/>
              <a:gd name="connsiteX51" fmla="*/ 8397 w 10000"/>
              <a:gd name="connsiteY51" fmla="*/ 9173 h 9773"/>
              <a:gd name="connsiteX52" fmla="*/ 7930 w 10000"/>
              <a:gd name="connsiteY52" fmla="*/ 8935 h 9773"/>
              <a:gd name="connsiteX53" fmla="*/ 7464 w 10000"/>
              <a:gd name="connsiteY53" fmla="*/ 8695 h 9773"/>
              <a:gd name="connsiteX54" fmla="*/ 6297 w 10000"/>
              <a:gd name="connsiteY54" fmla="*/ 8111 h 9773"/>
              <a:gd name="connsiteX55" fmla="*/ 5131 w 10000"/>
              <a:gd name="connsiteY55" fmla="*/ 7632 h 9773"/>
              <a:gd name="connsiteX56" fmla="*/ 3965 w 10000"/>
              <a:gd name="connsiteY56" fmla="*/ 7153 h 9773"/>
              <a:gd name="connsiteX57" fmla="*/ 2799 w 10000"/>
              <a:gd name="connsiteY57" fmla="*/ 6675 h 9773"/>
              <a:gd name="connsiteX58" fmla="*/ 2099 w 10000"/>
              <a:gd name="connsiteY58" fmla="*/ 6435 h 9773"/>
              <a:gd name="connsiteX59" fmla="*/ 1633 w 10000"/>
              <a:gd name="connsiteY59" fmla="*/ 6196 h 9773"/>
              <a:gd name="connsiteX60" fmla="*/ 1166 w 10000"/>
              <a:gd name="connsiteY60" fmla="*/ 6076 h 9773"/>
              <a:gd name="connsiteX61" fmla="*/ 700 w 10000"/>
              <a:gd name="connsiteY61" fmla="*/ 5837 h 9773"/>
              <a:gd name="connsiteX62" fmla="*/ 466 w 10000"/>
              <a:gd name="connsiteY62" fmla="*/ 5717 h 9773"/>
              <a:gd name="connsiteX63" fmla="*/ 233 w 10000"/>
              <a:gd name="connsiteY63" fmla="*/ 5598 h 9773"/>
              <a:gd name="connsiteX64" fmla="*/ 0 w 10000"/>
              <a:gd name="connsiteY64" fmla="*/ 5598 h 9773"/>
              <a:gd name="connsiteX65" fmla="*/ 0 w 10000"/>
              <a:gd name="connsiteY65" fmla="*/ 5491 h 9773"/>
              <a:gd name="connsiteX66" fmla="*/ 0 w 10000"/>
              <a:gd name="connsiteY66" fmla="*/ 5491 h 9773"/>
              <a:gd name="connsiteX67" fmla="*/ 0 w 10000"/>
              <a:gd name="connsiteY67" fmla="*/ 5371 h 9773"/>
              <a:gd name="connsiteX68" fmla="*/ 0 w 10000"/>
              <a:gd name="connsiteY68" fmla="*/ 5253 h 9773"/>
              <a:gd name="connsiteX69" fmla="*/ 0 w 10000"/>
              <a:gd name="connsiteY69" fmla="*/ 5014 h 9773"/>
              <a:gd name="connsiteX70" fmla="*/ 233 w 10000"/>
              <a:gd name="connsiteY70" fmla="*/ 4655 h 9773"/>
              <a:gd name="connsiteX71" fmla="*/ 233 w 10000"/>
              <a:gd name="connsiteY71" fmla="*/ 4415 h 9773"/>
              <a:gd name="connsiteX72" fmla="*/ 466 w 10000"/>
              <a:gd name="connsiteY72" fmla="*/ 3935 h 9773"/>
              <a:gd name="connsiteX73" fmla="*/ 700 w 10000"/>
              <a:gd name="connsiteY73" fmla="*/ 3577 h 9773"/>
              <a:gd name="connsiteX74" fmla="*/ 700 w 10000"/>
              <a:gd name="connsiteY74" fmla="*/ 3577 h 9773"/>
              <a:gd name="connsiteX0" fmla="*/ 700 w 10000"/>
              <a:gd name="connsiteY0" fmla="*/ 3660 h 10000"/>
              <a:gd name="connsiteX1" fmla="*/ 1166 w 10000"/>
              <a:gd name="connsiteY1" fmla="*/ 2693 h 10000"/>
              <a:gd name="connsiteX2" fmla="*/ 1399 w 10000"/>
              <a:gd name="connsiteY2" fmla="*/ 1837 h 10000"/>
              <a:gd name="connsiteX3" fmla="*/ 1633 w 10000"/>
              <a:gd name="connsiteY3" fmla="*/ 1102 h 10000"/>
              <a:gd name="connsiteX4" fmla="*/ 1866 w 10000"/>
              <a:gd name="connsiteY4" fmla="*/ 367 h 10000"/>
              <a:gd name="connsiteX5" fmla="*/ 3499 w 10000"/>
              <a:gd name="connsiteY5" fmla="*/ 0 h 10000"/>
              <a:gd name="connsiteX6" fmla="*/ 3499 w 10000"/>
              <a:gd name="connsiteY6" fmla="*/ 123 h 10000"/>
              <a:gd name="connsiteX7" fmla="*/ 3499 w 10000"/>
              <a:gd name="connsiteY7" fmla="*/ 367 h 10000"/>
              <a:gd name="connsiteX8" fmla="*/ 3265 w 10000"/>
              <a:gd name="connsiteY8" fmla="*/ 612 h 10000"/>
              <a:gd name="connsiteX9" fmla="*/ 3265 w 10000"/>
              <a:gd name="connsiteY9" fmla="*/ 857 h 10000"/>
              <a:gd name="connsiteX10" fmla="*/ 3032 w 10000"/>
              <a:gd name="connsiteY10" fmla="*/ 1226 h 10000"/>
              <a:gd name="connsiteX11" fmla="*/ 2566 w 10000"/>
              <a:gd name="connsiteY11" fmla="*/ 2693 h 10000"/>
              <a:gd name="connsiteX12" fmla="*/ 1633 w 10000"/>
              <a:gd name="connsiteY12" fmla="*/ 3905 h 10000"/>
              <a:gd name="connsiteX13" fmla="*/ 1633 w 10000"/>
              <a:gd name="connsiteY13" fmla="*/ 4272 h 10000"/>
              <a:gd name="connsiteX14" fmla="*/ 1399 w 10000"/>
              <a:gd name="connsiteY14" fmla="*/ 4518 h 10000"/>
              <a:gd name="connsiteX15" fmla="*/ 1166 w 10000"/>
              <a:gd name="connsiteY15" fmla="*/ 4763 h 10000"/>
              <a:gd name="connsiteX16" fmla="*/ 1166 w 10000"/>
              <a:gd name="connsiteY16" fmla="*/ 5007 h 10000"/>
              <a:gd name="connsiteX17" fmla="*/ 933 w 10000"/>
              <a:gd name="connsiteY17" fmla="*/ 5130 h 10000"/>
              <a:gd name="connsiteX18" fmla="*/ 933 w 10000"/>
              <a:gd name="connsiteY18" fmla="*/ 5250 h 10000"/>
              <a:gd name="connsiteX19" fmla="*/ 933 w 10000"/>
              <a:gd name="connsiteY19" fmla="*/ 5375 h 10000"/>
              <a:gd name="connsiteX20" fmla="*/ 933 w 10000"/>
              <a:gd name="connsiteY20" fmla="*/ 5375 h 10000"/>
              <a:gd name="connsiteX21" fmla="*/ 933 w 10000"/>
              <a:gd name="connsiteY21" fmla="*/ 5496 h 10000"/>
              <a:gd name="connsiteX22" fmla="*/ 1166 w 10000"/>
              <a:gd name="connsiteY22" fmla="*/ 5619 h 10000"/>
              <a:gd name="connsiteX23" fmla="*/ 1633 w 10000"/>
              <a:gd name="connsiteY23" fmla="*/ 5728 h 10000"/>
              <a:gd name="connsiteX24" fmla="*/ 1866 w 10000"/>
              <a:gd name="connsiteY24" fmla="*/ 5850 h 10000"/>
              <a:gd name="connsiteX25" fmla="*/ 2566 w 10000"/>
              <a:gd name="connsiteY25" fmla="*/ 5973 h 10000"/>
              <a:gd name="connsiteX26" fmla="*/ 3265 w 10000"/>
              <a:gd name="connsiteY26" fmla="*/ 6217 h 10000"/>
              <a:gd name="connsiteX27" fmla="*/ 3965 w 10000"/>
              <a:gd name="connsiteY27" fmla="*/ 6461 h 10000"/>
              <a:gd name="connsiteX28" fmla="*/ 4898 w 10000"/>
              <a:gd name="connsiteY28" fmla="*/ 6830 h 10000"/>
              <a:gd name="connsiteX29" fmla="*/ 5831 w 10000"/>
              <a:gd name="connsiteY29" fmla="*/ 7075 h 10000"/>
              <a:gd name="connsiteX30" fmla="*/ 6764 w 10000"/>
              <a:gd name="connsiteY30" fmla="*/ 7319 h 10000"/>
              <a:gd name="connsiteX31" fmla="*/ 7464 w 10000"/>
              <a:gd name="connsiteY31" fmla="*/ 7565 h 10000"/>
              <a:gd name="connsiteX32" fmla="*/ 8163 w 10000"/>
              <a:gd name="connsiteY32" fmla="*/ 7809 h 10000"/>
              <a:gd name="connsiteX33" fmla="*/ 8630 w 10000"/>
              <a:gd name="connsiteY33" fmla="*/ 8055 h 10000"/>
              <a:gd name="connsiteX34" fmla="*/ 9096 w 10000"/>
              <a:gd name="connsiteY34" fmla="*/ 8179 h 10000"/>
              <a:gd name="connsiteX35" fmla="*/ 9329 w 10000"/>
              <a:gd name="connsiteY35" fmla="*/ 8422 h 10000"/>
              <a:gd name="connsiteX36" fmla="*/ 9534 w 10000"/>
              <a:gd name="connsiteY36" fmla="*/ 8545 h 10000"/>
              <a:gd name="connsiteX37" fmla="*/ 9767 w 10000"/>
              <a:gd name="connsiteY37" fmla="*/ 8775 h 10000"/>
              <a:gd name="connsiteX38" fmla="*/ 10000 w 10000"/>
              <a:gd name="connsiteY38" fmla="*/ 9021 h 10000"/>
              <a:gd name="connsiteX39" fmla="*/ 10000 w 10000"/>
              <a:gd name="connsiteY39" fmla="*/ 9265 h 10000"/>
              <a:gd name="connsiteX40" fmla="*/ 10000 w 10000"/>
              <a:gd name="connsiteY40" fmla="*/ 9509 h 10000"/>
              <a:gd name="connsiteX41" fmla="*/ 9767 w 10000"/>
              <a:gd name="connsiteY41" fmla="*/ 9755 h 10000"/>
              <a:gd name="connsiteX42" fmla="*/ 9767 w 10000"/>
              <a:gd name="connsiteY42" fmla="*/ 9878 h 10000"/>
              <a:gd name="connsiteX43" fmla="*/ 9767 w 10000"/>
              <a:gd name="connsiteY43" fmla="*/ 10000 h 10000"/>
              <a:gd name="connsiteX44" fmla="*/ 9767 w 10000"/>
              <a:gd name="connsiteY44" fmla="*/ 10000 h 10000"/>
              <a:gd name="connsiteX45" fmla="*/ 9534 w 10000"/>
              <a:gd name="connsiteY45" fmla="*/ 10000 h 10000"/>
              <a:gd name="connsiteX46" fmla="*/ 9534 w 10000"/>
              <a:gd name="connsiteY46" fmla="*/ 9878 h 10000"/>
              <a:gd name="connsiteX47" fmla="*/ 9329 w 10000"/>
              <a:gd name="connsiteY47" fmla="*/ 9878 h 10000"/>
              <a:gd name="connsiteX48" fmla="*/ 9096 w 10000"/>
              <a:gd name="connsiteY48" fmla="*/ 9755 h 10000"/>
              <a:gd name="connsiteX49" fmla="*/ 8630 w 10000"/>
              <a:gd name="connsiteY49" fmla="*/ 9509 h 10000"/>
              <a:gd name="connsiteX50" fmla="*/ 8397 w 10000"/>
              <a:gd name="connsiteY50" fmla="*/ 9386 h 10000"/>
              <a:gd name="connsiteX51" fmla="*/ 7930 w 10000"/>
              <a:gd name="connsiteY51" fmla="*/ 9143 h 10000"/>
              <a:gd name="connsiteX52" fmla="*/ 7464 w 10000"/>
              <a:gd name="connsiteY52" fmla="*/ 8897 h 10000"/>
              <a:gd name="connsiteX53" fmla="*/ 6297 w 10000"/>
              <a:gd name="connsiteY53" fmla="*/ 8299 h 10000"/>
              <a:gd name="connsiteX54" fmla="*/ 5131 w 10000"/>
              <a:gd name="connsiteY54" fmla="*/ 7809 h 10000"/>
              <a:gd name="connsiteX55" fmla="*/ 3965 w 10000"/>
              <a:gd name="connsiteY55" fmla="*/ 7319 h 10000"/>
              <a:gd name="connsiteX56" fmla="*/ 2799 w 10000"/>
              <a:gd name="connsiteY56" fmla="*/ 6830 h 10000"/>
              <a:gd name="connsiteX57" fmla="*/ 2099 w 10000"/>
              <a:gd name="connsiteY57" fmla="*/ 6584 h 10000"/>
              <a:gd name="connsiteX58" fmla="*/ 1633 w 10000"/>
              <a:gd name="connsiteY58" fmla="*/ 6340 h 10000"/>
              <a:gd name="connsiteX59" fmla="*/ 1166 w 10000"/>
              <a:gd name="connsiteY59" fmla="*/ 6217 h 10000"/>
              <a:gd name="connsiteX60" fmla="*/ 700 w 10000"/>
              <a:gd name="connsiteY60" fmla="*/ 5973 h 10000"/>
              <a:gd name="connsiteX61" fmla="*/ 466 w 10000"/>
              <a:gd name="connsiteY61" fmla="*/ 5850 h 10000"/>
              <a:gd name="connsiteX62" fmla="*/ 233 w 10000"/>
              <a:gd name="connsiteY62" fmla="*/ 5728 h 10000"/>
              <a:gd name="connsiteX63" fmla="*/ 0 w 10000"/>
              <a:gd name="connsiteY63" fmla="*/ 5728 h 10000"/>
              <a:gd name="connsiteX64" fmla="*/ 0 w 10000"/>
              <a:gd name="connsiteY64" fmla="*/ 5619 h 10000"/>
              <a:gd name="connsiteX65" fmla="*/ 0 w 10000"/>
              <a:gd name="connsiteY65" fmla="*/ 5619 h 10000"/>
              <a:gd name="connsiteX66" fmla="*/ 0 w 10000"/>
              <a:gd name="connsiteY66" fmla="*/ 5496 h 10000"/>
              <a:gd name="connsiteX67" fmla="*/ 0 w 10000"/>
              <a:gd name="connsiteY67" fmla="*/ 5375 h 10000"/>
              <a:gd name="connsiteX68" fmla="*/ 0 w 10000"/>
              <a:gd name="connsiteY68" fmla="*/ 5130 h 10000"/>
              <a:gd name="connsiteX69" fmla="*/ 233 w 10000"/>
              <a:gd name="connsiteY69" fmla="*/ 4763 h 10000"/>
              <a:gd name="connsiteX70" fmla="*/ 233 w 10000"/>
              <a:gd name="connsiteY70" fmla="*/ 4518 h 10000"/>
              <a:gd name="connsiteX71" fmla="*/ 466 w 10000"/>
              <a:gd name="connsiteY71" fmla="*/ 4026 h 10000"/>
              <a:gd name="connsiteX72" fmla="*/ 700 w 10000"/>
              <a:gd name="connsiteY72" fmla="*/ 3660 h 10000"/>
              <a:gd name="connsiteX73" fmla="*/ 700 w 10000"/>
              <a:gd name="connsiteY73" fmla="*/ 3660 h 10000"/>
              <a:gd name="connsiteX0" fmla="*/ 700 w 10000"/>
              <a:gd name="connsiteY0" fmla="*/ 3660 h 10000"/>
              <a:gd name="connsiteX1" fmla="*/ 1166 w 10000"/>
              <a:gd name="connsiteY1" fmla="*/ 2693 h 10000"/>
              <a:gd name="connsiteX2" fmla="*/ 1399 w 10000"/>
              <a:gd name="connsiteY2" fmla="*/ 1837 h 10000"/>
              <a:gd name="connsiteX3" fmla="*/ 1633 w 10000"/>
              <a:gd name="connsiteY3" fmla="*/ 1102 h 10000"/>
              <a:gd name="connsiteX4" fmla="*/ 3499 w 10000"/>
              <a:gd name="connsiteY4" fmla="*/ 0 h 10000"/>
              <a:gd name="connsiteX5" fmla="*/ 3499 w 10000"/>
              <a:gd name="connsiteY5" fmla="*/ 123 h 10000"/>
              <a:gd name="connsiteX6" fmla="*/ 3499 w 10000"/>
              <a:gd name="connsiteY6" fmla="*/ 367 h 10000"/>
              <a:gd name="connsiteX7" fmla="*/ 3265 w 10000"/>
              <a:gd name="connsiteY7" fmla="*/ 612 h 10000"/>
              <a:gd name="connsiteX8" fmla="*/ 3265 w 10000"/>
              <a:gd name="connsiteY8" fmla="*/ 857 h 10000"/>
              <a:gd name="connsiteX9" fmla="*/ 3032 w 10000"/>
              <a:gd name="connsiteY9" fmla="*/ 1226 h 10000"/>
              <a:gd name="connsiteX10" fmla="*/ 2566 w 10000"/>
              <a:gd name="connsiteY10" fmla="*/ 2693 h 10000"/>
              <a:gd name="connsiteX11" fmla="*/ 1633 w 10000"/>
              <a:gd name="connsiteY11" fmla="*/ 3905 h 10000"/>
              <a:gd name="connsiteX12" fmla="*/ 1633 w 10000"/>
              <a:gd name="connsiteY12" fmla="*/ 4272 h 10000"/>
              <a:gd name="connsiteX13" fmla="*/ 1399 w 10000"/>
              <a:gd name="connsiteY13" fmla="*/ 4518 h 10000"/>
              <a:gd name="connsiteX14" fmla="*/ 1166 w 10000"/>
              <a:gd name="connsiteY14" fmla="*/ 4763 h 10000"/>
              <a:gd name="connsiteX15" fmla="*/ 1166 w 10000"/>
              <a:gd name="connsiteY15" fmla="*/ 5007 h 10000"/>
              <a:gd name="connsiteX16" fmla="*/ 933 w 10000"/>
              <a:gd name="connsiteY16" fmla="*/ 5130 h 10000"/>
              <a:gd name="connsiteX17" fmla="*/ 933 w 10000"/>
              <a:gd name="connsiteY17" fmla="*/ 5250 h 10000"/>
              <a:gd name="connsiteX18" fmla="*/ 933 w 10000"/>
              <a:gd name="connsiteY18" fmla="*/ 5375 h 10000"/>
              <a:gd name="connsiteX19" fmla="*/ 933 w 10000"/>
              <a:gd name="connsiteY19" fmla="*/ 5375 h 10000"/>
              <a:gd name="connsiteX20" fmla="*/ 933 w 10000"/>
              <a:gd name="connsiteY20" fmla="*/ 5496 h 10000"/>
              <a:gd name="connsiteX21" fmla="*/ 1166 w 10000"/>
              <a:gd name="connsiteY21" fmla="*/ 5619 h 10000"/>
              <a:gd name="connsiteX22" fmla="*/ 1633 w 10000"/>
              <a:gd name="connsiteY22" fmla="*/ 5728 h 10000"/>
              <a:gd name="connsiteX23" fmla="*/ 1866 w 10000"/>
              <a:gd name="connsiteY23" fmla="*/ 5850 h 10000"/>
              <a:gd name="connsiteX24" fmla="*/ 2566 w 10000"/>
              <a:gd name="connsiteY24" fmla="*/ 5973 h 10000"/>
              <a:gd name="connsiteX25" fmla="*/ 3265 w 10000"/>
              <a:gd name="connsiteY25" fmla="*/ 6217 h 10000"/>
              <a:gd name="connsiteX26" fmla="*/ 3965 w 10000"/>
              <a:gd name="connsiteY26" fmla="*/ 6461 h 10000"/>
              <a:gd name="connsiteX27" fmla="*/ 4898 w 10000"/>
              <a:gd name="connsiteY27" fmla="*/ 6830 h 10000"/>
              <a:gd name="connsiteX28" fmla="*/ 5831 w 10000"/>
              <a:gd name="connsiteY28" fmla="*/ 7075 h 10000"/>
              <a:gd name="connsiteX29" fmla="*/ 6764 w 10000"/>
              <a:gd name="connsiteY29" fmla="*/ 7319 h 10000"/>
              <a:gd name="connsiteX30" fmla="*/ 7464 w 10000"/>
              <a:gd name="connsiteY30" fmla="*/ 7565 h 10000"/>
              <a:gd name="connsiteX31" fmla="*/ 8163 w 10000"/>
              <a:gd name="connsiteY31" fmla="*/ 7809 h 10000"/>
              <a:gd name="connsiteX32" fmla="*/ 8630 w 10000"/>
              <a:gd name="connsiteY32" fmla="*/ 8055 h 10000"/>
              <a:gd name="connsiteX33" fmla="*/ 9096 w 10000"/>
              <a:gd name="connsiteY33" fmla="*/ 8179 h 10000"/>
              <a:gd name="connsiteX34" fmla="*/ 9329 w 10000"/>
              <a:gd name="connsiteY34" fmla="*/ 8422 h 10000"/>
              <a:gd name="connsiteX35" fmla="*/ 9534 w 10000"/>
              <a:gd name="connsiteY35" fmla="*/ 8545 h 10000"/>
              <a:gd name="connsiteX36" fmla="*/ 9767 w 10000"/>
              <a:gd name="connsiteY36" fmla="*/ 8775 h 10000"/>
              <a:gd name="connsiteX37" fmla="*/ 10000 w 10000"/>
              <a:gd name="connsiteY37" fmla="*/ 9021 h 10000"/>
              <a:gd name="connsiteX38" fmla="*/ 10000 w 10000"/>
              <a:gd name="connsiteY38" fmla="*/ 9265 h 10000"/>
              <a:gd name="connsiteX39" fmla="*/ 10000 w 10000"/>
              <a:gd name="connsiteY39" fmla="*/ 9509 h 10000"/>
              <a:gd name="connsiteX40" fmla="*/ 9767 w 10000"/>
              <a:gd name="connsiteY40" fmla="*/ 9755 h 10000"/>
              <a:gd name="connsiteX41" fmla="*/ 9767 w 10000"/>
              <a:gd name="connsiteY41" fmla="*/ 9878 h 10000"/>
              <a:gd name="connsiteX42" fmla="*/ 9767 w 10000"/>
              <a:gd name="connsiteY42" fmla="*/ 10000 h 10000"/>
              <a:gd name="connsiteX43" fmla="*/ 9767 w 10000"/>
              <a:gd name="connsiteY43" fmla="*/ 10000 h 10000"/>
              <a:gd name="connsiteX44" fmla="*/ 9534 w 10000"/>
              <a:gd name="connsiteY44" fmla="*/ 10000 h 10000"/>
              <a:gd name="connsiteX45" fmla="*/ 9534 w 10000"/>
              <a:gd name="connsiteY45" fmla="*/ 9878 h 10000"/>
              <a:gd name="connsiteX46" fmla="*/ 9329 w 10000"/>
              <a:gd name="connsiteY46" fmla="*/ 9878 h 10000"/>
              <a:gd name="connsiteX47" fmla="*/ 9096 w 10000"/>
              <a:gd name="connsiteY47" fmla="*/ 9755 h 10000"/>
              <a:gd name="connsiteX48" fmla="*/ 8630 w 10000"/>
              <a:gd name="connsiteY48" fmla="*/ 9509 h 10000"/>
              <a:gd name="connsiteX49" fmla="*/ 8397 w 10000"/>
              <a:gd name="connsiteY49" fmla="*/ 9386 h 10000"/>
              <a:gd name="connsiteX50" fmla="*/ 7930 w 10000"/>
              <a:gd name="connsiteY50" fmla="*/ 9143 h 10000"/>
              <a:gd name="connsiteX51" fmla="*/ 7464 w 10000"/>
              <a:gd name="connsiteY51" fmla="*/ 8897 h 10000"/>
              <a:gd name="connsiteX52" fmla="*/ 6297 w 10000"/>
              <a:gd name="connsiteY52" fmla="*/ 8299 h 10000"/>
              <a:gd name="connsiteX53" fmla="*/ 5131 w 10000"/>
              <a:gd name="connsiteY53" fmla="*/ 7809 h 10000"/>
              <a:gd name="connsiteX54" fmla="*/ 3965 w 10000"/>
              <a:gd name="connsiteY54" fmla="*/ 7319 h 10000"/>
              <a:gd name="connsiteX55" fmla="*/ 2799 w 10000"/>
              <a:gd name="connsiteY55" fmla="*/ 6830 h 10000"/>
              <a:gd name="connsiteX56" fmla="*/ 2099 w 10000"/>
              <a:gd name="connsiteY56" fmla="*/ 6584 h 10000"/>
              <a:gd name="connsiteX57" fmla="*/ 1633 w 10000"/>
              <a:gd name="connsiteY57" fmla="*/ 6340 h 10000"/>
              <a:gd name="connsiteX58" fmla="*/ 1166 w 10000"/>
              <a:gd name="connsiteY58" fmla="*/ 6217 h 10000"/>
              <a:gd name="connsiteX59" fmla="*/ 700 w 10000"/>
              <a:gd name="connsiteY59" fmla="*/ 5973 h 10000"/>
              <a:gd name="connsiteX60" fmla="*/ 466 w 10000"/>
              <a:gd name="connsiteY60" fmla="*/ 5850 h 10000"/>
              <a:gd name="connsiteX61" fmla="*/ 233 w 10000"/>
              <a:gd name="connsiteY61" fmla="*/ 5728 h 10000"/>
              <a:gd name="connsiteX62" fmla="*/ 0 w 10000"/>
              <a:gd name="connsiteY62" fmla="*/ 5728 h 10000"/>
              <a:gd name="connsiteX63" fmla="*/ 0 w 10000"/>
              <a:gd name="connsiteY63" fmla="*/ 5619 h 10000"/>
              <a:gd name="connsiteX64" fmla="*/ 0 w 10000"/>
              <a:gd name="connsiteY64" fmla="*/ 5619 h 10000"/>
              <a:gd name="connsiteX65" fmla="*/ 0 w 10000"/>
              <a:gd name="connsiteY65" fmla="*/ 5496 h 10000"/>
              <a:gd name="connsiteX66" fmla="*/ 0 w 10000"/>
              <a:gd name="connsiteY66" fmla="*/ 5375 h 10000"/>
              <a:gd name="connsiteX67" fmla="*/ 0 w 10000"/>
              <a:gd name="connsiteY67" fmla="*/ 5130 h 10000"/>
              <a:gd name="connsiteX68" fmla="*/ 233 w 10000"/>
              <a:gd name="connsiteY68" fmla="*/ 4763 h 10000"/>
              <a:gd name="connsiteX69" fmla="*/ 233 w 10000"/>
              <a:gd name="connsiteY69" fmla="*/ 4518 h 10000"/>
              <a:gd name="connsiteX70" fmla="*/ 466 w 10000"/>
              <a:gd name="connsiteY70" fmla="*/ 4026 h 10000"/>
              <a:gd name="connsiteX71" fmla="*/ 700 w 10000"/>
              <a:gd name="connsiteY71" fmla="*/ 3660 h 10000"/>
              <a:gd name="connsiteX72" fmla="*/ 700 w 10000"/>
              <a:gd name="connsiteY72" fmla="*/ 3660 h 10000"/>
              <a:gd name="connsiteX0" fmla="*/ 700 w 10000"/>
              <a:gd name="connsiteY0" fmla="*/ 3660 h 10000"/>
              <a:gd name="connsiteX1" fmla="*/ 1166 w 10000"/>
              <a:gd name="connsiteY1" fmla="*/ 2693 h 10000"/>
              <a:gd name="connsiteX2" fmla="*/ 1399 w 10000"/>
              <a:gd name="connsiteY2" fmla="*/ 1837 h 10000"/>
              <a:gd name="connsiteX3" fmla="*/ 1633 w 10000"/>
              <a:gd name="connsiteY3" fmla="*/ 1102 h 10000"/>
              <a:gd name="connsiteX4" fmla="*/ 3499 w 10000"/>
              <a:gd name="connsiteY4" fmla="*/ 0 h 10000"/>
              <a:gd name="connsiteX5" fmla="*/ 3499 w 10000"/>
              <a:gd name="connsiteY5" fmla="*/ 367 h 10000"/>
              <a:gd name="connsiteX6" fmla="*/ 3265 w 10000"/>
              <a:gd name="connsiteY6" fmla="*/ 612 h 10000"/>
              <a:gd name="connsiteX7" fmla="*/ 3265 w 10000"/>
              <a:gd name="connsiteY7" fmla="*/ 857 h 10000"/>
              <a:gd name="connsiteX8" fmla="*/ 3032 w 10000"/>
              <a:gd name="connsiteY8" fmla="*/ 1226 h 10000"/>
              <a:gd name="connsiteX9" fmla="*/ 2566 w 10000"/>
              <a:gd name="connsiteY9" fmla="*/ 2693 h 10000"/>
              <a:gd name="connsiteX10" fmla="*/ 1633 w 10000"/>
              <a:gd name="connsiteY10" fmla="*/ 3905 h 10000"/>
              <a:gd name="connsiteX11" fmla="*/ 1633 w 10000"/>
              <a:gd name="connsiteY11" fmla="*/ 4272 h 10000"/>
              <a:gd name="connsiteX12" fmla="*/ 1399 w 10000"/>
              <a:gd name="connsiteY12" fmla="*/ 4518 h 10000"/>
              <a:gd name="connsiteX13" fmla="*/ 1166 w 10000"/>
              <a:gd name="connsiteY13" fmla="*/ 4763 h 10000"/>
              <a:gd name="connsiteX14" fmla="*/ 1166 w 10000"/>
              <a:gd name="connsiteY14" fmla="*/ 5007 h 10000"/>
              <a:gd name="connsiteX15" fmla="*/ 933 w 10000"/>
              <a:gd name="connsiteY15" fmla="*/ 5130 h 10000"/>
              <a:gd name="connsiteX16" fmla="*/ 933 w 10000"/>
              <a:gd name="connsiteY16" fmla="*/ 5250 h 10000"/>
              <a:gd name="connsiteX17" fmla="*/ 933 w 10000"/>
              <a:gd name="connsiteY17" fmla="*/ 5375 h 10000"/>
              <a:gd name="connsiteX18" fmla="*/ 933 w 10000"/>
              <a:gd name="connsiteY18" fmla="*/ 5375 h 10000"/>
              <a:gd name="connsiteX19" fmla="*/ 933 w 10000"/>
              <a:gd name="connsiteY19" fmla="*/ 5496 h 10000"/>
              <a:gd name="connsiteX20" fmla="*/ 1166 w 10000"/>
              <a:gd name="connsiteY20" fmla="*/ 5619 h 10000"/>
              <a:gd name="connsiteX21" fmla="*/ 1633 w 10000"/>
              <a:gd name="connsiteY21" fmla="*/ 5728 h 10000"/>
              <a:gd name="connsiteX22" fmla="*/ 1866 w 10000"/>
              <a:gd name="connsiteY22" fmla="*/ 5850 h 10000"/>
              <a:gd name="connsiteX23" fmla="*/ 2566 w 10000"/>
              <a:gd name="connsiteY23" fmla="*/ 5973 h 10000"/>
              <a:gd name="connsiteX24" fmla="*/ 3265 w 10000"/>
              <a:gd name="connsiteY24" fmla="*/ 6217 h 10000"/>
              <a:gd name="connsiteX25" fmla="*/ 3965 w 10000"/>
              <a:gd name="connsiteY25" fmla="*/ 6461 h 10000"/>
              <a:gd name="connsiteX26" fmla="*/ 4898 w 10000"/>
              <a:gd name="connsiteY26" fmla="*/ 6830 h 10000"/>
              <a:gd name="connsiteX27" fmla="*/ 5831 w 10000"/>
              <a:gd name="connsiteY27" fmla="*/ 7075 h 10000"/>
              <a:gd name="connsiteX28" fmla="*/ 6764 w 10000"/>
              <a:gd name="connsiteY28" fmla="*/ 7319 h 10000"/>
              <a:gd name="connsiteX29" fmla="*/ 7464 w 10000"/>
              <a:gd name="connsiteY29" fmla="*/ 7565 h 10000"/>
              <a:gd name="connsiteX30" fmla="*/ 8163 w 10000"/>
              <a:gd name="connsiteY30" fmla="*/ 7809 h 10000"/>
              <a:gd name="connsiteX31" fmla="*/ 8630 w 10000"/>
              <a:gd name="connsiteY31" fmla="*/ 8055 h 10000"/>
              <a:gd name="connsiteX32" fmla="*/ 9096 w 10000"/>
              <a:gd name="connsiteY32" fmla="*/ 8179 h 10000"/>
              <a:gd name="connsiteX33" fmla="*/ 9329 w 10000"/>
              <a:gd name="connsiteY33" fmla="*/ 8422 h 10000"/>
              <a:gd name="connsiteX34" fmla="*/ 9534 w 10000"/>
              <a:gd name="connsiteY34" fmla="*/ 8545 h 10000"/>
              <a:gd name="connsiteX35" fmla="*/ 9767 w 10000"/>
              <a:gd name="connsiteY35" fmla="*/ 8775 h 10000"/>
              <a:gd name="connsiteX36" fmla="*/ 10000 w 10000"/>
              <a:gd name="connsiteY36" fmla="*/ 9021 h 10000"/>
              <a:gd name="connsiteX37" fmla="*/ 10000 w 10000"/>
              <a:gd name="connsiteY37" fmla="*/ 9265 h 10000"/>
              <a:gd name="connsiteX38" fmla="*/ 10000 w 10000"/>
              <a:gd name="connsiteY38" fmla="*/ 9509 h 10000"/>
              <a:gd name="connsiteX39" fmla="*/ 9767 w 10000"/>
              <a:gd name="connsiteY39" fmla="*/ 9755 h 10000"/>
              <a:gd name="connsiteX40" fmla="*/ 9767 w 10000"/>
              <a:gd name="connsiteY40" fmla="*/ 9878 h 10000"/>
              <a:gd name="connsiteX41" fmla="*/ 9767 w 10000"/>
              <a:gd name="connsiteY41" fmla="*/ 10000 h 10000"/>
              <a:gd name="connsiteX42" fmla="*/ 9767 w 10000"/>
              <a:gd name="connsiteY42" fmla="*/ 10000 h 10000"/>
              <a:gd name="connsiteX43" fmla="*/ 9534 w 10000"/>
              <a:gd name="connsiteY43" fmla="*/ 10000 h 10000"/>
              <a:gd name="connsiteX44" fmla="*/ 9534 w 10000"/>
              <a:gd name="connsiteY44" fmla="*/ 9878 h 10000"/>
              <a:gd name="connsiteX45" fmla="*/ 9329 w 10000"/>
              <a:gd name="connsiteY45" fmla="*/ 9878 h 10000"/>
              <a:gd name="connsiteX46" fmla="*/ 9096 w 10000"/>
              <a:gd name="connsiteY46" fmla="*/ 9755 h 10000"/>
              <a:gd name="connsiteX47" fmla="*/ 8630 w 10000"/>
              <a:gd name="connsiteY47" fmla="*/ 9509 h 10000"/>
              <a:gd name="connsiteX48" fmla="*/ 8397 w 10000"/>
              <a:gd name="connsiteY48" fmla="*/ 9386 h 10000"/>
              <a:gd name="connsiteX49" fmla="*/ 7930 w 10000"/>
              <a:gd name="connsiteY49" fmla="*/ 9143 h 10000"/>
              <a:gd name="connsiteX50" fmla="*/ 7464 w 10000"/>
              <a:gd name="connsiteY50" fmla="*/ 8897 h 10000"/>
              <a:gd name="connsiteX51" fmla="*/ 6297 w 10000"/>
              <a:gd name="connsiteY51" fmla="*/ 8299 h 10000"/>
              <a:gd name="connsiteX52" fmla="*/ 5131 w 10000"/>
              <a:gd name="connsiteY52" fmla="*/ 7809 h 10000"/>
              <a:gd name="connsiteX53" fmla="*/ 3965 w 10000"/>
              <a:gd name="connsiteY53" fmla="*/ 7319 h 10000"/>
              <a:gd name="connsiteX54" fmla="*/ 2799 w 10000"/>
              <a:gd name="connsiteY54" fmla="*/ 6830 h 10000"/>
              <a:gd name="connsiteX55" fmla="*/ 2099 w 10000"/>
              <a:gd name="connsiteY55" fmla="*/ 6584 h 10000"/>
              <a:gd name="connsiteX56" fmla="*/ 1633 w 10000"/>
              <a:gd name="connsiteY56" fmla="*/ 6340 h 10000"/>
              <a:gd name="connsiteX57" fmla="*/ 1166 w 10000"/>
              <a:gd name="connsiteY57" fmla="*/ 6217 h 10000"/>
              <a:gd name="connsiteX58" fmla="*/ 700 w 10000"/>
              <a:gd name="connsiteY58" fmla="*/ 5973 h 10000"/>
              <a:gd name="connsiteX59" fmla="*/ 466 w 10000"/>
              <a:gd name="connsiteY59" fmla="*/ 5850 h 10000"/>
              <a:gd name="connsiteX60" fmla="*/ 233 w 10000"/>
              <a:gd name="connsiteY60" fmla="*/ 5728 h 10000"/>
              <a:gd name="connsiteX61" fmla="*/ 0 w 10000"/>
              <a:gd name="connsiteY61" fmla="*/ 5728 h 10000"/>
              <a:gd name="connsiteX62" fmla="*/ 0 w 10000"/>
              <a:gd name="connsiteY62" fmla="*/ 5619 h 10000"/>
              <a:gd name="connsiteX63" fmla="*/ 0 w 10000"/>
              <a:gd name="connsiteY63" fmla="*/ 5619 h 10000"/>
              <a:gd name="connsiteX64" fmla="*/ 0 w 10000"/>
              <a:gd name="connsiteY64" fmla="*/ 5496 h 10000"/>
              <a:gd name="connsiteX65" fmla="*/ 0 w 10000"/>
              <a:gd name="connsiteY65" fmla="*/ 5375 h 10000"/>
              <a:gd name="connsiteX66" fmla="*/ 0 w 10000"/>
              <a:gd name="connsiteY66" fmla="*/ 5130 h 10000"/>
              <a:gd name="connsiteX67" fmla="*/ 233 w 10000"/>
              <a:gd name="connsiteY67" fmla="*/ 4763 h 10000"/>
              <a:gd name="connsiteX68" fmla="*/ 233 w 10000"/>
              <a:gd name="connsiteY68" fmla="*/ 4518 h 10000"/>
              <a:gd name="connsiteX69" fmla="*/ 466 w 10000"/>
              <a:gd name="connsiteY69" fmla="*/ 4026 h 10000"/>
              <a:gd name="connsiteX70" fmla="*/ 700 w 10000"/>
              <a:gd name="connsiteY70" fmla="*/ 3660 h 10000"/>
              <a:gd name="connsiteX71" fmla="*/ 700 w 10000"/>
              <a:gd name="connsiteY71" fmla="*/ 3660 h 10000"/>
              <a:gd name="connsiteX0" fmla="*/ 700 w 10000"/>
              <a:gd name="connsiteY0" fmla="*/ 3293 h 9633"/>
              <a:gd name="connsiteX1" fmla="*/ 1166 w 10000"/>
              <a:gd name="connsiteY1" fmla="*/ 2326 h 9633"/>
              <a:gd name="connsiteX2" fmla="*/ 1399 w 10000"/>
              <a:gd name="connsiteY2" fmla="*/ 1470 h 9633"/>
              <a:gd name="connsiteX3" fmla="*/ 1633 w 10000"/>
              <a:gd name="connsiteY3" fmla="*/ 735 h 9633"/>
              <a:gd name="connsiteX4" fmla="*/ 3499 w 10000"/>
              <a:gd name="connsiteY4" fmla="*/ 0 h 9633"/>
              <a:gd name="connsiteX5" fmla="*/ 3265 w 10000"/>
              <a:gd name="connsiteY5" fmla="*/ 245 h 9633"/>
              <a:gd name="connsiteX6" fmla="*/ 3265 w 10000"/>
              <a:gd name="connsiteY6" fmla="*/ 490 h 9633"/>
              <a:gd name="connsiteX7" fmla="*/ 3032 w 10000"/>
              <a:gd name="connsiteY7" fmla="*/ 859 h 9633"/>
              <a:gd name="connsiteX8" fmla="*/ 2566 w 10000"/>
              <a:gd name="connsiteY8" fmla="*/ 2326 h 9633"/>
              <a:gd name="connsiteX9" fmla="*/ 1633 w 10000"/>
              <a:gd name="connsiteY9" fmla="*/ 3538 h 9633"/>
              <a:gd name="connsiteX10" fmla="*/ 1633 w 10000"/>
              <a:gd name="connsiteY10" fmla="*/ 3905 h 9633"/>
              <a:gd name="connsiteX11" fmla="*/ 1399 w 10000"/>
              <a:gd name="connsiteY11" fmla="*/ 4151 h 9633"/>
              <a:gd name="connsiteX12" fmla="*/ 1166 w 10000"/>
              <a:gd name="connsiteY12" fmla="*/ 4396 h 9633"/>
              <a:gd name="connsiteX13" fmla="*/ 1166 w 10000"/>
              <a:gd name="connsiteY13" fmla="*/ 4640 h 9633"/>
              <a:gd name="connsiteX14" fmla="*/ 933 w 10000"/>
              <a:gd name="connsiteY14" fmla="*/ 4763 h 9633"/>
              <a:gd name="connsiteX15" fmla="*/ 933 w 10000"/>
              <a:gd name="connsiteY15" fmla="*/ 4883 h 9633"/>
              <a:gd name="connsiteX16" fmla="*/ 933 w 10000"/>
              <a:gd name="connsiteY16" fmla="*/ 5008 h 9633"/>
              <a:gd name="connsiteX17" fmla="*/ 933 w 10000"/>
              <a:gd name="connsiteY17" fmla="*/ 5008 h 9633"/>
              <a:gd name="connsiteX18" fmla="*/ 933 w 10000"/>
              <a:gd name="connsiteY18" fmla="*/ 5129 h 9633"/>
              <a:gd name="connsiteX19" fmla="*/ 1166 w 10000"/>
              <a:gd name="connsiteY19" fmla="*/ 5252 h 9633"/>
              <a:gd name="connsiteX20" fmla="*/ 1633 w 10000"/>
              <a:gd name="connsiteY20" fmla="*/ 5361 h 9633"/>
              <a:gd name="connsiteX21" fmla="*/ 1866 w 10000"/>
              <a:gd name="connsiteY21" fmla="*/ 5483 h 9633"/>
              <a:gd name="connsiteX22" fmla="*/ 2566 w 10000"/>
              <a:gd name="connsiteY22" fmla="*/ 5606 h 9633"/>
              <a:gd name="connsiteX23" fmla="*/ 3265 w 10000"/>
              <a:gd name="connsiteY23" fmla="*/ 5850 h 9633"/>
              <a:gd name="connsiteX24" fmla="*/ 3965 w 10000"/>
              <a:gd name="connsiteY24" fmla="*/ 6094 h 9633"/>
              <a:gd name="connsiteX25" fmla="*/ 4898 w 10000"/>
              <a:gd name="connsiteY25" fmla="*/ 6463 h 9633"/>
              <a:gd name="connsiteX26" fmla="*/ 5831 w 10000"/>
              <a:gd name="connsiteY26" fmla="*/ 6708 h 9633"/>
              <a:gd name="connsiteX27" fmla="*/ 6764 w 10000"/>
              <a:gd name="connsiteY27" fmla="*/ 6952 h 9633"/>
              <a:gd name="connsiteX28" fmla="*/ 7464 w 10000"/>
              <a:gd name="connsiteY28" fmla="*/ 7198 h 9633"/>
              <a:gd name="connsiteX29" fmla="*/ 8163 w 10000"/>
              <a:gd name="connsiteY29" fmla="*/ 7442 h 9633"/>
              <a:gd name="connsiteX30" fmla="*/ 8630 w 10000"/>
              <a:gd name="connsiteY30" fmla="*/ 7688 h 9633"/>
              <a:gd name="connsiteX31" fmla="*/ 9096 w 10000"/>
              <a:gd name="connsiteY31" fmla="*/ 7812 h 9633"/>
              <a:gd name="connsiteX32" fmla="*/ 9329 w 10000"/>
              <a:gd name="connsiteY32" fmla="*/ 8055 h 9633"/>
              <a:gd name="connsiteX33" fmla="*/ 9534 w 10000"/>
              <a:gd name="connsiteY33" fmla="*/ 8178 h 9633"/>
              <a:gd name="connsiteX34" fmla="*/ 9767 w 10000"/>
              <a:gd name="connsiteY34" fmla="*/ 8408 h 9633"/>
              <a:gd name="connsiteX35" fmla="*/ 10000 w 10000"/>
              <a:gd name="connsiteY35" fmla="*/ 8654 h 9633"/>
              <a:gd name="connsiteX36" fmla="*/ 10000 w 10000"/>
              <a:gd name="connsiteY36" fmla="*/ 8898 h 9633"/>
              <a:gd name="connsiteX37" fmla="*/ 10000 w 10000"/>
              <a:gd name="connsiteY37" fmla="*/ 9142 h 9633"/>
              <a:gd name="connsiteX38" fmla="*/ 9767 w 10000"/>
              <a:gd name="connsiteY38" fmla="*/ 9388 h 9633"/>
              <a:gd name="connsiteX39" fmla="*/ 9767 w 10000"/>
              <a:gd name="connsiteY39" fmla="*/ 9511 h 9633"/>
              <a:gd name="connsiteX40" fmla="*/ 9767 w 10000"/>
              <a:gd name="connsiteY40" fmla="*/ 9633 h 9633"/>
              <a:gd name="connsiteX41" fmla="*/ 9767 w 10000"/>
              <a:gd name="connsiteY41" fmla="*/ 9633 h 9633"/>
              <a:gd name="connsiteX42" fmla="*/ 9534 w 10000"/>
              <a:gd name="connsiteY42" fmla="*/ 9633 h 9633"/>
              <a:gd name="connsiteX43" fmla="*/ 9534 w 10000"/>
              <a:gd name="connsiteY43" fmla="*/ 9511 h 9633"/>
              <a:gd name="connsiteX44" fmla="*/ 9329 w 10000"/>
              <a:gd name="connsiteY44" fmla="*/ 9511 h 9633"/>
              <a:gd name="connsiteX45" fmla="*/ 9096 w 10000"/>
              <a:gd name="connsiteY45" fmla="*/ 9388 h 9633"/>
              <a:gd name="connsiteX46" fmla="*/ 8630 w 10000"/>
              <a:gd name="connsiteY46" fmla="*/ 9142 h 9633"/>
              <a:gd name="connsiteX47" fmla="*/ 8397 w 10000"/>
              <a:gd name="connsiteY47" fmla="*/ 9019 h 9633"/>
              <a:gd name="connsiteX48" fmla="*/ 7930 w 10000"/>
              <a:gd name="connsiteY48" fmla="*/ 8776 h 9633"/>
              <a:gd name="connsiteX49" fmla="*/ 7464 w 10000"/>
              <a:gd name="connsiteY49" fmla="*/ 8530 h 9633"/>
              <a:gd name="connsiteX50" fmla="*/ 6297 w 10000"/>
              <a:gd name="connsiteY50" fmla="*/ 7932 h 9633"/>
              <a:gd name="connsiteX51" fmla="*/ 5131 w 10000"/>
              <a:gd name="connsiteY51" fmla="*/ 7442 h 9633"/>
              <a:gd name="connsiteX52" fmla="*/ 3965 w 10000"/>
              <a:gd name="connsiteY52" fmla="*/ 6952 h 9633"/>
              <a:gd name="connsiteX53" fmla="*/ 2799 w 10000"/>
              <a:gd name="connsiteY53" fmla="*/ 6463 h 9633"/>
              <a:gd name="connsiteX54" fmla="*/ 2099 w 10000"/>
              <a:gd name="connsiteY54" fmla="*/ 6217 h 9633"/>
              <a:gd name="connsiteX55" fmla="*/ 1633 w 10000"/>
              <a:gd name="connsiteY55" fmla="*/ 5973 h 9633"/>
              <a:gd name="connsiteX56" fmla="*/ 1166 w 10000"/>
              <a:gd name="connsiteY56" fmla="*/ 5850 h 9633"/>
              <a:gd name="connsiteX57" fmla="*/ 700 w 10000"/>
              <a:gd name="connsiteY57" fmla="*/ 5606 h 9633"/>
              <a:gd name="connsiteX58" fmla="*/ 466 w 10000"/>
              <a:gd name="connsiteY58" fmla="*/ 5483 h 9633"/>
              <a:gd name="connsiteX59" fmla="*/ 233 w 10000"/>
              <a:gd name="connsiteY59" fmla="*/ 5361 h 9633"/>
              <a:gd name="connsiteX60" fmla="*/ 0 w 10000"/>
              <a:gd name="connsiteY60" fmla="*/ 5361 h 9633"/>
              <a:gd name="connsiteX61" fmla="*/ 0 w 10000"/>
              <a:gd name="connsiteY61" fmla="*/ 5252 h 9633"/>
              <a:gd name="connsiteX62" fmla="*/ 0 w 10000"/>
              <a:gd name="connsiteY62" fmla="*/ 5252 h 9633"/>
              <a:gd name="connsiteX63" fmla="*/ 0 w 10000"/>
              <a:gd name="connsiteY63" fmla="*/ 5129 h 9633"/>
              <a:gd name="connsiteX64" fmla="*/ 0 w 10000"/>
              <a:gd name="connsiteY64" fmla="*/ 5008 h 9633"/>
              <a:gd name="connsiteX65" fmla="*/ 0 w 10000"/>
              <a:gd name="connsiteY65" fmla="*/ 4763 h 9633"/>
              <a:gd name="connsiteX66" fmla="*/ 233 w 10000"/>
              <a:gd name="connsiteY66" fmla="*/ 4396 h 9633"/>
              <a:gd name="connsiteX67" fmla="*/ 233 w 10000"/>
              <a:gd name="connsiteY67" fmla="*/ 4151 h 9633"/>
              <a:gd name="connsiteX68" fmla="*/ 466 w 10000"/>
              <a:gd name="connsiteY68" fmla="*/ 3659 h 9633"/>
              <a:gd name="connsiteX69" fmla="*/ 700 w 10000"/>
              <a:gd name="connsiteY69" fmla="*/ 3293 h 9633"/>
              <a:gd name="connsiteX70" fmla="*/ 700 w 10000"/>
              <a:gd name="connsiteY70" fmla="*/ 3293 h 9633"/>
              <a:gd name="connsiteX0" fmla="*/ 700 w 10000"/>
              <a:gd name="connsiteY0" fmla="*/ 3164 h 9746"/>
              <a:gd name="connsiteX1" fmla="*/ 1166 w 10000"/>
              <a:gd name="connsiteY1" fmla="*/ 2161 h 9746"/>
              <a:gd name="connsiteX2" fmla="*/ 1399 w 10000"/>
              <a:gd name="connsiteY2" fmla="*/ 1272 h 9746"/>
              <a:gd name="connsiteX3" fmla="*/ 1633 w 10000"/>
              <a:gd name="connsiteY3" fmla="*/ 509 h 9746"/>
              <a:gd name="connsiteX4" fmla="*/ 3265 w 10000"/>
              <a:gd name="connsiteY4" fmla="*/ 0 h 9746"/>
              <a:gd name="connsiteX5" fmla="*/ 3265 w 10000"/>
              <a:gd name="connsiteY5" fmla="*/ 255 h 9746"/>
              <a:gd name="connsiteX6" fmla="*/ 3032 w 10000"/>
              <a:gd name="connsiteY6" fmla="*/ 638 h 9746"/>
              <a:gd name="connsiteX7" fmla="*/ 2566 w 10000"/>
              <a:gd name="connsiteY7" fmla="*/ 2161 h 9746"/>
              <a:gd name="connsiteX8" fmla="*/ 1633 w 10000"/>
              <a:gd name="connsiteY8" fmla="*/ 3419 h 9746"/>
              <a:gd name="connsiteX9" fmla="*/ 1633 w 10000"/>
              <a:gd name="connsiteY9" fmla="*/ 3800 h 9746"/>
              <a:gd name="connsiteX10" fmla="*/ 1399 w 10000"/>
              <a:gd name="connsiteY10" fmla="*/ 4055 h 9746"/>
              <a:gd name="connsiteX11" fmla="*/ 1166 w 10000"/>
              <a:gd name="connsiteY11" fmla="*/ 4309 h 9746"/>
              <a:gd name="connsiteX12" fmla="*/ 1166 w 10000"/>
              <a:gd name="connsiteY12" fmla="*/ 4563 h 9746"/>
              <a:gd name="connsiteX13" fmla="*/ 933 w 10000"/>
              <a:gd name="connsiteY13" fmla="*/ 4690 h 9746"/>
              <a:gd name="connsiteX14" fmla="*/ 933 w 10000"/>
              <a:gd name="connsiteY14" fmla="*/ 4815 h 9746"/>
              <a:gd name="connsiteX15" fmla="*/ 933 w 10000"/>
              <a:gd name="connsiteY15" fmla="*/ 4945 h 9746"/>
              <a:gd name="connsiteX16" fmla="*/ 933 w 10000"/>
              <a:gd name="connsiteY16" fmla="*/ 4945 h 9746"/>
              <a:gd name="connsiteX17" fmla="*/ 933 w 10000"/>
              <a:gd name="connsiteY17" fmla="*/ 5070 h 9746"/>
              <a:gd name="connsiteX18" fmla="*/ 1166 w 10000"/>
              <a:gd name="connsiteY18" fmla="*/ 5198 h 9746"/>
              <a:gd name="connsiteX19" fmla="*/ 1633 w 10000"/>
              <a:gd name="connsiteY19" fmla="*/ 5311 h 9746"/>
              <a:gd name="connsiteX20" fmla="*/ 1866 w 10000"/>
              <a:gd name="connsiteY20" fmla="*/ 5438 h 9746"/>
              <a:gd name="connsiteX21" fmla="*/ 2566 w 10000"/>
              <a:gd name="connsiteY21" fmla="*/ 5566 h 9746"/>
              <a:gd name="connsiteX22" fmla="*/ 3265 w 10000"/>
              <a:gd name="connsiteY22" fmla="*/ 5819 h 9746"/>
              <a:gd name="connsiteX23" fmla="*/ 3965 w 10000"/>
              <a:gd name="connsiteY23" fmla="*/ 6072 h 9746"/>
              <a:gd name="connsiteX24" fmla="*/ 4898 w 10000"/>
              <a:gd name="connsiteY24" fmla="*/ 6455 h 9746"/>
              <a:gd name="connsiteX25" fmla="*/ 5831 w 10000"/>
              <a:gd name="connsiteY25" fmla="*/ 6710 h 9746"/>
              <a:gd name="connsiteX26" fmla="*/ 6764 w 10000"/>
              <a:gd name="connsiteY26" fmla="*/ 6963 h 9746"/>
              <a:gd name="connsiteX27" fmla="*/ 7464 w 10000"/>
              <a:gd name="connsiteY27" fmla="*/ 7218 h 9746"/>
              <a:gd name="connsiteX28" fmla="*/ 8163 w 10000"/>
              <a:gd name="connsiteY28" fmla="*/ 7472 h 9746"/>
              <a:gd name="connsiteX29" fmla="*/ 8630 w 10000"/>
              <a:gd name="connsiteY29" fmla="*/ 7727 h 9746"/>
              <a:gd name="connsiteX30" fmla="*/ 9096 w 10000"/>
              <a:gd name="connsiteY30" fmla="*/ 7856 h 9746"/>
              <a:gd name="connsiteX31" fmla="*/ 9329 w 10000"/>
              <a:gd name="connsiteY31" fmla="*/ 8108 h 9746"/>
              <a:gd name="connsiteX32" fmla="*/ 9534 w 10000"/>
              <a:gd name="connsiteY32" fmla="*/ 8236 h 9746"/>
              <a:gd name="connsiteX33" fmla="*/ 9767 w 10000"/>
              <a:gd name="connsiteY33" fmla="*/ 8474 h 9746"/>
              <a:gd name="connsiteX34" fmla="*/ 10000 w 10000"/>
              <a:gd name="connsiteY34" fmla="*/ 8730 h 9746"/>
              <a:gd name="connsiteX35" fmla="*/ 10000 w 10000"/>
              <a:gd name="connsiteY35" fmla="*/ 8983 h 9746"/>
              <a:gd name="connsiteX36" fmla="*/ 10000 w 10000"/>
              <a:gd name="connsiteY36" fmla="*/ 9236 h 9746"/>
              <a:gd name="connsiteX37" fmla="*/ 9767 w 10000"/>
              <a:gd name="connsiteY37" fmla="*/ 9492 h 9746"/>
              <a:gd name="connsiteX38" fmla="*/ 9767 w 10000"/>
              <a:gd name="connsiteY38" fmla="*/ 9619 h 9746"/>
              <a:gd name="connsiteX39" fmla="*/ 9767 w 10000"/>
              <a:gd name="connsiteY39" fmla="*/ 9746 h 9746"/>
              <a:gd name="connsiteX40" fmla="*/ 9767 w 10000"/>
              <a:gd name="connsiteY40" fmla="*/ 9746 h 9746"/>
              <a:gd name="connsiteX41" fmla="*/ 9534 w 10000"/>
              <a:gd name="connsiteY41" fmla="*/ 9746 h 9746"/>
              <a:gd name="connsiteX42" fmla="*/ 9534 w 10000"/>
              <a:gd name="connsiteY42" fmla="*/ 9619 h 9746"/>
              <a:gd name="connsiteX43" fmla="*/ 9329 w 10000"/>
              <a:gd name="connsiteY43" fmla="*/ 9619 h 9746"/>
              <a:gd name="connsiteX44" fmla="*/ 9096 w 10000"/>
              <a:gd name="connsiteY44" fmla="*/ 9492 h 9746"/>
              <a:gd name="connsiteX45" fmla="*/ 8630 w 10000"/>
              <a:gd name="connsiteY45" fmla="*/ 9236 h 9746"/>
              <a:gd name="connsiteX46" fmla="*/ 8397 w 10000"/>
              <a:gd name="connsiteY46" fmla="*/ 9109 h 9746"/>
              <a:gd name="connsiteX47" fmla="*/ 7930 w 10000"/>
              <a:gd name="connsiteY47" fmla="*/ 8856 h 9746"/>
              <a:gd name="connsiteX48" fmla="*/ 7464 w 10000"/>
              <a:gd name="connsiteY48" fmla="*/ 8601 h 9746"/>
              <a:gd name="connsiteX49" fmla="*/ 6297 w 10000"/>
              <a:gd name="connsiteY49" fmla="*/ 7980 h 9746"/>
              <a:gd name="connsiteX50" fmla="*/ 5131 w 10000"/>
              <a:gd name="connsiteY50" fmla="*/ 7472 h 9746"/>
              <a:gd name="connsiteX51" fmla="*/ 3965 w 10000"/>
              <a:gd name="connsiteY51" fmla="*/ 6963 h 9746"/>
              <a:gd name="connsiteX52" fmla="*/ 2799 w 10000"/>
              <a:gd name="connsiteY52" fmla="*/ 6455 h 9746"/>
              <a:gd name="connsiteX53" fmla="*/ 2099 w 10000"/>
              <a:gd name="connsiteY53" fmla="*/ 6200 h 9746"/>
              <a:gd name="connsiteX54" fmla="*/ 1633 w 10000"/>
              <a:gd name="connsiteY54" fmla="*/ 5947 h 9746"/>
              <a:gd name="connsiteX55" fmla="*/ 1166 w 10000"/>
              <a:gd name="connsiteY55" fmla="*/ 5819 h 9746"/>
              <a:gd name="connsiteX56" fmla="*/ 700 w 10000"/>
              <a:gd name="connsiteY56" fmla="*/ 5566 h 9746"/>
              <a:gd name="connsiteX57" fmla="*/ 466 w 10000"/>
              <a:gd name="connsiteY57" fmla="*/ 5438 h 9746"/>
              <a:gd name="connsiteX58" fmla="*/ 233 w 10000"/>
              <a:gd name="connsiteY58" fmla="*/ 5311 h 9746"/>
              <a:gd name="connsiteX59" fmla="*/ 0 w 10000"/>
              <a:gd name="connsiteY59" fmla="*/ 5311 h 9746"/>
              <a:gd name="connsiteX60" fmla="*/ 0 w 10000"/>
              <a:gd name="connsiteY60" fmla="*/ 5198 h 9746"/>
              <a:gd name="connsiteX61" fmla="*/ 0 w 10000"/>
              <a:gd name="connsiteY61" fmla="*/ 5198 h 9746"/>
              <a:gd name="connsiteX62" fmla="*/ 0 w 10000"/>
              <a:gd name="connsiteY62" fmla="*/ 5070 h 9746"/>
              <a:gd name="connsiteX63" fmla="*/ 0 w 10000"/>
              <a:gd name="connsiteY63" fmla="*/ 4945 h 9746"/>
              <a:gd name="connsiteX64" fmla="*/ 0 w 10000"/>
              <a:gd name="connsiteY64" fmla="*/ 4690 h 9746"/>
              <a:gd name="connsiteX65" fmla="*/ 233 w 10000"/>
              <a:gd name="connsiteY65" fmla="*/ 4309 h 9746"/>
              <a:gd name="connsiteX66" fmla="*/ 233 w 10000"/>
              <a:gd name="connsiteY66" fmla="*/ 4055 h 9746"/>
              <a:gd name="connsiteX67" fmla="*/ 466 w 10000"/>
              <a:gd name="connsiteY67" fmla="*/ 3544 h 9746"/>
              <a:gd name="connsiteX68" fmla="*/ 700 w 10000"/>
              <a:gd name="connsiteY68" fmla="*/ 3164 h 9746"/>
              <a:gd name="connsiteX69" fmla="*/ 700 w 10000"/>
              <a:gd name="connsiteY69" fmla="*/ 3164 h 9746"/>
              <a:gd name="connsiteX0" fmla="*/ 700 w 10000"/>
              <a:gd name="connsiteY0" fmla="*/ 3006 h 9760"/>
              <a:gd name="connsiteX1" fmla="*/ 1166 w 10000"/>
              <a:gd name="connsiteY1" fmla="*/ 1977 h 9760"/>
              <a:gd name="connsiteX2" fmla="*/ 1399 w 10000"/>
              <a:gd name="connsiteY2" fmla="*/ 1065 h 9760"/>
              <a:gd name="connsiteX3" fmla="*/ 1633 w 10000"/>
              <a:gd name="connsiteY3" fmla="*/ 282 h 9760"/>
              <a:gd name="connsiteX4" fmla="*/ 3265 w 10000"/>
              <a:gd name="connsiteY4" fmla="*/ 22 h 9760"/>
              <a:gd name="connsiteX5" fmla="*/ 3032 w 10000"/>
              <a:gd name="connsiteY5" fmla="*/ 415 h 9760"/>
              <a:gd name="connsiteX6" fmla="*/ 2566 w 10000"/>
              <a:gd name="connsiteY6" fmla="*/ 1977 h 9760"/>
              <a:gd name="connsiteX7" fmla="*/ 1633 w 10000"/>
              <a:gd name="connsiteY7" fmla="*/ 3268 h 9760"/>
              <a:gd name="connsiteX8" fmla="*/ 1633 w 10000"/>
              <a:gd name="connsiteY8" fmla="*/ 3659 h 9760"/>
              <a:gd name="connsiteX9" fmla="*/ 1399 w 10000"/>
              <a:gd name="connsiteY9" fmla="*/ 3921 h 9760"/>
              <a:gd name="connsiteX10" fmla="*/ 1166 w 10000"/>
              <a:gd name="connsiteY10" fmla="*/ 4181 h 9760"/>
              <a:gd name="connsiteX11" fmla="*/ 1166 w 10000"/>
              <a:gd name="connsiteY11" fmla="*/ 4442 h 9760"/>
              <a:gd name="connsiteX12" fmla="*/ 933 w 10000"/>
              <a:gd name="connsiteY12" fmla="*/ 4572 h 9760"/>
              <a:gd name="connsiteX13" fmla="*/ 933 w 10000"/>
              <a:gd name="connsiteY13" fmla="*/ 4700 h 9760"/>
              <a:gd name="connsiteX14" fmla="*/ 933 w 10000"/>
              <a:gd name="connsiteY14" fmla="*/ 4834 h 9760"/>
              <a:gd name="connsiteX15" fmla="*/ 933 w 10000"/>
              <a:gd name="connsiteY15" fmla="*/ 4834 h 9760"/>
              <a:gd name="connsiteX16" fmla="*/ 933 w 10000"/>
              <a:gd name="connsiteY16" fmla="*/ 4962 h 9760"/>
              <a:gd name="connsiteX17" fmla="*/ 1166 w 10000"/>
              <a:gd name="connsiteY17" fmla="*/ 5093 h 9760"/>
              <a:gd name="connsiteX18" fmla="*/ 1633 w 10000"/>
              <a:gd name="connsiteY18" fmla="*/ 5209 h 9760"/>
              <a:gd name="connsiteX19" fmla="*/ 1866 w 10000"/>
              <a:gd name="connsiteY19" fmla="*/ 5340 h 9760"/>
              <a:gd name="connsiteX20" fmla="*/ 2566 w 10000"/>
              <a:gd name="connsiteY20" fmla="*/ 5471 h 9760"/>
              <a:gd name="connsiteX21" fmla="*/ 3265 w 10000"/>
              <a:gd name="connsiteY21" fmla="*/ 5731 h 9760"/>
              <a:gd name="connsiteX22" fmla="*/ 3965 w 10000"/>
              <a:gd name="connsiteY22" fmla="*/ 5990 h 9760"/>
              <a:gd name="connsiteX23" fmla="*/ 4898 w 10000"/>
              <a:gd name="connsiteY23" fmla="*/ 6383 h 9760"/>
              <a:gd name="connsiteX24" fmla="*/ 5831 w 10000"/>
              <a:gd name="connsiteY24" fmla="*/ 6645 h 9760"/>
              <a:gd name="connsiteX25" fmla="*/ 6764 w 10000"/>
              <a:gd name="connsiteY25" fmla="*/ 6904 h 9760"/>
              <a:gd name="connsiteX26" fmla="*/ 7464 w 10000"/>
              <a:gd name="connsiteY26" fmla="*/ 7166 h 9760"/>
              <a:gd name="connsiteX27" fmla="*/ 8163 w 10000"/>
              <a:gd name="connsiteY27" fmla="*/ 7427 h 9760"/>
              <a:gd name="connsiteX28" fmla="*/ 8630 w 10000"/>
              <a:gd name="connsiteY28" fmla="*/ 7688 h 9760"/>
              <a:gd name="connsiteX29" fmla="*/ 9096 w 10000"/>
              <a:gd name="connsiteY29" fmla="*/ 7821 h 9760"/>
              <a:gd name="connsiteX30" fmla="*/ 9329 w 10000"/>
              <a:gd name="connsiteY30" fmla="*/ 8079 h 9760"/>
              <a:gd name="connsiteX31" fmla="*/ 9534 w 10000"/>
              <a:gd name="connsiteY31" fmla="*/ 8211 h 9760"/>
              <a:gd name="connsiteX32" fmla="*/ 9767 w 10000"/>
              <a:gd name="connsiteY32" fmla="*/ 8455 h 9760"/>
              <a:gd name="connsiteX33" fmla="*/ 10000 w 10000"/>
              <a:gd name="connsiteY33" fmla="*/ 8718 h 9760"/>
              <a:gd name="connsiteX34" fmla="*/ 10000 w 10000"/>
              <a:gd name="connsiteY34" fmla="*/ 8977 h 9760"/>
              <a:gd name="connsiteX35" fmla="*/ 10000 w 10000"/>
              <a:gd name="connsiteY35" fmla="*/ 9237 h 9760"/>
              <a:gd name="connsiteX36" fmla="*/ 9767 w 10000"/>
              <a:gd name="connsiteY36" fmla="*/ 9499 h 9760"/>
              <a:gd name="connsiteX37" fmla="*/ 9767 w 10000"/>
              <a:gd name="connsiteY37" fmla="*/ 9630 h 9760"/>
              <a:gd name="connsiteX38" fmla="*/ 9767 w 10000"/>
              <a:gd name="connsiteY38" fmla="*/ 9760 h 9760"/>
              <a:gd name="connsiteX39" fmla="*/ 9767 w 10000"/>
              <a:gd name="connsiteY39" fmla="*/ 9760 h 9760"/>
              <a:gd name="connsiteX40" fmla="*/ 9534 w 10000"/>
              <a:gd name="connsiteY40" fmla="*/ 9760 h 9760"/>
              <a:gd name="connsiteX41" fmla="*/ 9534 w 10000"/>
              <a:gd name="connsiteY41" fmla="*/ 9630 h 9760"/>
              <a:gd name="connsiteX42" fmla="*/ 9329 w 10000"/>
              <a:gd name="connsiteY42" fmla="*/ 9630 h 9760"/>
              <a:gd name="connsiteX43" fmla="*/ 9096 w 10000"/>
              <a:gd name="connsiteY43" fmla="*/ 9499 h 9760"/>
              <a:gd name="connsiteX44" fmla="*/ 8630 w 10000"/>
              <a:gd name="connsiteY44" fmla="*/ 9237 h 9760"/>
              <a:gd name="connsiteX45" fmla="*/ 8397 w 10000"/>
              <a:gd name="connsiteY45" fmla="*/ 9106 h 9760"/>
              <a:gd name="connsiteX46" fmla="*/ 7930 w 10000"/>
              <a:gd name="connsiteY46" fmla="*/ 8847 h 9760"/>
              <a:gd name="connsiteX47" fmla="*/ 7464 w 10000"/>
              <a:gd name="connsiteY47" fmla="*/ 8585 h 9760"/>
              <a:gd name="connsiteX48" fmla="*/ 6297 w 10000"/>
              <a:gd name="connsiteY48" fmla="*/ 7948 h 9760"/>
              <a:gd name="connsiteX49" fmla="*/ 5131 w 10000"/>
              <a:gd name="connsiteY49" fmla="*/ 7427 h 9760"/>
              <a:gd name="connsiteX50" fmla="*/ 3965 w 10000"/>
              <a:gd name="connsiteY50" fmla="*/ 6904 h 9760"/>
              <a:gd name="connsiteX51" fmla="*/ 2799 w 10000"/>
              <a:gd name="connsiteY51" fmla="*/ 6383 h 9760"/>
              <a:gd name="connsiteX52" fmla="*/ 2099 w 10000"/>
              <a:gd name="connsiteY52" fmla="*/ 6122 h 9760"/>
              <a:gd name="connsiteX53" fmla="*/ 1633 w 10000"/>
              <a:gd name="connsiteY53" fmla="*/ 5862 h 9760"/>
              <a:gd name="connsiteX54" fmla="*/ 1166 w 10000"/>
              <a:gd name="connsiteY54" fmla="*/ 5731 h 9760"/>
              <a:gd name="connsiteX55" fmla="*/ 700 w 10000"/>
              <a:gd name="connsiteY55" fmla="*/ 5471 h 9760"/>
              <a:gd name="connsiteX56" fmla="*/ 466 w 10000"/>
              <a:gd name="connsiteY56" fmla="*/ 5340 h 9760"/>
              <a:gd name="connsiteX57" fmla="*/ 233 w 10000"/>
              <a:gd name="connsiteY57" fmla="*/ 5209 h 9760"/>
              <a:gd name="connsiteX58" fmla="*/ 0 w 10000"/>
              <a:gd name="connsiteY58" fmla="*/ 5209 h 9760"/>
              <a:gd name="connsiteX59" fmla="*/ 0 w 10000"/>
              <a:gd name="connsiteY59" fmla="*/ 5093 h 9760"/>
              <a:gd name="connsiteX60" fmla="*/ 0 w 10000"/>
              <a:gd name="connsiteY60" fmla="*/ 5093 h 9760"/>
              <a:gd name="connsiteX61" fmla="*/ 0 w 10000"/>
              <a:gd name="connsiteY61" fmla="*/ 4962 h 9760"/>
              <a:gd name="connsiteX62" fmla="*/ 0 w 10000"/>
              <a:gd name="connsiteY62" fmla="*/ 4834 h 9760"/>
              <a:gd name="connsiteX63" fmla="*/ 0 w 10000"/>
              <a:gd name="connsiteY63" fmla="*/ 4572 h 9760"/>
              <a:gd name="connsiteX64" fmla="*/ 233 w 10000"/>
              <a:gd name="connsiteY64" fmla="*/ 4181 h 9760"/>
              <a:gd name="connsiteX65" fmla="*/ 233 w 10000"/>
              <a:gd name="connsiteY65" fmla="*/ 3921 h 9760"/>
              <a:gd name="connsiteX66" fmla="*/ 466 w 10000"/>
              <a:gd name="connsiteY66" fmla="*/ 3396 h 9760"/>
              <a:gd name="connsiteX67" fmla="*/ 700 w 10000"/>
              <a:gd name="connsiteY67" fmla="*/ 3006 h 9760"/>
              <a:gd name="connsiteX68" fmla="*/ 700 w 10000"/>
              <a:gd name="connsiteY68" fmla="*/ 3006 h 9760"/>
              <a:gd name="connsiteX0" fmla="*/ 700 w 10000"/>
              <a:gd name="connsiteY0" fmla="*/ 2944 h 9864"/>
              <a:gd name="connsiteX1" fmla="*/ 1166 w 10000"/>
              <a:gd name="connsiteY1" fmla="*/ 1890 h 9864"/>
              <a:gd name="connsiteX2" fmla="*/ 1399 w 10000"/>
              <a:gd name="connsiteY2" fmla="*/ 955 h 9864"/>
              <a:gd name="connsiteX3" fmla="*/ 1633 w 10000"/>
              <a:gd name="connsiteY3" fmla="*/ 153 h 9864"/>
              <a:gd name="connsiteX4" fmla="*/ 3032 w 10000"/>
              <a:gd name="connsiteY4" fmla="*/ 289 h 9864"/>
              <a:gd name="connsiteX5" fmla="*/ 2566 w 10000"/>
              <a:gd name="connsiteY5" fmla="*/ 1890 h 9864"/>
              <a:gd name="connsiteX6" fmla="*/ 1633 w 10000"/>
              <a:gd name="connsiteY6" fmla="*/ 3212 h 9864"/>
              <a:gd name="connsiteX7" fmla="*/ 1633 w 10000"/>
              <a:gd name="connsiteY7" fmla="*/ 3613 h 9864"/>
              <a:gd name="connsiteX8" fmla="*/ 1399 w 10000"/>
              <a:gd name="connsiteY8" fmla="*/ 3881 h 9864"/>
              <a:gd name="connsiteX9" fmla="*/ 1166 w 10000"/>
              <a:gd name="connsiteY9" fmla="*/ 4148 h 9864"/>
              <a:gd name="connsiteX10" fmla="*/ 1166 w 10000"/>
              <a:gd name="connsiteY10" fmla="*/ 4415 h 9864"/>
              <a:gd name="connsiteX11" fmla="*/ 933 w 10000"/>
              <a:gd name="connsiteY11" fmla="*/ 4548 h 9864"/>
              <a:gd name="connsiteX12" fmla="*/ 933 w 10000"/>
              <a:gd name="connsiteY12" fmla="*/ 4680 h 9864"/>
              <a:gd name="connsiteX13" fmla="*/ 933 w 10000"/>
              <a:gd name="connsiteY13" fmla="*/ 4817 h 9864"/>
              <a:gd name="connsiteX14" fmla="*/ 933 w 10000"/>
              <a:gd name="connsiteY14" fmla="*/ 4817 h 9864"/>
              <a:gd name="connsiteX15" fmla="*/ 933 w 10000"/>
              <a:gd name="connsiteY15" fmla="*/ 4948 h 9864"/>
              <a:gd name="connsiteX16" fmla="*/ 1166 w 10000"/>
              <a:gd name="connsiteY16" fmla="*/ 5082 h 9864"/>
              <a:gd name="connsiteX17" fmla="*/ 1633 w 10000"/>
              <a:gd name="connsiteY17" fmla="*/ 5201 h 9864"/>
              <a:gd name="connsiteX18" fmla="*/ 1866 w 10000"/>
              <a:gd name="connsiteY18" fmla="*/ 5335 h 9864"/>
              <a:gd name="connsiteX19" fmla="*/ 2566 w 10000"/>
              <a:gd name="connsiteY19" fmla="*/ 5470 h 9864"/>
              <a:gd name="connsiteX20" fmla="*/ 3265 w 10000"/>
              <a:gd name="connsiteY20" fmla="*/ 5736 h 9864"/>
              <a:gd name="connsiteX21" fmla="*/ 3965 w 10000"/>
              <a:gd name="connsiteY21" fmla="*/ 6001 h 9864"/>
              <a:gd name="connsiteX22" fmla="*/ 4898 w 10000"/>
              <a:gd name="connsiteY22" fmla="*/ 6404 h 9864"/>
              <a:gd name="connsiteX23" fmla="*/ 5831 w 10000"/>
              <a:gd name="connsiteY23" fmla="*/ 6672 h 9864"/>
              <a:gd name="connsiteX24" fmla="*/ 6764 w 10000"/>
              <a:gd name="connsiteY24" fmla="*/ 6938 h 9864"/>
              <a:gd name="connsiteX25" fmla="*/ 7464 w 10000"/>
              <a:gd name="connsiteY25" fmla="*/ 7206 h 9864"/>
              <a:gd name="connsiteX26" fmla="*/ 8163 w 10000"/>
              <a:gd name="connsiteY26" fmla="*/ 7474 h 9864"/>
              <a:gd name="connsiteX27" fmla="*/ 8630 w 10000"/>
              <a:gd name="connsiteY27" fmla="*/ 7741 h 9864"/>
              <a:gd name="connsiteX28" fmla="*/ 9096 w 10000"/>
              <a:gd name="connsiteY28" fmla="*/ 7877 h 9864"/>
              <a:gd name="connsiteX29" fmla="*/ 9329 w 10000"/>
              <a:gd name="connsiteY29" fmla="*/ 8142 h 9864"/>
              <a:gd name="connsiteX30" fmla="*/ 9534 w 10000"/>
              <a:gd name="connsiteY30" fmla="*/ 8277 h 9864"/>
              <a:gd name="connsiteX31" fmla="*/ 9767 w 10000"/>
              <a:gd name="connsiteY31" fmla="*/ 8527 h 9864"/>
              <a:gd name="connsiteX32" fmla="*/ 10000 w 10000"/>
              <a:gd name="connsiteY32" fmla="*/ 8796 h 9864"/>
              <a:gd name="connsiteX33" fmla="*/ 10000 w 10000"/>
              <a:gd name="connsiteY33" fmla="*/ 9062 h 9864"/>
              <a:gd name="connsiteX34" fmla="*/ 10000 w 10000"/>
              <a:gd name="connsiteY34" fmla="*/ 9328 h 9864"/>
              <a:gd name="connsiteX35" fmla="*/ 9767 w 10000"/>
              <a:gd name="connsiteY35" fmla="*/ 9597 h 9864"/>
              <a:gd name="connsiteX36" fmla="*/ 9767 w 10000"/>
              <a:gd name="connsiteY36" fmla="*/ 9731 h 9864"/>
              <a:gd name="connsiteX37" fmla="*/ 9767 w 10000"/>
              <a:gd name="connsiteY37" fmla="*/ 9864 h 9864"/>
              <a:gd name="connsiteX38" fmla="*/ 9767 w 10000"/>
              <a:gd name="connsiteY38" fmla="*/ 9864 h 9864"/>
              <a:gd name="connsiteX39" fmla="*/ 9534 w 10000"/>
              <a:gd name="connsiteY39" fmla="*/ 9864 h 9864"/>
              <a:gd name="connsiteX40" fmla="*/ 9534 w 10000"/>
              <a:gd name="connsiteY40" fmla="*/ 9731 h 9864"/>
              <a:gd name="connsiteX41" fmla="*/ 9329 w 10000"/>
              <a:gd name="connsiteY41" fmla="*/ 9731 h 9864"/>
              <a:gd name="connsiteX42" fmla="*/ 9096 w 10000"/>
              <a:gd name="connsiteY42" fmla="*/ 9597 h 9864"/>
              <a:gd name="connsiteX43" fmla="*/ 8630 w 10000"/>
              <a:gd name="connsiteY43" fmla="*/ 9328 h 9864"/>
              <a:gd name="connsiteX44" fmla="*/ 8397 w 10000"/>
              <a:gd name="connsiteY44" fmla="*/ 9194 h 9864"/>
              <a:gd name="connsiteX45" fmla="*/ 7930 w 10000"/>
              <a:gd name="connsiteY45" fmla="*/ 8929 h 9864"/>
              <a:gd name="connsiteX46" fmla="*/ 7464 w 10000"/>
              <a:gd name="connsiteY46" fmla="*/ 8660 h 9864"/>
              <a:gd name="connsiteX47" fmla="*/ 6297 w 10000"/>
              <a:gd name="connsiteY47" fmla="*/ 8007 h 9864"/>
              <a:gd name="connsiteX48" fmla="*/ 5131 w 10000"/>
              <a:gd name="connsiteY48" fmla="*/ 7474 h 9864"/>
              <a:gd name="connsiteX49" fmla="*/ 3965 w 10000"/>
              <a:gd name="connsiteY49" fmla="*/ 6938 h 9864"/>
              <a:gd name="connsiteX50" fmla="*/ 2799 w 10000"/>
              <a:gd name="connsiteY50" fmla="*/ 6404 h 9864"/>
              <a:gd name="connsiteX51" fmla="*/ 2099 w 10000"/>
              <a:gd name="connsiteY51" fmla="*/ 6137 h 9864"/>
              <a:gd name="connsiteX52" fmla="*/ 1633 w 10000"/>
              <a:gd name="connsiteY52" fmla="*/ 5870 h 9864"/>
              <a:gd name="connsiteX53" fmla="*/ 1166 w 10000"/>
              <a:gd name="connsiteY53" fmla="*/ 5736 h 9864"/>
              <a:gd name="connsiteX54" fmla="*/ 700 w 10000"/>
              <a:gd name="connsiteY54" fmla="*/ 5470 h 9864"/>
              <a:gd name="connsiteX55" fmla="*/ 466 w 10000"/>
              <a:gd name="connsiteY55" fmla="*/ 5335 h 9864"/>
              <a:gd name="connsiteX56" fmla="*/ 233 w 10000"/>
              <a:gd name="connsiteY56" fmla="*/ 5201 h 9864"/>
              <a:gd name="connsiteX57" fmla="*/ 0 w 10000"/>
              <a:gd name="connsiteY57" fmla="*/ 5201 h 9864"/>
              <a:gd name="connsiteX58" fmla="*/ 0 w 10000"/>
              <a:gd name="connsiteY58" fmla="*/ 5082 h 9864"/>
              <a:gd name="connsiteX59" fmla="*/ 0 w 10000"/>
              <a:gd name="connsiteY59" fmla="*/ 5082 h 9864"/>
              <a:gd name="connsiteX60" fmla="*/ 0 w 10000"/>
              <a:gd name="connsiteY60" fmla="*/ 4948 h 9864"/>
              <a:gd name="connsiteX61" fmla="*/ 0 w 10000"/>
              <a:gd name="connsiteY61" fmla="*/ 4817 h 9864"/>
              <a:gd name="connsiteX62" fmla="*/ 0 w 10000"/>
              <a:gd name="connsiteY62" fmla="*/ 4548 h 9864"/>
              <a:gd name="connsiteX63" fmla="*/ 233 w 10000"/>
              <a:gd name="connsiteY63" fmla="*/ 4148 h 9864"/>
              <a:gd name="connsiteX64" fmla="*/ 233 w 10000"/>
              <a:gd name="connsiteY64" fmla="*/ 3881 h 9864"/>
              <a:gd name="connsiteX65" fmla="*/ 466 w 10000"/>
              <a:gd name="connsiteY65" fmla="*/ 3344 h 9864"/>
              <a:gd name="connsiteX66" fmla="*/ 700 w 10000"/>
              <a:gd name="connsiteY66" fmla="*/ 2944 h 9864"/>
              <a:gd name="connsiteX67" fmla="*/ 700 w 10000"/>
              <a:gd name="connsiteY67" fmla="*/ 2944 h 9864"/>
              <a:gd name="connsiteX0" fmla="*/ 700 w 10000"/>
              <a:gd name="connsiteY0" fmla="*/ 2988 h 10003"/>
              <a:gd name="connsiteX1" fmla="*/ 1166 w 10000"/>
              <a:gd name="connsiteY1" fmla="*/ 1919 h 10003"/>
              <a:gd name="connsiteX2" fmla="*/ 1399 w 10000"/>
              <a:gd name="connsiteY2" fmla="*/ 971 h 10003"/>
              <a:gd name="connsiteX3" fmla="*/ 1633 w 10000"/>
              <a:gd name="connsiteY3" fmla="*/ 158 h 10003"/>
              <a:gd name="connsiteX4" fmla="*/ 2566 w 10000"/>
              <a:gd name="connsiteY4" fmla="*/ 1919 h 10003"/>
              <a:gd name="connsiteX5" fmla="*/ 1633 w 10000"/>
              <a:gd name="connsiteY5" fmla="*/ 3259 h 10003"/>
              <a:gd name="connsiteX6" fmla="*/ 1633 w 10000"/>
              <a:gd name="connsiteY6" fmla="*/ 3666 h 10003"/>
              <a:gd name="connsiteX7" fmla="*/ 1399 w 10000"/>
              <a:gd name="connsiteY7" fmla="*/ 3938 h 10003"/>
              <a:gd name="connsiteX8" fmla="*/ 1166 w 10000"/>
              <a:gd name="connsiteY8" fmla="*/ 4208 h 10003"/>
              <a:gd name="connsiteX9" fmla="*/ 1166 w 10000"/>
              <a:gd name="connsiteY9" fmla="*/ 4479 h 10003"/>
              <a:gd name="connsiteX10" fmla="*/ 933 w 10000"/>
              <a:gd name="connsiteY10" fmla="*/ 4614 h 10003"/>
              <a:gd name="connsiteX11" fmla="*/ 933 w 10000"/>
              <a:gd name="connsiteY11" fmla="*/ 4748 h 10003"/>
              <a:gd name="connsiteX12" fmla="*/ 933 w 10000"/>
              <a:gd name="connsiteY12" fmla="*/ 4886 h 10003"/>
              <a:gd name="connsiteX13" fmla="*/ 933 w 10000"/>
              <a:gd name="connsiteY13" fmla="*/ 4886 h 10003"/>
              <a:gd name="connsiteX14" fmla="*/ 933 w 10000"/>
              <a:gd name="connsiteY14" fmla="*/ 5019 h 10003"/>
              <a:gd name="connsiteX15" fmla="*/ 1166 w 10000"/>
              <a:gd name="connsiteY15" fmla="*/ 5155 h 10003"/>
              <a:gd name="connsiteX16" fmla="*/ 1633 w 10000"/>
              <a:gd name="connsiteY16" fmla="*/ 5276 h 10003"/>
              <a:gd name="connsiteX17" fmla="*/ 1866 w 10000"/>
              <a:gd name="connsiteY17" fmla="*/ 5412 h 10003"/>
              <a:gd name="connsiteX18" fmla="*/ 2566 w 10000"/>
              <a:gd name="connsiteY18" fmla="*/ 5548 h 10003"/>
              <a:gd name="connsiteX19" fmla="*/ 3265 w 10000"/>
              <a:gd name="connsiteY19" fmla="*/ 5818 h 10003"/>
              <a:gd name="connsiteX20" fmla="*/ 3965 w 10000"/>
              <a:gd name="connsiteY20" fmla="*/ 6087 h 10003"/>
              <a:gd name="connsiteX21" fmla="*/ 4898 w 10000"/>
              <a:gd name="connsiteY21" fmla="*/ 6495 h 10003"/>
              <a:gd name="connsiteX22" fmla="*/ 5831 w 10000"/>
              <a:gd name="connsiteY22" fmla="*/ 6767 h 10003"/>
              <a:gd name="connsiteX23" fmla="*/ 6764 w 10000"/>
              <a:gd name="connsiteY23" fmla="*/ 7037 h 10003"/>
              <a:gd name="connsiteX24" fmla="*/ 7464 w 10000"/>
              <a:gd name="connsiteY24" fmla="*/ 7308 h 10003"/>
              <a:gd name="connsiteX25" fmla="*/ 8163 w 10000"/>
              <a:gd name="connsiteY25" fmla="*/ 7580 h 10003"/>
              <a:gd name="connsiteX26" fmla="*/ 8630 w 10000"/>
              <a:gd name="connsiteY26" fmla="*/ 7851 h 10003"/>
              <a:gd name="connsiteX27" fmla="*/ 9096 w 10000"/>
              <a:gd name="connsiteY27" fmla="*/ 7989 h 10003"/>
              <a:gd name="connsiteX28" fmla="*/ 9329 w 10000"/>
              <a:gd name="connsiteY28" fmla="*/ 8257 h 10003"/>
              <a:gd name="connsiteX29" fmla="*/ 9534 w 10000"/>
              <a:gd name="connsiteY29" fmla="*/ 8394 h 10003"/>
              <a:gd name="connsiteX30" fmla="*/ 9767 w 10000"/>
              <a:gd name="connsiteY30" fmla="*/ 8648 h 10003"/>
              <a:gd name="connsiteX31" fmla="*/ 10000 w 10000"/>
              <a:gd name="connsiteY31" fmla="*/ 8920 h 10003"/>
              <a:gd name="connsiteX32" fmla="*/ 10000 w 10000"/>
              <a:gd name="connsiteY32" fmla="*/ 9190 h 10003"/>
              <a:gd name="connsiteX33" fmla="*/ 10000 w 10000"/>
              <a:gd name="connsiteY33" fmla="*/ 9460 h 10003"/>
              <a:gd name="connsiteX34" fmla="*/ 9767 w 10000"/>
              <a:gd name="connsiteY34" fmla="*/ 9732 h 10003"/>
              <a:gd name="connsiteX35" fmla="*/ 9767 w 10000"/>
              <a:gd name="connsiteY35" fmla="*/ 9868 h 10003"/>
              <a:gd name="connsiteX36" fmla="*/ 9767 w 10000"/>
              <a:gd name="connsiteY36" fmla="*/ 10003 h 10003"/>
              <a:gd name="connsiteX37" fmla="*/ 9767 w 10000"/>
              <a:gd name="connsiteY37" fmla="*/ 10003 h 10003"/>
              <a:gd name="connsiteX38" fmla="*/ 9534 w 10000"/>
              <a:gd name="connsiteY38" fmla="*/ 10003 h 10003"/>
              <a:gd name="connsiteX39" fmla="*/ 9534 w 10000"/>
              <a:gd name="connsiteY39" fmla="*/ 9868 h 10003"/>
              <a:gd name="connsiteX40" fmla="*/ 9329 w 10000"/>
              <a:gd name="connsiteY40" fmla="*/ 9868 h 10003"/>
              <a:gd name="connsiteX41" fmla="*/ 9096 w 10000"/>
              <a:gd name="connsiteY41" fmla="*/ 9732 h 10003"/>
              <a:gd name="connsiteX42" fmla="*/ 8630 w 10000"/>
              <a:gd name="connsiteY42" fmla="*/ 9460 h 10003"/>
              <a:gd name="connsiteX43" fmla="*/ 8397 w 10000"/>
              <a:gd name="connsiteY43" fmla="*/ 9324 h 10003"/>
              <a:gd name="connsiteX44" fmla="*/ 7930 w 10000"/>
              <a:gd name="connsiteY44" fmla="*/ 9055 h 10003"/>
              <a:gd name="connsiteX45" fmla="*/ 7464 w 10000"/>
              <a:gd name="connsiteY45" fmla="*/ 8782 h 10003"/>
              <a:gd name="connsiteX46" fmla="*/ 6297 w 10000"/>
              <a:gd name="connsiteY46" fmla="*/ 8120 h 10003"/>
              <a:gd name="connsiteX47" fmla="*/ 5131 w 10000"/>
              <a:gd name="connsiteY47" fmla="*/ 7580 h 10003"/>
              <a:gd name="connsiteX48" fmla="*/ 3965 w 10000"/>
              <a:gd name="connsiteY48" fmla="*/ 7037 h 10003"/>
              <a:gd name="connsiteX49" fmla="*/ 2799 w 10000"/>
              <a:gd name="connsiteY49" fmla="*/ 6495 h 10003"/>
              <a:gd name="connsiteX50" fmla="*/ 2099 w 10000"/>
              <a:gd name="connsiteY50" fmla="*/ 6225 h 10003"/>
              <a:gd name="connsiteX51" fmla="*/ 1633 w 10000"/>
              <a:gd name="connsiteY51" fmla="*/ 5954 h 10003"/>
              <a:gd name="connsiteX52" fmla="*/ 1166 w 10000"/>
              <a:gd name="connsiteY52" fmla="*/ 5818 h 10003"/>
              <a:gd name="connsiteX53" fmla="*/ 700 w 10000"/>
              <a:gd name="connsiteY53" fmla="*/ 5548 h 10003"/>
              <a:gd name="connsiteX54" fmla="*/ 466 w 10000"/>
              <a:gd name="connsiteY54" fmla="*/ 5412 h 10003"/>
              <a:gd name="connsiteX55" fmla="*/ 233 w 10000"/>
              <a:gd name="connsiteY55" fmla="*/ 5276 h 10003"/>
              <a:gd name="connsiteX56" fmla="*/ 0 w 10000"/>
              <a:gd name="connsiteY56" fmla="*/ 5276 h 10003"/>
              <a:gd name="connsiteX57" fmla="*/ 0 w 10000"/>
              <a:gd name="connsiteY57" fmla="*/ 5155 h 10003"/>
              <a:gd name="connsiteX58" fmla="*/ 0 w 10000"/>
              <a:gd name="connsiteY58" fmla="*/ 5155 h 10003"/>
              <a:gd name="connsiteX59" fmla="*/ 0 w 10000"/>
              <a:gd name="connsiteY59" fmla="*/ 5019 h 10003"/>
              <a:gd name="connsiteX60" fmla="*/ 0 w 10000"/>
              <a:gd name="connsiteY60" fmla="*/ 4886 h 10003"/>
              <a:gd name="connsiteX61" fmla="*/ 0 w 10000"/>
              <a:gd name="connsiteY61" fmla="*/ 4614 h 10003"/>
              <a:gd name="connsiteX62" fmla="*/ 233 w 10000"/>
              <a:gd name="connsiteY62" fmla="*/ 4208 h 10003"/>
              <a:gd name="connsiteX63" fmla="*/ 233 w 10000"/>
              <a:gd name="connsiteY63" fmla="*/ 3938 h 10003"/>
              <a:gd name="connsiteX64" fmla="*/ 466 w 10000"/>
              <a:gd name="connsiteY64" fmla="*/ 3393 h 10003"/>
              <a:gd name="connsiteX65" fmla="*/ 700 w 10000"/>
              <a:gd name="connsiteY65" fmla="*/ 2988 h 10003"/>
              <a:gd name="connsiteX66" fmla="*/ 700 w 10000"/>
              <a:gd name="connsiteY66" fmla="*/ 2988 h 10003"/>
              <a:gd name="connsiteX0" fmla="*/ 700 w 10000"/>
              <a:gd name="connsiteY0" fmla="*/ 2017 h 9032"/>
              <a:gd name="connsiteX1" fmla="*/ 1166 w 10000"/>
              <a:gd name="connsiteY1" fmla="*/ 948 h 9032"/>
              <a:gd name="connsiteX2" fmla="*/ 1399 w 10000"/>
              <a:gd name="connsiteY2" fmla="*/ 0 h 9032"/>
              <a:gd name="connsiteX3" fmla="*/ 2566 w 10000"/>
              <a:gd name="connsiteY3" fmla="*/ 948 h 9032"/>
              <a:gd name="connsiteX4" fmla="*/ 1633 w 10000"/>
              <a:gd name="connsiteY4" fmla="*/ 2288 h 9032"/>
              <a:gd name="connsiteX5" fmla="*/ 1633 w 10000"/>
              <a:gd name="connsiteY5" fmla="*/ 2695 h 9032"/>
              <a:gd name="connsiteX6" fmla="*/ 1399 w 10000"/>
              <a:gd name="connsiteY6" fmla="*/ 2967 h 9032"/>
              <a:gd name="connsiteX7" fmla="*/ 1166 w 10000"/>
              <a:gd name="connsiteY7" fmla="*/ 3237 h 9032"/>
              <a:gd name="connsiteX8" fmla="*/ 1166 w 10000"/>
              <a:gd name="connsiteY8" fmla="*/ 3508 h 9032"/>
              <a:gd name="connsiteX9" fmla="*/ 933 w 10000"/>
              <a:gd name="connsiteY9" fmla="*/ 3643 h 9032"/>
              <a:gd name="connsiteX10" fmla="*/ 933 w 10000"/>
              <a:gd name="connsiteY10" fmla="*/ 3777 h 9032"/>
              <a:gd name="connsiteX11" fmla="*/ 933 w 10000"/>
              <a:gd name="connsiteY11" fmla="*/ 3915 h 9032"/>
              <a:gd name="connsiteX12" fmla="*/ 933 w 10000"/>
              <a:gd name="connsiteY12" fmla="*/ 3915 h 9032"/>
              <a:gd name="connsiteX13" fmla="*/ 933 w 10000"/>
              <a:gd name="connsiteY13" fmla="*/ 4048 h 9032"/>
              <a:gd name="connsiteX14" fmla="*/ 1166 w 10000"/>
              <a:gd name="connsiteY14" fmla="*/ 4184 h 9032"/>
              <a:gd name="connsiteX15" fmla="*/ 1633 w 10000"/>
              <a:gd name="connsiteY15" fmla="*/ 4305 h 9032"/>
              <a:gd name="connsiteX16" fmla="*/ 1866 w 10000"/>
              <a:gd name="connsiteY16" fmla="*/ 4441 h 9032"/>
              <a:gd name="connsiteX17" fmla="*/ 2566 w 10000"/>
              <a:gd name="connsiteY17" fmla="*/ 4577 h 9032"/>
              <a:gd name="connsiteX18" fmla="*/ 3265 w 10000"/>
              <a:gd name="connsiteY18" fmla="*/ 4847 h 9032"/>
              <a:gd name="connsiteX19" fmla="*/ 3965 w 10000"/>
              <a:gd name="connsiteY19" fmla="*/ 5116 h 9032"/>
              <a:gd name="connsiteX20" fmla="*/ 4898 w 10000"/>
              <a:gd name="connsiteY20" fmla="*/ 5524 h 9032"/>
              <a:gd name="connsiteX21" fmla="*/ 5831 w 10000"/>
              <a:gd name="connsiteY21" fmla="*/ 5796 h 9032"/>
              <a:gd name="connsiteX22" fmla="*/ 6764 w 10000"/>
              <a:gd name="connsiteY22" fmla="*/ 6066 h 9032"/>
              <a:gd name="connsiteX23" fmla="*/ 7464 w 10000"/>
              <a:gd name="connsiteY23" fmla="*/ 6337 h 9032"/>
              <a:gd name="connsiteX24" fmla="*/ 8163 w 10000"/>
              <a:gd name="connsiteY24" fmla="*/ 6609 h 9032"/>
              <a:gd name="connsiteX25" fmla="*/ 8630 w 10000"/>
              <a:gd name="connsiteY25" fmla="*/ 6880 h 9032"/>
              <a:gd name="connsiteX26" fmla="*/ 9096 w 10000"/>
              <a:gd name="connsiteY26" fmla="*/ 7018 h 9032"/>
              <a:gd name="connsiteX27" fmla="*/ 9329 w 10000"/>
              <a:gd name="connsiteY27" fmla="*/ 7286 h 9032"/>
              <a:gd name="connsiteX28" fmla="*/ 9534 w 10000"/>
              <a:gd name="connsiteY28" fmla="*/ 7423 h 9032"/>
              <a:gd name="connsiteX29" fmla="*/ 9767 w 10000"/>
              <a:gd name="connsiteY29" fmla="*/ 7677 h 9032"/>
              <a:gd name="connsiteX30" fmla="*/ 10000 w 10000"/>
              <a:gd name="connsiteY30" fmla="*/ 7949 h 9032"/>
              <a:gd name="connsiteX31" fmla="*/ 10000 w 10000"/>
              <a:gd name="connsiteY31" fmla="*/ 8219 h 9032"/>
              <a:gd name="connsiteX32" fmla="*/ 10000 w 10000"/>
              <a:gd name="connsiteY32" fmla="*/ 8489 h 9032"/>
              <a:gd name="connsiteX33" fmla="*/ 9767 w 10000"/>
              <a:gd name="connsiteY33" fmla="*/ 8761 h 9032"/>
              <a:gd name="connsiteX34" fmla="*/ 9767 w 10000"/>
              <a:gd name="connsiteY34" fmla="*/ 8897 h 9032"/>
              <a:gd name="connsiteX35" fmla="*/ 9767 w 10000"/>
              <a:gd name="connsiteY35" fmla="*/ 9032 h 9032"/>
              <a:gd name="connsiteX36" fmla="*/ 9767 w 10000"/>
              <a:gd name="connsiteY36" fmla="*/ 9032 h 9032"/>
              <a:gd name="connsiteX37" fmla="*/ 9534 w 10000"/>
              <a:gd name="connsiteY37" fmla="*/ 9032 h 9032"/>
              <a:gd name="connsiteX38" fmla="*/ 9534 w 10000"/>
              <a:gd name="connsiteY38" fmla="*/ 8897 h 9032"/>
              <a:gd name="connsiteX39" fmla="*/ 9329 w 10000"/>
              <a:gd name="connsiteY39" fmla="*/ 8897 h 9032"/>
              <a:gd name="connsiteX40" fmla="*/ 9096 w 10000"/>
              <a:gd name="connsiteY40" fmla="*/ 8761 h 9032"/>
              <a:gd name="connsiteX41" fmla="*/ 8630 w 10000"/>
              <a:gd name="connsiteY41" fmla="*/ 8489 h 9032"/>
              <a:gd name="connsiteX42" fmla="*/ 8397 w 10000"/>
              <a:gd name="connsiteY42" fmla="*/ 8353 h 9032"/>
              <a:gd name="connsiteX43" fmla="*/ 7930 w 10000"/>
              <a:gd name="connsiteY43" fmla="*/ 8084 h 9032"/>
              <a:gd name="connsiteX44" fmla="*/ 7464 w 10000"/>
              <a:gd name="connsiteY44" fmla="*/ 7811 h 9032"/>
              <a:gd name="connsiteX45" fmla="*/ 6297 w 10000"/>
              <a:gd name="connsiteY45" fmla="*/ 7149 h 9032"/>
              <a:gd name="connsiteX46" fmla="*/ 5131 w 10000"/>
              <a:gd name="connsiteY46" fmla="*/ 6609 h 9032"/>
              <a:gd name="connsiteX47" fmla="*/ 3965 w 10000"/>
              <a:gd name="connsiteY47" fmla="*/ 6066 h 9032"/>
              <a:gd name="connsiteX48" fmla="*/ 2799 w 10000"/>
              <a:gd name="connsiteY48" fmla="*/ 5524 h 9032"/>
              <a:gd name="connsiteX49" fmla="*/ 2099 w 10000"/>
              <a:gd name="connsiteY49" fmla="*/ 5254 h 9032"/>
              <a:gd name="connsiteX50" fmla="*/ 1633 w 10000"/>
              <a:gd name="connsiteY50" fmla="*/ 4983 h 9032"/>
              <a:gd name="connsiteX51" fmla="*/ 1166 w 10000"/>
              <a:gd name="connsiteY51" fmla="*/ 4847 h 9032"/>
              <a:gd name="connsiteX52" fmla="*/ 700 w 10000"/>
              <a:gd name="connsiteY52" fmla="*/ 4577 h 9032"/>
              <a:gd name="connsiteX53" fmla="*/ 466 w 10000"/>
              <a:gd name="connsiteY53" fmla="*/ 4441 h 9032"/>
              <a:gd name="connsiteX54" fmla="*/ 233 w 10000"/>
              <a:gd name="connsiteY54" fmla="*/ 4305 h 9032"/>
              <a:gd name="connsiteX55" fmla="*/ 0 w 10000"/>
              <a:gd name="connsiteY55" fmla="*/ 4305 h 9032"/>
              <a:gd name="connsiteX56" fmla="*/ 0 w 10000"/>
              <a:gd name="connsiteY56" fmla="*/ 4184 h 9032"/>
              <a:gd name="connsiteX57" fmla="*/ 0 w 10000"/>
              <a:gd name="connsiteY57" fmla="*/ 4184 h 9032"/>
              <a:gd name="connsiteX58" fmla="*/ 0 w 10000"/>
              <a:gd name="connsiteY58" fmla="*/ 4048 h 9032"/>
              <a:gd name="connsiteX59" fmla="*/ 0 w 10000"/>
              <a:gd name="connsiteY59" fmla="*/ 3915 h 9032"/>
              <a:gd name="connsiteX60" fmla="*/ 0 w 10000"/>
              <a:gd name="connsiteY60" fmla="*/ 3643 h 9032"/>
              <a:gd name="connsiteX61" fmla="*/ 233 w 10000"/>
              <a:gd name="connsiteY61" fmla="*/ 3237 h 9032"/>
              <a:gd name="connsiteX62" fmla="*/ 233 w 10000"/>
              <a:gd name="connsiteY62" fmla="*/ 2967 h 9032"/>
              <a:gd name="connsiteX63" fmla="*/ 466 w 10000"/>
              <a:gd name="connsiteY63" fmla="*/ 2422 h 9032"/>
              <a:gd name="connsiteX64" fmla="*/ 700 w 10000"/>
              <a:gd name="connsiteY64" fmla="*/ 2017 h 9032"/>
              <a:gd name="connsiteX65" fmla="*/ 700 w 10000"/>
              <a:gd name="connsiteY65" fmla="*/ 2017 h 9032"/>
              <a:gd name="connsiteX0" fmla="*/ 700 w 10000"/>
              <a:gd name="connsiteY0" fmla="*/ 1430 h 9197"/>
              <a:gd name="connsiteX1" fmla="*/ 1166 w 10000"/>
              <a:gd name="connsiteY1" fmla="*/ 247 h 9197"/>
              <a:gd name="connsiteX2" fmla="*/ 2566 w 10000"/>
              <a:gd name="connsiteY2" fmla="*/ 247 h 9197"/>
              <a:gd name="connsiteX3" fmla="*/ 1633 w 10000"/>
              <a:gd name="connsiteY3" fmla="*/ 1730 h 9197"/>
              <a:gd name="connsiteX4" fmla="*/ 1633 w 10000"/>
              <a:gd name="connsiteY4" fmla="*/ 2181 h 9197"/>
              <a:gd name="connsiteX5" fmla="*/ 1399 w 10000"/>
              <a:gd name="connsiteY5" fmla="*/ 2482 h 9197"/>
              <a:gd name="connsiteX6" fmla="*/ 1166 w 10000"/>
              <a:gd name="connsiteY6" fmla="*/ 2781 h 9197"/>
              <a:gd name="connsiteX7" fmla="*/ 1166 w 10000"/>
              <a:gd name="connsiteY7" fmla="*/ 3081 h 9197"/>
              <a:gd name="connsiteX8" fmla="*/ 933 w 10000"/>
              <a:gd name="connsiteY8" fmla="*/ 3230 h 9197"/>
              <a:gd name="connsiteX9" fmla="*/ 933 w 10000"/>
              <a:gd name="connsiteY9" fmla="*/ 3379 h 9197"/>
              <a:gd name="connsiteX10" fmla="*/ 933 w 10000"/>
              <a:gd name="connsiteY10" fmla="*/ 3532 h 9197"/>
              <a:gd name="connsiteX11" fmla="*/ 933 w 10000"/>
              <a:gd name="connsiteY11" fmla="*/ 3532 h 9197"/>
              <a:gd name="connsiteX12" fmla="*/ 933 w 10000"/>
              <a:gd name="connsiteY12" fmla="*/ 3679 h 9197"/>
              <a:gd name="connsiteX13" fmla="*/ 1166 w 10000"/>
              <a:gd name="connsiteY13" fmla="*/ 3829 h 9197"/>
              <a:gd name="connsiteX14" fmla="*/ 1633 w 10000"/>
              <a:gd name="connsiteY14" fmla="*/ 3963 h 9197"/>
              <a:gd name="connsiteX15" fmla="*/ 1866 w 10000"/>
              <a:gd name="connsiteY15" fmla="*/ 4114 h 9197"/>
              <a:gd name="connsiteX16" fmla="*/ 2566 w 10000"/>
              <a:gd name="connsiteY16" fmla="*/ 4265 h 9197"/>
              <a:gd name="connsiteX17" fmla="*/ 3265 w 10000"/>
              <a:gd name="connsiteY17" fmla="*/ 4563 h 9197"/>
              <a:gd name="connsiteX18" fmla="*/ 3965 w 10000"/>
              <a:gd name="connsiteY18" fmla="*/ 4861 h 9197"/>
              <a:gd name="connsiteX19" fmla="*/ 4898 w 10000"/>
              <a:gd name="connsiteY19" fmla="*/ 5313 h 9197"/>
              <a:gd name="connsiteX20" fmla="*/ 5831 w 10000"/>
              <a:gd name="connsiteY20" fmla="*/ 5614 h 9197"/>
              <a:gd name="connsiteX21" fmla="*/ 6764 w 10000"/>
              <a:gd name="connsiteY21" fmla="*/ 5913 h 9197"/>
              <a:gd name="connsiteX22" fmla="*/ 7464 w 10000"/>
              <a:gd name="connsiteY22" fmla="*/ 6213 h 9197"/>
              <a:gd name="connsiteX23" fmla="*/ 8163 w 10000"/>
              <a:gd name="connsiteY23" fmla="*/ 6514 h 9197"/>
              <a:gd name="connsiteX24" fmla="*/ 8630 w 10000"/>
              <a:gd name="connsiteY24" fmla="*/ 6814 h 9197"/>
              <a:gd name="connsiteX25" fmla="*/ 9096 w 10000"/>
              <a:gd name="connsiteY25" fmla="*/ 6967 h 9197"/>
              <a:gd name="connsiteX26" fmla="*/ 9329 w 10000"/>
              <a:gd name="connsiteY26" fmla="*/ 7264 h 9197"/>
              <a:gd name="connsiteX27" fmla="*/ 9534 w 10000"/>
              <a:gd name="connsiteY27" fmla="*/ 7416 h 9197"/>
              <a:gd name="connsiteX28" fmla="*/ 9767 w 10000"/>
              <a:gd name="connsiteY28" fmla="*/ 7697 h 9197"/>
              <a:gd name="connsiteX29" fmla="*/ 10000 w 10000"/>
              <a:gd name="connsiteY29" fmla="*/ 7998 h 9197"/>
              <a:gd name="connsiteX30" fmla="*/ 10000 w 10000"/>
              <a:gd name="connsiteY30" fmla="*/ 8297 h 9197"/>
              <a:gd name="connsiteX31" fmla="*/ 10000 w 10000"/>
              <a:gd name="connsiteY31" fmla="*/ 8596 h 9197"/>
              <a:gd name="connsiteX32" fmla="*/ 9767 w 10000"/>
              <a:gd name="connsiteY32" fmla="*/ 8897 h 9197"/>
              <a:gd name="connsiteX33" fmla="*/ 9767 w 10000"/>
              <a:gd name="connsiteY33" fmla="*/ 9048 h 9197"/>
              <a:gd name="connsiteX34" fmla="*/ 9767 w 10000"/>
              <a:gd name="connsiteY34" fmla="*/ 9197 h 9197"/>
              <a:gd name="connsiteX35" fmla="*/ 9767 w 10000"/>
              <a:gd name="connsiteY35" fmla="*/ 9197 h 9197"/>
              <a:gd name="connsiteX36" fmla="*/ 9534 w 10000"/>
              <a:gd name="connsiteY36" fmla="*/ 9197 h 9197"/>
              <a:gd name="connsiteX37" fmla="*/ 9534 w 10000"/>
              <a:gd name="connsiteY37" fmla="*/ 9048 h 9197"/>
              <a:gd name="connsiteX38" fmla="*/ 9329 w 10000"/>
              <a:gd name="connsiteY38" fmla="*/ 9048 h 9197"/>
              <a:gd name="connsiteX39" fmla="*/ 9096 w 10000"/>
              <a:gd name="connsiteY39" fmla="*/ 8897 h 9197"/>
              <a:gd name="connsiteX40" fmla="*/ 8630 w 10000"/>
              <a:gd name="connsiteY40" fmla="*/ 8596 h 9197"/>
              <a:gd name="connsiteX41" fmla="*/ 8397 w 10000"/>
              <a:gd name="connsiteY41" fmla="*/ 8445 h 9197"/>
              <a:gd name="connsiteX42" fmla="*/ 7930 w 10000"/>
              <a:gd name="connsiteY42" fmla="*/ 8147 h 9197"/>
              <a:gd name="connsiteX43" fmla="*/ 7464 w 10000"/>
              <a:gd name="connsiteY43" fmla="*/ 7845 h 9197"/>
              <a:gd name="connsiteX44" fmla="*/ 6297 w 10000"/>
              <a:gd name="connsiteY44" fmla="*/ 7112 h 9197"/>
              <a:gd name="connsiteX45" fmla="*/ 5131 w 10000"/>
              <a:gd name="connsiteY45" fmla="*/ 6514 h 9197"/>
              <a:gd name="connsiteX46" fmla="*/ 3965 w 10000"/>
              <a:gd name="connsiteY46" fmla="*/ 5913 h 9197"/>
              <a:gd name="connsiteX47" fmla="*/ 2799 w 10000"/>
              <a:gd name="connsiteY47" fmla="*/ 5313 h 9197"/>
              <a:gd name="connsiteX48" fmla="*/ 2099 w 10000"/>
              <a:gd name="connsiteY48" fmla="*/ 5014 h 9197"/>
              <a:gd name="connsiteX49" fmla="*/ 1633 w 10000"/>
              <a:gd name="connsiteY49" fmla="*/ 4714 h 9197"/>
              <a:gd name="connsiteX50" fmla="*/ 1166 w 10000"/>
              <a:gd name="connsiteY50" fmla="*/ 4563 h 9197"/>
              <a:gd name="connsiteX51" fmla="*/ 700 w 10000"/>
              <a:gd name="connsiteY51" fmla="*/ 4265 h 9197"/>
              <a:gd name="connsiteX52" fmla="*/ 466 w 10000"/>
              <a:gd name="connsiteY52" fmla="*/ 4114 h 9197"/>
              <a:gd name="connsiteX53" fmla="*/ 233 w 10000"/>
              <a:gd name="connsiteY53" fmla="*/ 3963 h 9197"/>
              <a:gd name="connsiteX54" fmla="*/ 0 w 10000"/>
              <a:gd name="connsiteY54" fmla="*/ 3963 h 9197"/>
              <a:gd name="connsiteX55" fmla="*/ 0 w 10000"/>
              <a:gd name="connsiteY55" fmla="*/ 3829 h 9197"/>
              <a:gd name="connsiteX56" fmla="*/ 0 w 10000"/>
              <a:gd name="connsiteY56" fmla="*/ 3829 h 9197"/>
              <a:gd name="connsiteX57" fmla="*/ 0 w 10000"/>
              <a:gd name="connsiteY57" fmla="*/ 3679 h 9197"/>
              <a:gd name="connsiteX58" fmla="*/ 0 w 10000"/>
              <a:gd name="connsiteY58" fmla="*/ 3532 h 9197"/>
              <a:gd name="connsiteX59" fmla="*/ 0 w 10000"/>
              <a:gd name="connsiteY59" fmla="*/ 3230 h 9197"/>
              <a:gd name="connsiteX60" fmla="*/ 233 w 10000"/>
              <a:gd name="connsiteY60" fmla="*/ 2781 h 9197"/>
              <a:gd name="connsiteX61" fmla="*/ 233 w 10000"/>
              <a:gd name="connsiteY61" fmla="*/ 2482 h 9197"/>
              <a:gd name="connsiteX62" fmla="*/ 466 w 10000"/>
              <a:gd name="connsiteY62" fmla="*/ 1879 h 9197"/>
              <a:gd name="connsiteX63" fmla="*/ 700 w 10000"/>
              <a:gd name="connsiteY63" fmla="*/ 1430 h 9197"/>
              <a:gd name="connsiteX64" fmla="*/ 700 w 10000"/>
              <a:gd name="connsiteY64" fmla="*/ 1430 h 9197"/>
              <a:gd name="connsiteX0" fmla="*/ 700 w 10000"/>
              <a:gd name="connsiteY0" fmla="*/ 1286 h 9731"/>
              <a:gd name="connsiteX1" fmla="*/ 1166 w 10000"/>
              <a:gd name="connsiteY1" fmla="*/ 0 h 9731"/>
              <a:gd name="connsiteX2" fmla="*/ 1633 w 10000"/>
              <a:gd name="connsiteY2" fmla="*/ 1612 h 9731"/>
              <a:gd name="connsiteX3" fmla="*/ 1633 w 10000"/>
              <a:gd name="connsiteY3" fmla="*/ 2102 h 9731"/>
              <a:gd name="connsiteX4" fmla="*/ 1399 w 10000"/>
              <a:gd name="connsiteY4" fmla="*/ 2430 h 9731"/>
              <a:gd name="connsiteX5" fmla="*/ 1166 w 10000"/>
              <a:gd name="connsiteY5" fmla="*/ 2755 h 9731"/>
              <a:gd name="connsiteX6" fmla="*/ 1166 w 10000"/>
              <a:gd name="connsiteY6" fmla="*/ 3081 h 9731"/>
              <a:gd name="connsiteX7" fmla="*/ 933 w 10000"/>
              <a:gd name="connsiteY7" fmla="*/ 3243 h 9731"/>
              <a:gd name="connsiteX8" fmla="*/ 933 w 10000"/>
              <a:gd name="connsiteY8" fmla="*/ 3405 h 9731"/>
              <a:gd name="connsiteX9" fmla="*/ 933 w 10000"/>
              <a:gd name="connsiteY9" fmla="*/ 3571 h 9731"/>
              <a:gd name="connsiteX10" fmla="*/ 933 w 10000"/>
              <a:gd name="connsiteY10" fmla="*/ 3571 h 9731"/>
              <a:gd name="connsiteX11" fmla="*/ 933 w 10000"/>
              <a:gd name="connsiteY11" fmla="*/ 3731 h 9731"/>
              <a:gd name="connsiteX12" fmla="*/ 1166 w 10000"/>
              <a:gd name="connsiteY12" fmla="*/ 3894 h 9731"/>
              <a:gd name="connsiteX13" fmla="*/ 1633 w 10000"/>
              <a:gd name="connsiteY13" fmla="*/ 4040 h 9731"/>
              <a:gd name="connsiteX14" fmla="*/ 1866 w 10000"/>
              <a:gd name="connsiteY14" fmla="*/ 4204 h 9731"/>
              <a:gd name="connsiteX15" fmla="*/ 2566 w 10000"/>
              <a:gd name="connsiteY15" fmla="*/ 4368 h 9731"/>
              <a:gd name="connsiteX16" fmla="*/ 3265 w 10000"/>
              <a:gd name="connsiteY16" fmla="*/ 4692 h 9731"/>
              <a:gd name="connsiteX17" fmla="*/ 3965 w 10000"/>
              <a:gd name="connsiteY17" fmla="*/ 5016 h 9731"/>
              <a:gd name="connsiteX18" fmla="*/ 4898 w 10000"/>
              <a:gd name="connsiteY18" fmla="*/ 5508 h 9731"/>
              <a:gd name="connsiteX19" fmla="*/ 5831 w 10000"/>
              <a:gd name="connsiteY19" fmla="*/ 5835 h 9731"/>
              <a:gd name="connsiteX20" fmla="*/ 6764 w 10000"/>
              <a:gd name="connsiteY20" fmla="*/ 6160 h 9731"/>
              <a:gd name="connsiteX21" fmla="*/ 7464 w 10000"/>
              <a:gd name="connsiteY21" fmla="*/ 6486 h 9731"/>
              <a:gd name="connsiteX22" fmla="*/ 8163 w 10000"/>
              <a:gd name="connsiteY22" fmla="*/ 6814 h 9731"/>
              <a:gd name="connsiteX23" fmla="*/ 8630 w 10000"/>
              <a:gd name="connsiteY23" fmla="*/ 7140 h 9731"/>
              <a:gd name="connsiteX24" fmla="*/ 9096 w 10000"/>
              <a:gd name="connsiteY24" fmla="*/ 7306 h 9731"/>
              <a:gd name="connsiteX25" fmla="*/ 9329 w 10000"/>
              <a:gd name="connsiteY25" fmla="*/ 7629 h 9731"/>
              <a:gd name="connsiteX26" fmla="*/ 9534 w 10000"/>
              <a:gd name="connsiteY26" fmla="*/ 7794 h 9731"/>
              <a:gd name="connsiteX27" fmla="*/ 9767 w 10000"/>
              <a:gd name="connsiteY27" fmla="*/ 8100 h 9731"/>
              <a:gd name="connsiteX28" fmla="*/ 10000 w 10000"/>
              <a:gd name="connsiteY28" fmla="*/ 8427 h 9731"/>
              <a:gd name="connsiteX29" fmla="*/ 10000 w 10000"/>
              <a:gd name="connsiteY29" fmla="*/ 8752 h 9731"/>
              <a:gd name="connsiteX30" fmla="*/ 10000 w 10000"/>
              <a:gd name="connsiteY30" fmla="*/ 9078 h 9731"/>
              <a:gd name="connsiteX31" fmla="*/ 9767 w 10000"/>
              <a:gd name="connsiteY31" fmla="*/ 9405 h 9731"/>
              <a:gd name="connsiteX32" fmla="*/ 9767 w 10000"/>
              <a:gd name="connsiteY32" fmla="*/ 9569 h 9731"/>
              <a:gd name="connsiteX33" fmla="*/ 9767 w 10000"/>
              <a:gd name="connsiteY33" fmla="*/ 9731 h 9731"/>
              <a:gd name="connsiteX34" fmla="*/ 9767 w 10000"/>
              <a:gd name="connsiteY34" fmla="*/ 9731 h 9731"/>
              <a:gd name="connsiteX35" fmla="*/ 9534 w 10000"/>
              <a:gd name="connsiteY35" fmla="*/ 9731 h 9731"/>
              <a:gd name="connsiteX36" fmla="*/ 9534 w 10000"/>
              <a:gd name="connsiteY36" fmla="*/ 9569 h 9731"/>
              <a:gd name="connsiteX37" fmla="*/ 9329 w 10000"/>
              <a:gd name="connsiteY37" fmla="*/ 9569 h 9731"/>
              <a:gd name="connsiteX38" fmla="*/ 9096 w 10000"/>
              <a:gd name="connsiteY38" fmla="*/ 9405 h 9731"/>
              <a:gd name="connsiteX39" fmla="*/ 8630 w 10000"/>
              <a:gd name="connsiteY39" fmla="*/ 9078 h 9731"/>
              <a:gd name="connsiteX40" fmla="*/ 8397 w 10000"/>
              <a:gd name="connsiteY40" fmla="*/ 8913 h 9731"/>
              <a:gd name="connsiteX41" fmla="*/ 7930 w 10000"/>
              <a:gd name="connsiteY41" fmla="*/ 8589 h 9731"/>
              <a:gd name="connsiteX42" fmla="*/ 7464 w 10000"/>
              <a:gd name="connsiteY42" fmla="*/ 8261 h 9731"/>
              <a:gd name="connsiteX43" fmla="*/ 6297 w 10000"/>
              <a:gd name="connsiteY43" fmla="*/ 7464 h 9731"/>
              <a:gd name="connsiteX44" fmla="*/ 5131 w 10000"/>
              <a:gd name="connsiteY44" fmla="*/ 6814 h 9731"/>
              <a:gd name="connsiteX45" fmla="*/ 3965 w 10000"/>
              <a:gd name="connsiteY45" fmla="*/ 6160 h 9731"/>
              <a:gd name="connsiteX46" fmla="*/ 2799 w 10000"/>
              <a:gd name="connsiteY46" fmla="*/ 5508 h 9731"/>
              <a:gd name="connsiteX47" fmla="*/ 2099 w 10000"/>
              <a:gd name="connsiteY47" fmla="*/ 5183 h 9731"/>
              <a:gd name="connsiteX48" fmla="*/ 1633 w 10000"/>
              <a:gd name="connsiteY48" fmla="*/ 4857 h 9731"/>
              <a:gd name="connsiteX49" fmla="*/ 1166 w 10000"/>
              <a:gd name="connsiteY49" fmla="*/ 4692 h 9731"/>
              <a:gd name="connsiteX50" fmla="*/ 700 w 10000"/>
              <a:gd name="connsiteY50" fmla="*/ 4368 h 9731"/>
              <a:gd name="connsiteX51" fmla="*/ 466 w 10000"/>
              <a:gd name="connsiteY51" fmla="*/ 4204 h 9731"/>
              <a:gd name="connsiteX52" fmla="*/ 233 w 10000"/>
              <a:gd name="connsiteY52" fmla="*/ 4040 h 9731"/>
              <a:gd name="connsiteX53" fmla="*/ 0 w 10000"/>
              <a:gd name="connsiteY53" fmla="*/ 4040 h 9731"/>
              <a:gd name="connsiteX54" fmla="*/ 0 w 10000"/>
              <a:gd name="connsiteY54" fmla="*/ 3894 h 9731"/>
              <a:gd name="connsiteX55" fmla="*/ 0 w 10000"/>
              <a:gd name="connsiteY55" fmla="*/ 3894 h 9731"/>
              <a:gd name="connsiteX56" fmla="*/ 0 w 10000"/>
              <a:gd name="connsiteY56" fmla="*/ 3731 h 9731"/>
              <a:gd name="connsiteX57" fmla="*/ 0 w 10000"/>
              <a:gd name="connsiteY57" fmla="*/ 3571 h 9731"/>
              <a:gd name="connsiteX58" fmla="*/ 0 w 10000"/>
              <a:gd name="connsiteY58" fmla="*/ 3243 h 9731"/>
              <a:gd name="connsiteX59" fmla="*/ 233 w 10000"/>
              <a:gd name="connsiteY59" fmla="*/ 2755 h 9731"/>
              <a:gd name="connsiteX60" fmla="*/ 233 w 10000"/>
              <a:gd name="connsiteY60" fmla="*/ 2430 h 9731"/>
              <a:gd name="connsiteX61" fmla="*/ 466 w 10000"/>
              <a:gd name="connsiteY61" fmla="*/ 1774 h 9731"/>
              <a:gd name="connsiteX62" fmla="*/ 700 w 10000"/>
              <a:gd name="connsiteY62" fmla="*/ 1286 h 9731"/>
              <a:gd name="connsiteX63" fmla="*/ 700 w 10000"/>
              <a:gd name="connsiteY63" fmla="*/ 1286 h 9731"/>
              <a:gd name="connsiteX0" fmla="*/ 700 w 10000"/>
              <a:gd name="connsiteY0" fmla="*/ 0 h 8678"/>
              <a:gd name="connsiteX1" fmla="*/ 1633 w 10000"/>
              <a:gd name="connsiteY1" fmla="*/ 335 h 8678"/>
              <a:gd name="connsiteX2" fmla="*/ 1633 w 10000"/>
              <a:gd name="connsiteY2" fmla="*/ 838 h 8678"/>
              <a:gd name="connsiteX3" fmla="*/ 1399 w 10000"/>
              <a:gd name="connsiteY3" fmla="*/ 1175 h 8678"/>
              <a:gd name="connsiteX4" fmla="*/ 1166 w 10000"/>
              <a:gd name="connsiteY4" fmla="*/ 1509 h 8678"/>
              <a:gd name="connsiteX5" fmla="*/ 1166 w 10000"/>
              <a:gd name="connsiteY5" fmla="*/ 1844 h 8678"/>
              <a:gd name="connsiteX6" fmla="*/ 933 w 10000"/>
              <a:gd name="connsiteY6" fmla="*/ 2011 h 8678"/>
              <a:gd name="connsiteX7" fmla="*/ 933 w 10000"/>
              <a:gd name="connsiteY7" fmla="*/ 2177 h 8678"/>
              <a:gd name="connsiteX8" fmla="*/ 933 w 10000"/>
              <a:gd name="connsiteY8" fmla="*/ 2348 h 8678"/>
              <a:gd name="connsiteX9" fmla="*/ 933 w 10000"/>
              <a:gd name="connsiteY9" fmla="*/ 2348 h 8678"/>
              <a:gd name="connsiteX10" fmla="*/ 933 w 10000"/>
              <a:gd name="connsiteY10" fmla="*/ 2512 h 8678"/>
              <a:gd name="connsiteX11" fmla="*/ 1166 w 10000"/>
              <a:gd name="connsiteY11" fmla="*/ 2680 h 8678"/>
              <a:gd name="connsiteX12" fmla="*/ 1633 w 10000"/>
              <a:gd name="connsiteY12" fmla="*/ 2830 h 8678"/>
              <a:gd name="connsiteX13" fmla="*/ 1866 w 10000"/>
              <a:gd name="connsiteY13" fmla="*/ 2998 h 8678"/>
              <a:gd name="connsiteX14" fmla="*/ 2566 w 10000"/>
              <a:gd name="connsiteY14" fmla="*/ 3167 h 8678"/>
              <a:gd name="connsiteX15" fmla="*/ 3265 w 10000"/>
              <a:gd name="connsiteY15" fmla="*/ 3500 h 8678"/>
              <a:gd name="connsiteX16" fmla="*/ 3965 w 10000"/>
              <a:gd name="connsiteY16" fmla="*/ 3833 h 8678"/>
              <a:gd name="connsiteX17" fmla="*/ 4898 w 10000"/>
              <a:gd name="connsiteY17" fmla="*/ 4338 h 8678"/>
              <a:gd name="connsiteX18" fmla="*/ 5831 w 10000"/>
              <a:gd name="connsiteY18" fmla="*/ 4674 h 8678"/>
              <a:gd name="connsiteX19" fmla="*/ 6764 w 10000"/>
              <a:gd name="connsiteY19" fmla="*/ 5008 h 8678"/>
              <a:gd name="connsiteX20" fmla="*/ 7464 w 10000"/>
              <a:gd name="connsiteY20" fmla="*/ 5343 h 8678"/>
              <a:gd name="connsiteX21" fmla="*/ 8163 w 10000"/>
              <a:gd name="connsiteY21" fmla="*/ 5680 h 8678"/>
              <a:gd name="connsiteX22" fmla="*/ 8630 w 10000"/>
              <a:gd name="connsiteY22" fmla="*/ 6015 h 8678"/>
              <a:gd name="connsiteX23" fmla="*/ 9096 w 10000"/>
              <a:gd name="connsiteY23" fmla="*/ 6186 h 8678"/>
              <a:gd name="connsiteX24" fmla="*/ 9329 w 10000"/>
              <a:gd name="connsiteY24" fmla="*/ 6518 h 8678"/>
              <a:gd name="connsiteX25" fmla="*/ 9534 w 10000"/>
              <a:gd name="connsiteY25" fmla="*/ 6687 h 8678"/>
              <a:gd name="connsiteX26" fmla="*/ 9767 w 10000"/>
              <a:gd name="connsiteY26" fmla="*/ 7002 h 8678"/>
              <a:gd name="connsiteX27" fmla="*/ 10000 w 10000"/>
              <a:gd name="connsiteY27" fmla="*/ 7338 h 8678"/>
              <a:gd name="connsiteX28" fmla="*/ 10000 w 10000"/>
              <a:gd name="connsiteY28" fmla="*/ 7672 h 8678"/>
              <a:gd name="connsiteX29" fmla="*/ 10000 w 10000"/>
              <a:gd name="connsiteY29" fmla="*/ 8007 h 8678"/>
              <a:gd name="connsiteX30" fmla="*/ 9767 w 10000"/>
              <a:gd name="connsiteY30" fmla="*/ 8343 h 8678"/>
              <a:gd name="connsiteX31" fmla="*/ 9767 w 10000"/>
              <a:gd name="connsiteY31" fmla="*/ 8512 h 8678"/>
              <a:gd name="connsiteX32" fmla="*/ 9767 w 10000"/>
              <a:gd name="connsiteY32" fmla="*/ 8678 h 8678"/>
              <a:gd name="connsiteX33" fmla="*/ 9767 w 10000"/>
              <a:gd name="connsiteY33" fmla="*/ 8678 h 8678"/>
              <a:gd name="connsiteX34" fmla="*/ 9534 w 10000"/>
              <a:gd name="connsiteY34" fmla="*/ 8678 h 8678"/>
              <a:gd name="connsiteX35" fmla="*/ 9534 w 10000"/>
              <a:gd name="connsiteY35" fmla="*/ 8512 h 8678"/>
              <a:gd name="connsiteX36" fmla="*/ 9329 w 10000"/>
              <a:gd name="connsiteY36" fmla="*/ 8512 h 8678"/>
              <a:gd name="connsiteX37" fmla="*/ 9096 w 10000"/>
              <a:gd name="connsiteY37" fmla="*/ 8343 h 8678"/>
              <a:gd name="connsiteX38" fmla="*/ 8630 w 10000"/>
              <a:gd name="connsiteY38" fmla="*/ 8007 h 8678"/>
              <a:gd name="connsiteX39" fmla="*/ 8397 w 10000"/>
              <a:gd name="connsiteY39" fmla="*/ 7837 h 8678"/>
              <a:gd name="connsiteX40" fmla="*/ 7930 w 10000"/>
              <a:gd name="connsiteY40" fmla="*/ 7504 h 8678"/>
              <a:gd name="connsiteX41" fmla="*/ 7464 w 10000"/>
              <a:gd name="connsiteY41" fmla="*/ 7167 h 8678"/>
              <a:gd name="connsiteX42" fmla="*/ 6297 w 10000"/>
              <a:gd name="connsiteY42" fmla="*/ 6348 h 8678"/>
              <a:gd name="connsiteX43" fmla="*/ 5131 w 10000"/>
              <a:gd name="connsiteY43" fmla="*/ 5680 h 8678"/>
              <a:gd name="connsiteX44" fmla="*/ 3965 w 10000"/>
              <a:gd name="connsiteY44" fmla="*/ 5008 h 8678"/>
              <a:gd name="connsiteX45" fmla="*/ 2799 w 10000"/>
              <a:gd name="connsiteY45" fmla="*/ 4338 h 8678"/>
              <a:gd name="connsiteX46" fmla="*/ 2099 w 10000"/>
              <a:gd name="connsiteY46" fmla="*/ 4004 h 8678"/>
              <a:gd name="connsiteX47" fmla="*/ 1633 w 10000"/>
              <a:gd name="connsiteY47" fmla="*/ 3669 h 8678"/>
              <a:gd name="connsiteX48" fmla="*/ 1166 w 10000"/>
              <a:gd name="connsiteY48" fmla="*/ 3500 h 8678"/>
              <a:gd name="connsiteX49" fmla="*/ 700 w 10000"/>
              <a:gd name="connsiteY49" fmla="*/ 3167 h 8678"/>
              <a:gd name="connsiteX50" fmla="*/ 466 w 10000"/>
              <a:gd name="connsiteY50" fmla="*/ 2998 h 8678"/>
              <a:gd name="connsiteX51" fmla="*/ 233 w 10000"/>
              <a:gd name="connsiteY51" fmla="*/ 2830 h 8678"/>
              <a:gd name="connsiteX52" fmla="*/ 0 w 10000"/>
              <a:gd name="connsiteY52" fmla="*/ 2830 h 8678"/>
              <a:gd name="connsiteX53" fmla="*/ 0 w 10000"/>
              <a:gd name="connsiteY53" fmla="*/ 2680 h 8678"/>
              <a:gd name="connsiteX54" fmla="*/ 0 w 10000"/>
              <a:gd name="connsiteY54" fmla="*/ 2680 h 8678"/>
              <a:gd name="connsiteX55" fmla="*/ 0 w 10000"/>
              <a:gd name="connsiteY55" fmla="*/ 2512 h 8678"/>
              <a:gd name="connsiteX56" fmla="*/ 0 w 10000"/>
              <a:gd name="connsiteY56" fmla="*/ 2348 h 8678"/>
              <a:gd name="connsiteX57" fmla="*/ 0 w 10000"/>
              <a:gd name="connsiteY57" fmla="*/ 2011 h 8678"/>
              <a:gd name="connsiteX58" fmla="*/ 233 w 10000"/>
              <a:gd name="connsiteY58" fmla="*/ 1509 h 8678"/>
              <a:gd name="connsiteX59" fmla="*/ 233 w 10000"/>
              <a:gd name="connsiteY59" fmla="*/ 1175 h 8678"/>
              <a:gd name="connsiteX60" fmla="*/ 466 w 10000"/>
              <a:gd name="connsiteY60" fmla="*/ 501 h 8678"/>
              <a:gd name="connsiteX61" fmla="*/ 700 w 10000"/>
              <a:gd name="connsiteY61" fmla="*/ 0 h 8678"/>
              <a:gd name="connsiteX62" fmla="*/ 700 w 10000"/>
              <a:gd name="connsiteY62" fmla="*/ 0 h 8678"/>
              <a:gd name="connsiteX0" fmla="*/ 700 w 10000"/>
              <a:gd name="connsiteY0" fmla="*/ 0 h 10000"/>
              <a:gd name="connsiteX1" fmla="*/ 1633 w 10000"/>
              <a:gd name="connsiteY1" fmla="*/ 386 h 10000"/>
              <a:gd name="connsiteX2" fmla="*/ 1633 w 10000"/>
              <a:gd name="connsiteY2" fmla="*/ 966 h 10000"/>
              <a:gd name="connsiteX3" fmla="*/ 1399 w 10000"/>
              <a:gd name="connsiteY3" fmla="*/ 1354 h 10000"/>
              <a:gd name="connsiteX4" fmla="*/ 1166 w 10000"/>
              <a:gd name="connsiteY4" fmla="*/ 1739 h 10000"/>
              <a:gd name="connsiteX5" fmla="*/ 1166 w 10000"/>
              <a:gd name="connsiteY5" fmla="*/ 2125 h 10000"/>
              <a:gd name="connsiteX6" fmla="*/ 933 w 10000"/>
              <a:gd name="connsiteY6" fmla="*/ 2317 h 10000"/>
              <a:gd name="connsiteX7" fmla="*/ 933 w 10000"/>
              <a:gd name="connsiteY7" fmla="*/ 2509 h 10000"/>
              <a:gd name="connsiteX8" fmla="*/ 933 w 10000"/>
              <a:gd name="connsiteY8" fmla="*/ 2706 h 10000"/>
              <a:gd name="connsiteX9" fmla="*/ 933 w 10000"/>
              <a:gd name="connsiteY9" fmla="*/ 2706 h 10000"/>
              <a:gd name="connsiteX10" fmla="*/ 933 w 10000"/>
              <a:gd name="connsiteY10" fmla="*/ 2895 h 10000"/>
              <a:gd name="connsiteX11" fmla="*/ 1166 w 10000"/>
              <a:gd name="connsiteY11" fmla="*/ 3088 h 10000"/>
              <a:gd name="connsiteX12" fmla="*/ 1633 w 10000"/>
              <a:gd name="connsiteY12" fmla="*/ 3261 h 10000"/>
              <a:gd name="connsiteX13" fmla="*/ 1866 w 10000"/>
              <a:gd name="connsiteY13" fmla="*/ 3455 h 10000"/>
              <a:gd name="connsiteX14" fmla="*/ 2566 w 10000"/>
              <a:gd name="connsiteY14" fmla="*/ 3649 h 10000"/>
              <a:gd name="connsiteX15" fmla="*/ 3265 w 10000"/>
              <a:gd name="connsiteY15" fmla="*/ 4033 h 10000"/>
              <a:gd name="connsiteX16" fmla="*/ 3965 w 10000"/>
              <a:gd name="connsiteY16" fmla="*/ 4417 h 10000"/>
              <a:gd name="connsiteX17" fmla="*/ 4898 w 10000"/>
              <a:gd name="connsiteY17" fmla="*/ 4999 h 10000"/>
              <a:gd name="connsiteX18" fmla="*/ 5831 w 10000"/>
              <a:gd name="connsiteY18" fmla="*/ 5386 h 10000"/>
              <a:gd name="connsiteX19" fmla="*/ 6764 w 10000"/>
              <a:gd name="connsiteY19" fmla="*/ 5771 h 10000"/>
              <a:gd name="connsiteX20" fmla="*/ 7464 w 10000"/>
              <a:gd name="connsiteY20" fmla="*/ 6157 h 10000"/>
              <a:gd name="connsiteX21" fmla="*/ 8163 w 10000"/>
              <a:gd name="connsiteY21" fmla="*/ 6545 h 10000"/>
              <a:gd name="connsiteX22" fmla="*/ 8630 w 10000"/>
              <a:gd name="connsiteY22" fmla="*/ 6931 h 10000"/>
              <a:gd name="connsiteX23" fmla="*/ 9096 w 10000"/>
              <a:gd name="connsiteY23" fmla="*/ 7128 h 10000"/>
              <a:gd name="connsiteX24" fmla="*/ 9329 w 10000"/>
              <a:gd name="connsiteY24" fmla="*/ 7511 h 10000"/>
              <a:gd name="connsiteX25" fmla="*/ 9534 w 10000"/>
              <a:gd name="connsiteY25" fmla="*/ 7706 h 10000"/>
              <a:gd name="connsiteX26" fmla="*/ 9767 w 10000"/>
              <a:gd name="connsiteY26" fmla="*/ 8069 h 10000"/>
              <a:gd name="connsiteX27" fmla="*/ 10000 w 10000"/>
              <a:gd name="connsiteY27" fmla="*/ 8456 h 10000"/>
              <a:gd name="connsiteX28" fmla="*/ 10000 w 10000"/>
              <a:gd name="connsiteY28" fmla="*/ 8841 h 10000"/>
              <a:gd name="connsiteX29" fmla="*/ 10000 w 10000"/>
              <a:gd name="connsiteY29" fmla="*/ 9227 h 10000"/>
              <a:gd name="connsiteX30" fmla="*/ 9767 w 10000"/>
              <a:gd name="connsiteY30" fmla="*/ 9614 h 10000"/>
              <a:gd name="connsiteX31" fmla="*/ 9767 w 10000"/>
              <a:gd name="connsiteY31" fmla="*/ 9809 h 10000"/>
              <a:gd name="connsiteX32" fmla="*/ 9767 w 10000"/>
              <a:gd name="connsiteY32" fmla="*/ 10000 h 10000"/>
              <a:gd name="connsiteX33" fmla="*/ 9767 w 10000"/>
              <a:gd name="connsiteY33" fmla="*/ 10000 h 10000"/>
              <a:gd name="connsiteX34" fmla="*/ 9534 w 10000"/>
              <a:gd name="connsiteY34" fmla="*/ 10000 h 10000"/>
              <a:gd name="connsiteX35" fmla="*/ 9534 w 10000"/>
              <a:gd name="connsiteY35" fmla="*/ 9809 h 10000"/>
              <a:gd name="connsiteX36" fmla="*/ 9329 w 10000"/>
              <a:gd name="connsiteY36" fmla="*/ 9809 h 10000"/>
              <a:gd name="connsiteX37" fmla="*/ 9096 w 10000"/>
              <a:gd name="connsiteY37" fmla="*/ 9614 h 10000"/>
              <a:gd name="connsiteX38" fmla="*/ 8630 w 10000"/>
              <a:gd name="connsiteY38" fmla="*/ 9227 h 10000"/>
              <a:gd name="connsiteX39" fmla="*/ 8397 w 10000"/>
              <a:gd name="connsiteY39" fmla="*/ 9031 h 10000"/>
              <a:gd name="connsiteX40" fmla="*/ 7930 w 10000"/>
              <a:gd name="connsiteY40" fmla="*/ 8647 h 10000"/>
              <a:gd name="connsiteX41" fmla="*/ 7464 w 10000"/>
              <a:gd name="connsiteY41" fmla="*/ 8259 h 10000"/>
              <a:gd name="connsiteX42" fmla="*/ 6297 w 10000"/>
              <a:gd name="connsiteY42" fmla="*/ 7315 h 10000"/>
              <a:gd name="connsiteX43" fmla="*/ 5131 w 10000"/>
              <a:gd name="connsiteY43" fmla="*/ 6545 h 10000"/>
              <a:gd name="connsiteX44" fmla="*/ 3965 w 10000"/>
              <a:gd name="connsiteY44" fmla="*/ 5771 h 10000"/>
              <a:gd name="connsiteX45" fmla="*/ 2799 w 10000"/>
              <a:gd name="connsiteY45" fmla="*/ 4999 h 10000"/>
              <a:gd name="connsiteX46" fmla="*/ 2099 w 10000"/>
              <a:gd name="connsiteY46" fmla="*/ 4614 h 10000"/>
              <a:gd name="connsiteX47" fmla="*/ 1633 w 10000"/>
              <a:gd name="connsiteY47" fmla="*/ 4228 h 10000"/>
              <a:gd name="connsiteX48" fmla="*/ 1166 w 10000"/>
              <a:gd name="connsiteY48" fmla="*/ 4033 h 10000"/>
              <a:gd name="connsiteX49" fmla="*/ 700 w 10000"/>
              <a:gd name="connsiteY49" fmla="*/ 3649 h 10000"/>
              <a:gd name="connsiteX50" fmla="*/ 466 w 10000"/>
              <a:gd name="connsiteY50" fmla="*/ 3455 h 10000"/>
              <a:gd name="connsiteX51" fmla="*/ 233 w 10000"/>
              <a:gd name="connsiteY51" fmla="*/ 3261 h 10000"/>
              <a:gd name="connsiteX52" fmla="*/ 0 w 10000"/>
              <a:gd name="connsiteY52" fmla="*/ 3261 h 10000"/>
              <a:gd name="connsiteX53" fmla="*/ 0 w 10000"/>
              <a:gd name="connsiteY53" fmla="*/ 3088 h 10000"/>
              <a:gd name="connsiteX54" fmla="*/ 0 w 10000"/>
              <a:gd name="connsiteY54" fmla="*/ 3088 h 10000"/>
              <a:gd name="connsiteX55" fmla="*/ 0 w 10000"/>
              <a:gd name="connsiteY55" fmla="*/ 2895 h 10000"/>
              <a:gd name="connsiteX56" fmla="*/ 0 w 10000"/>
              <a:gd name="connsiteY56" fmla="*/ 2706 h 10000"/>
              <a:gd name="connsiteX57" fmla="*/ 0 w 10000"/>
              <a:gd name="connsiteY57" fmla="*/ 2317 h 10000"/>
              <a:gd name="connsiteX58" fmla="*/ 233 w 10000"/>
              <a:gd name="connsiteY58" fmla="*/ 1739 h 10000"/>
              <a:gd name="connsiteX59" fmla="*/ 233 w 10000"/>
              <a:gd name="connsiteY59" fmla="*/ 1354 h 10000"/>
              <a:gd name="connsiteX60" fmla="*/ 466 w 10000"/>
              <a:gd name="connsiteY60" fmla="*/ 577 h 10000"/>
              <a:gd name="connsiteX61" fmla="*/ 700 w 10000"/>
              <a:gd name="connsiteY61" fmla="*/ 0 h 10000"/>
              <a:gd name="connsiteX0" fmla="*/ 700 w 10000"/>
              <a:gd name="connsiteY0" fmla="*/ 0 h 10000"/>
              <a:gd name="connsiteX1" fmla="*/ 1633 w 10000"/>
              <a:gd name="connsiteY1" fmla="*/ 386 h 10000"/>
              <a:gd name="connsiteX2" fmla="*/ 1633 w 10000"/>
              <a:gd name="connsiteY2" fmla="*/ 966 h 10000"/>
              <a:gd name="connsiteX3" fmla="*/ 1399 w 10000"/>
              <a:gd name="connsiteY3" fmla="*/ 1354 h 10000"/>
              <a:gd name="connsiteX4" fmla="*/ 1166 w 10000"/>
              <a:gd name="connsiteY4" fmla="*/ 1739 h 10000"/>
              <a:gd name="connsiteX5" fmla="*/ 1166 w 10000"/>
              <a:gd name="connsiteY5" fmla="*/ 2125 h 10000"/>
              <a:gd name="connsiteX6" fmla="*/ 933 w 10000"/>
              <a:gd name="connsiteY6" fmla="*/ 2317 h 10000"/>
              <a:gd name="connsiteX7" fmla="*/ 933 w 10000"/>
              <a:gd name="connsiteY7" fmla="*/ 2509 h 10000"/>
              <a:gd name="connsiteX8" fmla="*/ 933 w 10000"/>
              <a:gd name="connsiteY8" fmla="*/ 2706 h 10000"/>
              <a:gd name="connsiteX9" fmla="*/ 933 w 10000"/>
              <a:gd name="connsiteY9" fmla="*/ 2706 h 10000"/>
              <a:gd name="connsiteX10" fmla="*/ 933 w 10000"/>
              <a:gd name="connsiteY10" fmla="*/ 2895 h 10000"/>
              <a:gd name="connsiteX11" fmla="*/ 1166 w 10000"/>
              <a:gd name="connsiteY11" fmla="*/ 3088 h 10000"/>
              <a:gd name="connsiteX12" fmla="*/ 1633 w 10000"/>
              <a:gd name="connsiteY12" fmla="*/ 3261 h 10000"/>
              <a:gd name="connsiteX13" fmla="*/ 1866 w 10000"/>
              <a:gd name="connsiteY13" fmla="*/ 3455 h 10000"/>
              <a:gd name="connsiteX14" fmla="*/ 2566 w 10000"/>
              <a:gd name="connsiteY14" fmla="*/ 3649 h 10000"/>
              <a:gd name="connsiteX15" fmla="*/ 3265 w 10000"/>
              <a:gd name="connsiteY15" fmla="*/ 4033 h 10000"/>
              <a:gd name="connsiteX16" fmla="*/ 3965 w 10000"/>
              <a:gd name="connsiteY16" fmla="*/ 4417 h 10000"/>
              <a:gd name="connsiteX17" fmla="*/ 4898 w 10000"/>
              <a:gd name="connsiteY17" fmla="*/ 4999 h 10000"/>
              <a:gd name="connsiteX18" fmla="*/ 5831 w 10000"/>
              <a:gd name="connsiteY18" fmla="*/ 5386 h 10000"/>
              <a:gd name="connsiteX19" fmla="*/ 6764 w 10000"/>
              <a:gd name="connsiteY19" fmla="*/ 5771 h 10000"/>
              <a:gd name="connsiteX20" fmla="*/ 7464 w 10000"/>
              <a:gd name="connsiteY20" fmla="*/ 6157 h 10000"/>
              <a:gd name="connsiteX21" fmla="*/ 8163 w 10000"/>
              <a:gd name="connsiteY21" fmla="*/ 6545 h 10000"/>
              <a:gd name="connsiteX22" fmla="*/ 8630 w 10000"/>
              <a:gd name="connsiteY22" fmla="*/ 6931 h 10000"/>
              <a:gd name="connsiteX23" fmla="*/ 9096 w 10000"/>
              <a:gd name="connsiteY23" fmla="*/ 7128 h 10000"/>
              <a:gd name="connsiteX24" fmla="*/ 9329 w 10000"/>
              <a:gd name="connsiteY24" fmla="*/ 7511 h 10000"/>
              <a:gd name="connsiteX25" fmla="*/ 9534 w 10000"/>
              <a:gd name="connsiteY25" fmla="*/ 7706 h 10000"/>
              <a:gd name="connsiteX26" fmla="*/ 9767 w 10000"/>
              <a:gd name="connsiteY26" fmla="*/ 8069 h 10000"/>
              <a:gd name="connsiteX27" fmla="*/ 10000 w 10000"/>
              <a:gd name="connsiteY27" fmla="*/ 8456 h 10000"/>
              <a:gd name="connsiteX28" fmla="*/ 10000 w 10000"/>
              <a:gd name="connsiteY28" fmla="*/ 8841 h 10000"/>
              <a:gd name="connsiteX29" fmla="*/ 10000 w 10000"/>
              <a:gd name="connsiteY29" fmla="*/ 9227 h 10000"/>
              <a:gd name="connsiteX30" fmla="*/ 9767 w 10000"/>
              <a:gd name="connsiteY30" fmla="*/ 9614 h 10000"/>
              <a:gd name="connsiteX31" fmla="*/ 9767 w 10000"/>
              <a:gd name="connsiteY31" fmla="*/ 9809 h 10000"/>
              <a:gd name="connsiteX32" fmla="*/ 9767 w 10000"/>
              <a:gd name="connsiteY32" fmla="*/ 10000 h 10000"/>
              <a:gd name="connsiteX33" fmla="*/ 9767 w 10000"/>
              <a:gd name="connsiteY33" fmla="*/ 10000 h 10000"/>
              <a:gd name="connsiteX34" fmla="*/ 9534 w 10000"/>
              <a:gd name="connsiteY34" fmla="*/ 10000 h 10000"/>
              <a:gd name="connsiteX35" fmla="*/ 9534 w 10000"/>
              <a:gd name="connsiteY35" fmla="*/ 9809 h 10000"/>
              <a:gd name="connsiteX36" fmla="*/ 9329 w 10000"/>
              <a:gd name="connsiteY36" fmla="*/ 9809 h 10000"/>
              <a:gd name="connsiteX37" fmla="*/ 9096 w 10000"/>
              <a:gd name="connsiteY37" fmla="*/ 9614 h 10000"/>
              <a:gd name="connsiteX38" fmla="*/ 8630 w 10000"/>
              <a:gd name="connsiteY38" fmla="*/ 9227 h 10000"/>
              <a:gd name="connsiteX39" fmla="*/ 8397 w 10000"/>
              <a:gd name="connsiteY39" fmla="*/ 9031 h 10000"/>
              <a:gd name="connsiteX40" fmla="*/ 7930 w 10000"/>
              <a:gd name="connsiteY40" fmla="*/ 8647 h 10000"/>
              <a:gd name="connsiteX41" fmla="*/ 7464 w 10000"/>
              <a:gd name="connsiteY41" fmla="*/ 8259 h 10000"/>
              <a:gd name="connsiteX42" fmla="*/ 6297 w 10000"/>
              <a:gd name="connsiteY42" fmla="*/ 7315 h 10000"/>
              <a:gd name="connsiteX43" fmla="*/ 5131 w 10000"/>
              <a:gd name="connsiteY43" fmla="*/ 6545 h 10000"/>
              <a:gd name="connsiteX44" fmla="*/ 3965 w 10000"/>
              <a:gd name="connsiteY44" fmla="*/ 5771 h 10000"/>
              <a:gd name="connsiteX45" fmla="*/ 2799 w 10000"/>
              <a:gd name="connsiteY45" fmla="*/ 4999 h 10000"/>
              <a:gd name="connsiteX46" fmla="*/ 2099 w 10000"/>
              <a:gd name="connsiteY46" fmla="*/ 4614 h 10000"/>
              <a:gd name="connsiteX47" fmla="*/ 1633 w 10000"/>
              <a:gd name="connsiteY47" fmla="*/ 4228 h 10000"/>
              <a:gd name="connsiteX48" fmla="*/ 1166 w 10000"/>
              <a:gd name="connsiteY48" fmla="*/ 4033 h 10000"/>
              <a:gd name="connsiteX49" fmla="*/ 700 w 10000"/>
              <a:gd name="connsiteY49" fmla="*/ 3649 h 10000"/>
              <a:gd name="connsiteX50" fmla="*/ 466 w 10000"/>
              <a:gd name="connsiteY50" fmla="*/ 3455 h 10000"/>
              <a:gd name="connsiteX51" fmla="*/ 233 w 10000"/>
              <a:gd name="connsiteY51" fmla="*/ 3261 h 10000"/>
              <a:gd name="connsiteX52" fmla="*/ 0 w 10000"/>
              <a:gd name="connsiteY52" fmla="*/ 3261 h 10000"/>
              <a:gd name="connsiteX53" fmla="*/ 0 w 10000"/>
              <a:gd name="connsiteY53" fmla="*/ 3088 h 10000"/>
              <a:gd name="connsiteX54" fmla="*/ 0 w 10000"/>
              <a:gd name="connsiteY54" fmla="*/ 3088 h 10000"/>
              <a:gd name="connsiteX55" fmla="*/ 0 w 10000"/>
              <a:gd name="connsiteY55" fmla="*/ 2895 h 10000"/>
              <a:gd name="connsiteX56" fmla="*/ 0 w 10000"/>
              <a:gd name="connsiteY56" fmla="*/ 2706 h 10000"/>
              <a:gd name="connsiteX57" fmla="*/ 0 w 10000"/>
              <a:gd name="connsiteY57" fmla="*/ 2317 h 10000"/>
              <a:gd name="connsiteX58" fmla="*/ 233 w 10000"/>
              <a:gd name="connsiteY58" fmla="*/ 1739 h 10000"/>
              <a:gd name="connsiteX59" fmla="*/ 233 w 10000"/>
              <a:gd name="connsiteY59" fmla="*/ 1354 h 10000"/>
              <a:gd name="connsiteX60" fmla="*/ 466 w 10000"/>
              <a:gd name="connsiteY60" fmla="*/ 577 h 10000"/>
              <a:gd name="connsiteX0" fmla="*/ 700 w 10000"/>
              <a:gd name="connsiteY0" fmla="*/ 0 h 10000"/>
              <a:gd name="connsiteX1" fmla="*/ 1633 w 10000"/>
              <a:gd name="connsiteY1" fmla="*/ 966 h 10000"/>
              <a:gd name="connsiteX2" fmla="*/ 1399 w 10000"/>
              <a:gd name="connsiteY2" fmla="*/ 1354 h 10000"/>
              <a:gd name="connsiteX3" fmla="*/ 1166 w 10000"/>
              <a:gd name="connsiteY3" fmla="*/ 1739 h 10000"/>
              <a:gd name="connsiteX4" fmla="*/ 1166 w 10000"/>
              <a:gd name="connsiteY4" fmla="*/ 2125 h 10000"/>
              <a:gd name="connsiteX5" fmla="*/ 933 w 10000"/>
              <a:gd name="connsiteY5" fmla="*/ 2317 h 10000"/>
              <a:gd name="connsiteX6" fmla="*/ 933 w 10000"/>
              <a:gd name="connsiteY6" fmla="*/ 2509 h 10000"/>
              <a:gd name="connsiteX7" fmla="*/ 933 w 10000"/>
              <a:gd name="connsiteY7" fmla="*/ 2706 h 10000"/>
              <a:gd name="connsiteX8" fmla="*/ 933 w 10000"/>
              <a:gd name="connsiteY8" fmla="*/ 2706 h 10000"/>
              <a:gd name="connsiteX9" fmla="*/ 933 w 10000"/>
              <a:gd name="connsiteY9" fmla="*/ 2895 h 10000"/>
              <a:gd name="connsiteX10" fmla="*/ 1166 w 10000"/>
              <a:gd name="connsiteY10" fmla="*/ 3088 h 10000"/>
              <a:gd name="connsiteX11" fmla="*/ 1633 w 10000"/>
              <a:gd name="connsiteY11" fmla="*/ 3261 h 10000"/>
              <a:gd name="connsiteX12" fmla="*/ 1866 w 10000"/>
              <a:gd name="connsiteY12" fmla="*/ 3455 h 10000"/>
              <a:gd name="connsiteX13" fmla="*/ 2566 w 10000"/>
              <a:gd name="connsiteY13" fmla="*/ 3649 h 10000"/>
              <a:gd name="connsiteX14" fmla="*/ 3265 w 10000"/>
              <a:gd name="connsiteY14" fmla="*/ 4033 h 10000"/>
              <a:gd name="connsiteX15" fmla="*/ 3965 w 10000"/>
              <a:gd name="connsiteY15" fmla="*/ 4417 h 10000"/>
              <a:gd name="connsiteX16" fmla="*/ 4898 w 10000"/>
              <a:gd name="connsiteY16" fmla="*/ 4999 h 10000"/>
              <a:gd name="connsiteX17" fmla="*/ 5831 w 10000"/>
              <a:gd name="connsiteY17" fmla="*/ 5386 h 10000"/>
              <a:gd name="connsiteX18" fmla="*/ 6764 w 10000"/>
              <a:gd name="connsiteY18" fmla="*/ 5771 h 10000"/>
              <a:gd name="connsiteX19" fmla="*/ 7464 w 10000"/>
              <a:gd name="connsiteY19" fmla="*/ 6157 h 10000"/>
              <a:gd name="connsiteX20" fmla="*/ 8163 w 10000"/>
              <a:gd name="connsiteY20" fmla="*/ 6545 h 10000"/>
              <a:gd name="connsiteX21" fmla="*/ 8630 w 10000"/>
              <a:gd name="connsiteY21" fmla="*/ 6931 h 10000"/>
              <a:gd name="connsiteX22" fmla="*/ 9096 w 10000"/>
              <a:gd name="connsiteY22" fmla="*/ 7128 h 10000"/>
              <a:gd name="connsiteX23" fmla="*/ 9329 w 10000"/>
              <a:gd name="connsiteY23" fmla="*/ 7511 h 10000"/>
              <a:gd name="connsiteX24" fmla="*/ 9534 w 10000"/>
              <a:gd name="connsiteY24" fmla="*/ 7706 h 10000"/>
              <a:gd name="connsiteX25" fmla="*/ 9767 w 10000"/>
              <a:gd name="connsiteY25" fmla="*/ 8069 h 10000"/>
              <a:gd name="connsiteX26" fmla="*/ 10000 w 10000"/>
              <a:gd name="connsiteY26" fmla="*/ 8456 h 10000"/>
              <a:gd name="connsiteX27" fmla="*/ 10000 w 10000"/>
              <a:gd name="connsiteY27" fmla="*/ 8841 h 10000"/>
              <a:gd name="connsiteX28" fmla="*/ 10000 w 10000"/>
              <a:gd name="connsiteY28" fmla="*/ 9227 h 10000"/>
              <a:gd name="connsiteX29" fmla="*/ 9767 w 10000"/>
              <a:gd name="connsiteY29" fmla="*/ 9614 h 10000"/>
              <a:gd name="connsiteX30" fmla="*/ 9767 w 10000"/>
              <a:gd name="connsiteY30" fmla="*/ 9809 h 10000"/>
              <a:gd name="connsiteX31" fmla="*/ 9767 w 10000"/>
              <a:gd name="connsiteY31" fmla="*/ 10000 h 10000"/>
              <a:gd name="connsiteX32" fmla="*/ 9767 w 10000"/>
              <a:gd name="connsiteY32" fmla="*/ 10000 h 10000"/>
              <a:gd name="connsiteX33" fmla="*/ 9534 w 10000"/>
              <a:gd name="connsiteY33" fmla="*/ 10000 h 10000"/>
              <a:gd name="connsiteX34" fmla="*/ 9534 w 10000"/>
              <a:gd name="connsiteY34" fmla="*/ 9809 h 10000"/>
              <a:gd name="connsiteX35" fmla="*/ 9329 w 10000"/>
              <a:gd name="connsiteY35" fmla="*/ 9809 h 10000"/>
              <a:gd name="connsiteX36" fmla="*/ 9096 w 10000"/>
              <a:gd name="connsiteY36" fmla="*/ 9614 h 10000"/>
              <a:gd name="connsiteX37" fmla="*/ 8630 w 10000"/>
              <a:gd name="connsiteY37" fmla="*/ 9227 h 10000"/>
              <a:gd name="connsiteX38" fmla="*/ 8397 w 10000"/>
              <a:gd name="connsiteY38" fmla="*/ 9031 h 10000"/>
              <a:gd name="connsiteX39" fmla="*/ 7930 w 10000"/>
              <a:gd name="connsiteY39" fmla="*/ 8647 h 10000"/>
              <a:gd name="connsiteX40" fmla="*/ 7464 w 10000"/>
              <a:gd name="connsiteY40" fmla="*/ 8259 h 10000"/>
              <a:gd name="connsiteX41" fmla="*/ 6297 w 10000"/>
              <a:gd name="connsiteY41" fmla="*/ 7315 h 10000"/>
              <a:gd name="connsiteX42" fmla="*/ 5131 w 10000"/>
              <a:gd name="connsiteY42" fmla="*/ 6545 h 10000"/>
              <a:gd name="connsiteX43" fmla="*/ 3965 w 10000"/>
              <a:gd name="connsiteY43" fmla="*/ 5771 h 10000"/>
              <a:gd name="connsiteX44" fmla="*/ 2799 w 10000"/>
              <a:gd name="connsiteY44" fmla="*/ 4999 h 10000"/>
              <a:gd name="connsiteX45" fmla="*/ 2099 w 10000"/>
              <a:gd name="connsiteY45" fmla="*/ 4614 h 10000"/>
              <a:gd name="connsiteX46" fmla="*/ 1633 w 10000"/>
              <a:gd name="connsiteY46" fmla="*/ 4228 h 10000"/>
              <a:gd name="connsiteX47" fmla="*/ 1166 w 10000"/>
              <a:gd name="connsiteY47" fmla="*/ 4033 h 10000"/>
              <a:gd name="connsiteX48" fmla="*/ 700 w 10000"/>
              <a:gd name="connsiteY48" fmla="*/ 3649 h 10000"/>
              <a:gd name="connsiteX49" fmla="*/ 466 w 10000"/>
              <a:gd name="connsiteY49" fmla="*/ 3455 h 10000"/>
              <a:gd name="connsiteX50" fmla="*/ 233 w 10000"/>
              <a:gd name="connsiteY50" fmla="*/ 3261 h 10000"/>
              <a:gd name="connsiteX51" fmla="*/ 0 w 10000"/>
              <a:gd name="connsiteY51" fmla="*/ 3261 h 10000"/>
              <a:gd name="connsiteX52" fmla="*/ 0 w 10000"/>
              <a:gd name="connsiteY52" fmla="*/ 3088 h 10000"/>
              <a:gd name="connsiteX53" fmla="*/ 0 w 10000"/>
              <a:gd name="connsiteY53" fmla="*/ 3088 h 10000"/>
              <a:gd name="connsiteX54" fmla="*/ 0 w 10000"/>
              <a:gd name="connsiteY54" fmla="*/ 2895 h 10000"/>
              <a:gd name="connsiteX55" fmla="*/ 0 w 10000"/>
              <a:gd name="connsiteY55" fmla="*/ 2706 h 10000"/>
              <a:gd name="connsiteX56" fmla="*/ 0 w 10000"/>
              <a:gd name="connsiteY56" fmla="*/ 2317 h 10000"/>
              <a:gd name="connsiteX57" fmla="*/ 233 w 10000"/>
              <a:gd name="connsiteY57" fmla="*/ 1739 h 10000"/>
              <a:gd name="connsiteX58" fmla="*/ 233 w 10000"/>
              <a:gd name="connsiteY58" fmla="*/ 1354 h 10000"/>
              <a:gd name="connsiteX59" fmla="*/ 466 w 10000"/>
              <a:gd name="connsiteY59" fmla="*/ 577 h 10000"/>
              <a:gd name="connsiteX0" fmla="*/ 1633 w 10000"/>
              <a:gd name="connsiteY0" fmla="*/ 389 h 9423"/>
              <a:gd name="connsiteX1" fmla="*/ 1399 w 10000"/>
              <a:gd name="connsiteY1" fmla="*/ 777 h 9423"/>
              <a:gd name="connsiteX2" fmla="*/ 1166 w 10000"/>
              <a:gd name="connsiteY2" fmla="*/ 1162 h 9423"/>
              <a:gd name="connsiteX3" fmla="*/ 1166 w 10000"/>
              <a:gd name="connsiteY3" fmla="*/ 1548 h 9423"/>
              <a:gd name="connsiteX4" fmla="*/ 933 w 10000"/>
              <a:gd name="connsiteY4" fmla="*/ 1740 h 9423"/>
              <a:gd name="connsiteX5" fmla="*/ 933 w 10000"/>
              <a:gd name="connsiteY5" fmla="*/ 1932 h 9423"/>
              <a:gd name="connsiteX6" fmla="*/ 933 w 10000"/>
              <a:gd name="connsiteY6" fmla="*/ 2129 h 9423"/>
              <a:gd name="connsiteX7" fmla="*/ 933 w 10000"/>
              <a:gd name="connsiteY7" fmla="*/ 2129 h 9423"/>
              <a:gd name="connsiteX8" fmla="*/ 933 w 10000"/>
              <a:gd name="connsiteY8" fmla="*/ 2318 h 9423"/>
              <a:gd name="connsiteX9" fmla="*/ 1166 w 10000"/>
              <a:gd name="connsiteY9" fmla="*/ 2511 h 9423"/>
              <a:gd name="connsiteX10" fmla="*/ 1633 w 10000"/>
              <a:gd name="connsiteY10" fmla="*/ 2684 h 9423"/>
              <a:gd name="connsiteX11" fmla="*/ 1866 w 10000"/>
              <a:gd name="connsiteY11" fmla="*/ 2878 h 9423"/>
              <a:gd name="connsiteX12" fmla="*/ 2566 w 10000"/>
              <a:gd name="connsiteY12" fmla="*/ 3072 h 9423"/>
              <a:gd name="connsiteX13" fmla="*/ 3265 w 10000"/>
              <a:gd name="connsiteY13" fmla="*/ 3456 h 9423"/>
              <a:gd name="connsiteX14" fmla="*/ 3965 w 10000"/>
              <a:gd name="connsiteY14" fmla="*/ 3840 h 9423"/>
              <a:gd name="connsiteX15" fmla="*/ 4898 w 10000"/>
              <a:gd name="connsiteY15" fmla="*/ 4422 h 9423"/>
              <a:gd name="connsiteX16" fmla="*/ 5831 w 10000"/>
              <a:gd name="connsiteY16" fmla="*/ 4809 h 9423"/>
              <a:gd name="connsiteX17" fmla="*/ 6764 w 10000"/>
              <a:gd name="connsiteY17" fmla="*/ 5194 h 9423"/>
              <a:gd name="connsiteX18" fmla="*/ 7464 w 10000"/>
              <a:gd name="connsiteY18" fmla="*/ 5580 h 9423"/>
              <a:gd name="connsiteX19" fmla="*/ 8163 w 10000"/>
              <a:gd name="connsiteY19" fmla="*/ 5968 h 9423"/>
              <a:gd name="connsiteX20" fmla="*/ 8630 w 10000"/>
              <a:gd name="connsiteY20" fmla="*/ 6354 h 9423"/>
              <a:gd name="connsiteX21" fmla="*/ 9096 w 10000"/>
              <a:gd name="connsiteY21" fmla="*/ 6551 h 9423"/>
              <a:gd name="connsiteX22" fmla="*/ 9329 w 10000"/>
              <a:gd name="connsiteY22" fmla="*/ 6934 h 9423"/>
              <a:gd name="connsiteX23" fmla="*/ 9534 w 10000"/>
              <a:gd name="connsiteY23" fmla="*/ 7129 h 9423"/>
              <a:gd name="connsiteX24" fmla="*/ 9767 w 10000"/>
              <a:gd name="connsiteY24" fmla="*/ 7492 h 9423"/>
              <a:gd name="connsiteX25" fmla="*/ 10000 w 10000"/>
              <a:gd name="connsiteY25" fmla="*/ 7879 h 9423"/>
              <a:gd name="connsiteX26" fmla="*/ 10000 w 10000"/>
              <a:gd name="connsiteY26" fmla="*/ 8264 h 9423"/>
              <a:gd name="connsiteX27" fmla="*/ 10000 w 10000"/>
              <a:gd name="connsiteY27" fmla="*/ 8650 h 9423"/>
              <a:gd name="connsiteX28" fmla="*/ 9767 w 10000"/>
              <a:gd name="connsiteY28" fmla="*/ 9037 h 9423"/>
              <a:gd name="connsiteX29" fmla="*/ 9767 w 10000"/>
              <a:gd name="connsiteY29" fmla="*/ 9232 h 9423"/>
              <a:gd name="connsiteX30" fmla="*/ 9767 w 10000"/>
              <a:gd name="connsiteY30" fmla="*/ 9423 h 9423"/>
              <a:gd name="connsiteX31" fmla="*/ 9767 w 10000"/>
              <a:gd name="connsiteY31" fmla="*/ 9423 h 9423"/>
              <a:gd name="connsiteX32" fmla="*/ 9534 w 10000"/>
              <a:gd name="connsiteY32" fmla="*/ 9423 h 9423"/>
              <a:gd name="connsiteX33" fmla="*/ 9534 w 10000"/>
              <a:gd name="connsiteY33" fmla="*/ 9232 h 9423"/>
              <a:gd name="connsiteX34" fmla="*/ 9329 w 10000"/>
              <a:gd name="connsiteY34" fmla="*/ 9232 h 9423"/>
              <a:gd name="connsiteX35" fmla="*/ 9096 w 10000"/>
              <a:gd name="connsiteY35" fmla="*/ 9037 h 9423"/>
              <a:gd name="connsiteX36" fmla="*/ 8630 w 10000"/>
              <a:gd name="connsiteY36" fmla="*/ 8650 h 9423"/>
              <a:gd name="connsiteX37" fmla="*/ 8397 w 10000"/>
              <a:gd name="connsiteY37" fmla="*/ 8454 h 9423"/>
              <a:gd name="connsiteX38" fmla="*/ 7930 w 10000"/>
              <a:gd name="connsiteY38" fmla="*/ 8070 h 9423"/>
              <a:gd name="connsiteX39" fmla="*/ 7464 w 10000"/>
              <a:gd name="connsiteY39" fmla="*/ 7682 h 9423"/>
              <a:gd name="connsiteX40" fmla="*/ 6297 w 10000"/>
              <a:gd name="connsiteY40" fmla="*/ 6738 h 9423"/>
              <a:gd name="connsiteX41" fmla="*/ 5131 w 10000"/>
              <a:gd name="connsiteY41" fmla="*/ 5968 h 9423"/>
              <a:gd name="connsiteX42" fmla="*/ 3965 w 10000"/>
              <a:gd name="connsiteY42" fmla="*/ 5194 h 9423"/>
              <a:gd name="connsiteX43" fmla="*/ 2799 w 10000"/>
              <a:gd name="connsiteY43" fmla="*/ 4422 h 9423"/>
              <a:gd name="connsiteX44" fmla="*/ 2099 w 10000"/>
              <a:gd name="connsiteY44" fmla="*/ 4037 h 9423"/>
              <a:gd name="connsiteX45" fmla="*/ 1633 w 10000"/>
              <a:gd name="connsiteY45" fmla="*/ 3651 h 9423"/>
              <a:gd name="connsiteX46" fmla="*/ 1166 w 10000"/>
              <a:gd name="connsiteY46" fmla="*/ 3456 h 9423"/>
              <a:gd name="connsiteX47" fmla="*/ 700 w 10000"/>
              <a:gd name="connsiteY47" fmla="*/ 3072 h 9423"/>
              <a:gd name="connsiteX48" fmla="*/ 466 w 10000"/>
              <a:gd name="connsiteY48" fmla="*/ 2878 h 9423"/>
              <a:gd name="connsiteX49" fmla="*/ 233 w 10000"/>
              <a:gd name="connsiteY49" fmla="*/ 2684 h 9423"/>
              <a:gd name="connsiteX50" fmla="*/ 0 w 10000"/>
              <a:gd name="connsiteY50" fmla="*/ 2684 h 9423"/>
              <a:gd name="connsiteX51" fmla="*/ 0 w 10000"/>
              <a:gd name="connsiteY51" fmla="*/ 2511 h 9423"/>
              <a:gd name="connsiteX52" fmla="*/ 0 w 10000"/>
              <a:gd name="connsiteY52" fmla="*/ 2511 h 9423"/>
              <a:gd name="connsiteX53" fmla="*/ 0 w 10000"/>
              <a:gd name="connsiteY53" fmla="*/ 2318 h 9423"/>
              <a:gd name="connsiteX54" fmla="*/ 0 w 10000"/>
              <a:gd name="connsiteY54" fmla="*/ 2129 h 9423"/>
              <a:gd name="connsiteX55" fmla="*/ 0 w 10000"/>
              <a:gd name="connsiteY55" fmla="*/ 1740 h 9423"/>
              <a:gd name="connsiteX56" fmla="*/ 233 w 10000"/>
              <a:gd name="connsiteY56" fmla="*/ 1162 h 9423"/>
              <a:gd name="connsiteX57" fmla="*/ 233 w 10000"/>
              <a:gd name="connsiteY57" fmla="*/ 777 h 9423"/>
              <a:gd name="connsiteX58" fmla="*/ 466 w 10000"/>
              <a:gd name="connsiteY58" fmla="*/ 0 h 9423"/>
              <a:gd name="connsiteX0" fmla="*/ 1633 w 10000"/>
              <a:gd name="connsiteY0" fmla="*/ 0 h 9587"/>
              <a:gd name="connsiteX1" fmla="*/ 1399 w 10000"/>
              <a:gd name="connsiteY1" fmla="*/ 412 h 9587"/>
              <a:gd name="connsiteX2" fmla="*/ 1166 w 10000"/>
              <a:gd name="connsiteY2" fmla="*/ 820 h 9587"/>
              <a:gd name="connsiteX3" fmla="*/ 1166 w 10000"/>
              <a:gd name="connsiteY3" fmla="*/ 1230 h 9587"/>
              <a:gd name="connsiteX4" fmla="*/ 933 w 10000"/>
              <a:gd name="connsiteY4" fmla="*/ 1434 h 9587"/>
              <a:gd name="connsiteX5" fmla="*/ 933 w 10000"/>
              <a:gd name="connsiteY5" fmla="*/ 1637 h 9587"/>
              <a:gd name="connsiteX6" fmla="*/ 933 w 10000"/>
              <a:gd name="connsiteY6" fmla="*/ 1846 h 9587"/>
              <a:gd name="connsiteX7" fmla="*/ 933 w 10000"/>
              <a:gd name="connsiteY7" fmla="*/ 1846 h 9587"/>
              <a:gd name="connsiteX8" fmla="*/ 933 w 10000"/>
              <a:gd name="connsiteY8" fmla="*/ 2047 h 9587"/>
              <a:gd name="connsiteX9" fmla="*/ 1166 w 10000"/>
              <a:gd name="connsiteY9" fmla="*/ 2252 h 9587"/>
              <a:gd name="connsiteX10" fmla="*/ 1633 w 10000"/>
              <a:gd name="connsiteY10" fmla="*/ 2435 h 9587"/>
              <a:gd name="connsiteX11" fmla="*/ 1866 w 10000"/>
              <a:gd name="connsiteY11" fmla="*/ 2641 h 9587"/>
              <a:gd name="connsiteX12" fmla="*/ 2566 w 10000"/>
              <a:gd name="connsiteY12" fmla="*/ 2847 h 9587"/>
              <a:gd name="connsiteX13" fmla="*/ 3265 w 10000"/>
              <a:gd name="connsiteY13" fmla="*/ 3255 h 9587"/>
              <a:gd name="connsiteX14" fmla="*/ 3965 w 10000"/>
              <a:gd name="connsiteY14" fmla="*/ 3662 h 9587"/>
              <a:gd name="connsiteX15" fmla="*/ 4898 w 10000"/>
              <a:gd name="connsiteY15" fmla="*/ 4280 h 9587"/>
              <a:gd name="connsiteX16" fmla="*/ 5831 w 10000"/>
              <a:gd name="connsiteY16" fmla="*/ 4690 h 9587"/>
              <a:gd name="connsiteX17" fmla="*/ 6764 w 10000"/>
              <a:gd name="connsiteY17" fmla="*/ 5099 h 9587"/>
              <a:gd name="connsiteX18" fmla="*/ 7464 w 10000"/>
              <a:gd name="connsiteY18" fmla="*/ 5509 h 9587"/>
              <a:gd name="connsiteX19" fmla="*/ 8163 w 10000"/>
              <a:gd name="connsiteY19" fmla="*/ 5920 h 9587"/>
              <a:gd name="connsiteX20" fmla="*/ 8630 w 10000"/>
              <a:gd name="connsiteY20" fmla="*/ 6330 h 9587"/>
              <a:gd name="connsiteX21" fmla="*/ 9096 w 10000"/>
              <a:gd name="connsiteY21" fmla="*/ 6539 h 9587"/>
              <a:gd name="connsiteX22" fmla="*/ 9329 w 10000"/>
              <a:gd name="connsiteY22" fmla="*/ 6946 h 9587"/>
              <a:gd name="connsiteX23" fmla="*/ 9534 w 10000"/>
              <a:gd name="connsiteY23" fmla="*/ 7153 h 9587"/>
              <a:gd name="connsiteX24" fmla="*/ 9767 w 10000"/>
              <a:gd name="connsiteY24" fmla="*/ 7538 h 9587"/>
              <a:gd name="connsiteX25" fmla="*/ 10000 w 10000"/>
              <a:gd name="connsiteY25" fmla="*/ 7948 h 9587"/>
              <a:gd name="connsiteX26" fmla="*/ 10000 w 10000"/>
              <a:gd name="connsiteY26" fmla="*/ 8357 h 9587"/>
              <a:gd name="connsiteX27" fmla="*/ 10000 w 10000"/>
              <a:gd name="connsiteY27" fmla="*/ 8767 h 9587"/>
              <a:gd name="connsiteX28" fmla="*/ 9767 w 10000"/>
              <a:gd name="connsiteY28" fmla="*/ 9177 h 9587"/>
              <a:gd name="connsiteX29" fmla="*/ 9767 w 10000"/>
              <a:gd name="connsiteY29" fmla="*/ 9384 h 9587"/>
              <a:gd name="connsiteX30" fmla="*/ 9767 w 10000"/>
              <a:gd name="connsiteY30" fmla="*/ 9587 h 9587"/>
              <a:gd name="connsiteX31" fmla="*/ 9767 w 10000"/>
              <a:gd name="connsiteY31" fmla="*/ 9587 h 9587"/>
              <a:gd name="connsiteX32" fmla="*/ 9534 w 10000"/>
              <a:gd name="connsiteY32" fmla="*/ 9587 h 9587"/>
              <a:gd name="connsiteX33" fmla="*/ 9534 w 10000"/>
              <a:gd name="connsiteY33" fmla="*/ 9384 h 9587"/>
              <a:gd name="connsiteX34" fmla="*/ 9329 w 10000"/>
              <a:gd name="connsiteY34" fmla="*/ 9384 h 9587"/>
              <a:gd name="connsiteX35" fmla="*/ 9096 w 10000"/>
              <a:gd name="connsiteY35" fmla="*/ 9177 h 9587"/>
              <a:gd name="connsiteX36" fmla="*/ 8630 w 10000"/>
              <a:gd name="connsiteY36" fmla="*/ 8767 h 9587"/>
              <a:gd name="connsiteX37" fmla="*/ 8397 w 10000"/>
              <a:gd name="connsiteY37" fmla="*/ 8559 h 9587"/>
              <a:gd name="connsiteX38" fmla="*/ 7930 w 10000"/>
              <a:gd name="connsiteY38" fmla="*/ 8151 h 9587"/>
              <a:gd name="connsiteX39" fmla="*/ 7464 w 10000"/>
              <a:gd name="connsiteY39" fmla="*/ 7739 h 9587"/>
              <a:gd name="connsiteX40" fmla="*/ 6297 w 10000"/>
              <a:gd name="connsiteY40" fmla="*/ 6738 h 9587"/>
              <a:gd name="connsiteX41" fmla="*/ 5131 w 10000"/>
              <a:gd name="connsiteY41" fmla="*/ 5920 h 9587"/>
              <a:gd name="connsiteX42" fmla="*/ 3965 w 10000"/>
              <a:gd name="connsiteY42" fmla="*/ 5099 h 9587"/>
              <a:gd name="connsiteX43" fmla="*/ 2799 w 10000"/>
              <a:gd name="connsiteY43" fmla="*/ 4280 h 9587"/>
              <a:gd name="connsiteX44" fmla="*/ 2099 w 10000"/>
              <a:gd name="connsiteY44" fmla="*/ 3871 h 9587"/>
              <a:gd name="connsiteX45" fmla="*/ 1633 w 10000"/>
              <a:gd name="connsiteY45" fmla="*/ 3462 h 9587"/>
              <a:gd name="connsiteX46" fmla="*/ 1166 w 10000"/>
              <a:gd name="connsiteY46" fmla="*/ 3255 h 9587"/>
              <a:gd name="connsiteX47" fmla="*/ 700 w 10000"/>
              <a:gd name="connsiteY47" fmla="*/ 2847 h 9587"/>
              <a:gd name="connsiteX48" fmla="*/ 466 w 10000"/>
              <a:gd name="connsiteY48" fmla="*/ 2641 h 9587"/>
              <a:gd name="connsiteX49" fmla="*/ 233 w 10000"/>
              <a:gd name="connsiteY49" fmla="*/ 2435 h 9587"/>
              <a:gd name="connsiteX50" fmla="*/ 0 w 10000"/>
              <a:gd name="connsiteY50" fmla="*/ 2435 h 9587"/>
              <a:gd name="connsiteX51" fmla="*/ 0 w 10000"/>
              <a:gd name="connsiteY51" fmla="*/ 2252 h 9587"/>
              <a:gd name="connsiteX52" fmla="*/ 0 w 10000"/>
              <a:gd name="connsiteY52" fmla="*/ 2252 h 9587"/>
              <a:gd name="connsiteX53" fmla="*/ 0 w 10000"/>
              <a:gd name="connsiteY53" fmla="*/ 2047 h 9587"/>
              <a:gd name="connsiteX54" fmla="*/ 0 w 10000"/>
              <a:gd name="connsiteY54" fmla="*/ 1846 h 9587"/>
              <a:gd name="connsiteX55" fmla="*/ 0 w 10000"/>
              <a:gd name="connsiteY55" fmla="*/ 1434 h 9587"/>
              <a:gd name="connsiteX56" fmla="*/ 233 w 10000"/>
              <a:gd name="connsiteY56" fmla="*/ 820 h 9587"/>
              <a:gd name="connsiteX57" fmla="*/ 233 w 10000"/>
              <a:gd name="connsiteY57" fmla="*/ 412 h 9587"/>
              <a:gd name="connsiteX0" fmla="*/ 1633 w 10000"/>
              <a:gd name="connsiteY0" fmla="*/ 0 h 10000"/>
              <a:gd name="connsiteX1" fmla="*/ 1399 w 10000"/>
              <a:gd name="connsiteY1" fmla="*/ 430 h 10000"/>
              <a:gd name="connsiteX2" fmla="*/ 1166 w 10000"/>
              <a:gd name="connsiteY2" fmla="*/ 855 h 10000"/>
              <a:gd name="connsiteX3" fmla="*/ 1166 w 10000"/>
              <a:gd name="connsiteY3" fmla="*/ 1283 h 10000"/>
              <a:gd name="connsiteX4" fmla="*/ 933 w 10000"/>
              <a:gd name="connsiteY4" fmla="*/ 1496 h 10000"/>
              <a:gd name="connsiteX5" fmla="*/ 933 w 10000"/>
              <a:gd name="connsiteY5" fmla="*/ 1708 h 10000"/>
              <a:gd name="connsiteX6" fmla="*/ 933 w 10000"/>
              <a:gd name="connsiteY6" fmla="*/ 1926 h 10000"/>
              <a:gd name="connsiteX7" fmla="*/ 933 w 10000"/>
              <a:gd name="connsiteY7" fmla="*/ 1926 h 10000"/>
              <a:gd name="connsiteX8" fmla="*/ 933 w 10000"/>
              <a:gd name="connsiteY8" fmla="*/ 2135 h 10000"/>
              <a:gd name="connsiteX9" fmla="*/ 1166 w 10000"/>
              <a:gd name="connsiteY9" fmla="*/ 2349 h 10000"/>
              <a:gd name="connsiteX10" fmla="*/ 1633 w 10000"/>
              <a:gd name="connsiteY10" fmla="*/ 2540 h 10000"/>
              <a:gd name="connsiteX11" fmla="*/ 1866 w 10000"/>
              <a:gd name="connsiteY11" fmla="*/ 2755 h 10000"/>
              <a:gd name="connsiteX12" fmla="*/ 2566 w 10000"/>
              <a:gd name="connsiteY12" fmla="*/ 2970 h 10000"/>
              <a:gd name="connsiteX13" fmla="*/ 3265 w 10000"/>
              <a:gd name="connsiteY13" fmla="*/ 3395 h 10000"/>
              <a:gd name="connsiteX14" fmla="*/ 3965 w 10000"/>
              <a:gd name="connsiteY14" fmla="*/ 3820 h 10000"/>
              <a:gd name="connsiteX15" fmla="*/ 4898 w 10000"/>
              <a:gd name="connsiteY15" fmla="*/ 4464 h 10000"/>
              <a:gd name="connsiteX16" fmla="*/ 5831 w 10000"/>
              <a:gd name="connsiteY16" fmla="*/ 4892 h 10000"/>
              <a:gd name="connsiteX17" fmla="*/ 6764 w 10000"/>
              <a:gd name="connsiteY17" fmla="*/ 5319 h 10000"/>
              <a:gd name="connsiteX18" fmla="*/ 7464 w 10000"/>
              <a:gd name="connsiteY18" fmla="*/ 5746 h 10000"/>
              <a:gd name="connsiteX19" fmla="*/ 8163 w 10000"/>
              <a:gd name="connsiteY19" fmla="*/ 6175 h 10000"/>
              <a:gd name="connsiteX20" fmla="*/ 8630 w 10000"/>
              <a:gd name="connsiteY20" fmla="*/ 6603 h 10000"/>
              <a:gd name="connsiteX21" fmla="*/ 9096 w 10000"/>
              <a:gd name="connsiteY21" fmla="*/ 6821 h 10000"/>
              <a:gd name="connsiteX22" fmla="*/ 9329 w 10000"/>
              <a:gd name="connsiteY22" fmla="*/ 7245 h 10000"/>
              <a:gd name="connsiteX23" fmla="*/ 9534 w 10000"/>
              <a:gd name="connsiteY23" fmla="*/ 7461 h 10000"/>
              <a:gd name="connsiteX24" fmla="*/ 9767 w 10000"/>
              <a:gd name="connsiteY24" fmla="*/ 7863 h 10000"/>
              <a:gd name="connsiteX25" fmla="*/ 10000 w 10000"/>
              <a:gd name="connsiteY25" fmla="*/ 8290 h 10000"/>
              <a:gd name="connsiteX26" fmla="*/ 10000 w 10000"/>
              <a:gd name="connsiteY26" fmla="*/ 8717 h 10000"/>
              <a:gd name="connsiteX27" fmla="*/ 10000 w 10000"/>
              <a:gd name="connsiteY27" fmla="*/ 9145 h 10000"/>
              <a:gd name="connsiteX28" fmla="*/ 9767 w 10000"/>
              <a:gd name="connsiteY28" fmla="*/ 9572 h 10000"/>
              <a:gd name="connsiteX29" fmla="*/ 9767 w 10000"/>
              <a:gd name="connsiteY29" fmla="*/ 9788 h 10000"/>
              <a:gd name="connsiteX30" fmla="*/ 9767 w 10000"/>
              <a:gd name="connsiteY30" fmla="*/ 10000 h 10000"/>
              <a:gd name="connsiteX31" fmla="*/ 9767 w 10000"/>
              <a:gd name="connsiteY31" fmla="*/ 10000 h 10000"/>
              <a:gd name="connsiteX32" fmla="*/ 9534 w 10000"/>
              <a:gd name="connsiteY32" fmla="*/ 10000 h 10000"/>
              <a:gd name="connsiteX33" fmla="*/ 9534 w 10000"/>
              <a:gd name="connsiteY33" fmla="*/ 9788 h 10000"/>
              <a:gd name="connsiteX34" fmla="*/ 9329 w 10000"/>
              <a:gd name="connsiteY34" fmla="*/ 9788 h 10000"/>
              <a:gd name="connsiteX35" fmla="*/ 9096 w 10000"/>
              <a:gd name="connsiteY35" fmla="*/ 9572 h 10000"/>
              <a:gd name="connsiteX36" fmla="*/ 8630 w 10000"/>
              <a:gd name="connsiteY36" fmla="*/ 9145 h 10000"/>
              <a:gd name="connsiteX37" fmla="*/ 8397 w 10000"/>
              <a:gd name="connsiteY37" fmla="*/ 8928 h 10000"/>
              <a:gd name="connsiteX38" fmla="*/ 7930 w 10000"/>
              <a:gd name="connsiteY38" fmla="*/ 8502 h 10000"/>
              <a:gd name="connsiteX39" fmla="*/ 7464 w 10000"/>
              <a:gd name="connsiteY39" fmla="*/ 8072 h 10000"/>
              <a:gd name="connsiteX40" fmla="*/ 6297 w 10000"/>
              <a:gd name="connsiteY40" fmla="*/ 7028 h 10000"/>
              <a:gd name="connsiteX41" fmla="*/ 5131 w 10000"/>
              <a:gd name="connsiteY41" fmla="*/ 6175 h 10000"/>
              <a:gd name="connsiteX42" fmla="*/ 3965 w 10000"/>
              <a:gd name="connsiteY42" fmla="*/ 5319 h 10000"/>
              <a:gd name="connsiteX43" fmla="*/ 2799 w 10000"/>
              <a:gd name="connsiteY43" fmla="*/ 4464 h 10000"/>
              <a:gd name="connsiteX44" fmla="*/ 2099 w 10000"/>
              <a:gd name="connsiteY44" fmla="*/ 4038 h 10000"/>
              <a:gd name="connsiteX45" fmla="*/ 1633 w 10000"/>
              <a:gd name="connsiteY45" fmla="*/ 3611 h 10000"/>
              <a:gd name="connsiteX46" fmla="*/ 1166 w 10000"/>
              <a:gd name="connsiteY46" fmla="*/ 3395 h 10000"/>
              <a:gd name="connsiteX47" fmla="*/ 700 w 10000"/>
              <a:gd name="connsiteY47" fmla="*/ 2970 h 10000"/>
              <a:gd name="connsiteX48" fmla="*/ 466 w 10000"/>
              <a:gd name="connsiteY48" fmla="*/ 2755 h 10000"/>
              <a:gd name="connsiteX49" fmla="*/ 233 w 10000"/>
              <a:gd name="connsiteY49" fmla="*/ 2540 h 10000"/>
              <a:gd name="connsiteX50" fmla="*/ 0 w 10000"/>
              <a:gd name="connsiteY50" fmla="*/ 2540 h 10000"/>
              <a:gd name="connsiteX51" fmla="*/ 0 w 10000"/>
              <a:gd name="connsiteY51" fmla="*/ 2349 h 10000"/>
              <a:gd name="connsiteX52" fmla="*/ 0 w 10000"/>
              <a:gd name="connsiteY52" fmla="*/ 2349 h 10000"/>
              <a:gd name="connsiteX53" fmla="*/ 0 w 10000"/>
              <a:gd name="connsiteY53" fmla="*/ 2135 h 10000"/>
              <a:gd name="connsiteX54" fmla="*/ 0 w 10000"/>
              <a:gd name="connsiteY54" fmla="*/ 1926 h 10000"/>
              <a:gd name="connsiteX55" fmla="*/ 0 w 10000"/>
              <a:gd name="connsiteY55" fmla="*/ 1496 h 10000"/>
              <a:gd name="connsiteX56" fmla="*/ 233 w 10000"/>
              <a:gd name="connsiteY56" fmla="*/ 855 h 10000"/>
              <a:gd name="connsiteX0" fmla="*/ 1633 w 10000"/>
              <a:gd name="connsiteY0" fmla="*/ 0 h 10000"/>
              <a:gd name="connsiteX1" fmla="*/ 1166 w 10000"/>
              <a:gd name="connsiteY1" fmla="*/ 855 h 10000"/>
              <a:gd name="connsiteX2" fmla="*/ 1166 w 10000"/>
              <a:gd name="connsiteY2" fmla="*/ 1283 h 10000"/>
              <a:gd name="connsiteX3" fmla="*/ 933 w 10000"/>
              <a:gd name="connsiteY3" fmla="*/ 1496 h 10000"/>
              <a:gd name="connsiteX4" fmla="*/ 933 w 10000"/>
              <a:gd name="connsiteY4" fmla="*/ 1708 h 10000"/>
              <a:gd name="connsiteX5" fmla="*/ 933 w 10000"/>
              <a:gd name="connsiteY5" fmla="*/ 1926 h 10000"/>
              <a:gd name="connsiteX6" fmla="*/ 933 w 10000"/>
              <a:gd name="connsiteY6" fmla="*/ 1926 h 10000"/>
              <a:gd name="connsiteX7" fmla="*/ 933 w 10000"/>
              <a:gd name="connsiteY7" fmla="*/ 2135 h 10000"/>
              <a:gd name="connsiteX8" fmla="*/ 1166 w 10000"/>
              <a:gd name="connsiteY8" fmla="*/ 2349 h 10000"/>
              <a:gd name="connsiteX9" fmla="*/ 1633 w 10000"/>
              <a:gd name="connsiteY9" fmla="*/ 2540 h 10000"/>
              <a:gd name="connsiteX10" fmla="*/ 1866 w 10000"/>
              <a:gd name="connsiteY10" fmla="*/ 2755 h 10000"/>
              <a:gd name="connsiteX11" fmla="*/ 2566 w 10000"/>
              <a:gd name="connsiteY11" fmla="*/ 2970 h 10000"/>
              <a:gd name="connsiteX12" fmla="*/ 3265 w 10000"/>
              <a:gd name="connsiteY12" fmla="*/ 3395 h 10000"/>
              <a:gd name="connsiteX13" fmla="*/ 3965 w 10000"/>
              <a:gd name="connsiteY13" fmla="*/ 3820 h 10000"/>
              <a:gd name="connsiteX14" fmla="*/ 4898 w 10000"/>
              <a:gd name="connsiteY14" fmla="*/ 4464 h 10000"/>
              <a:gd name="connsiteX15" fmla="*/ 5831 w 10000"/>
              <a:gd name="connsiteY15" fmla="*/ 4892 h 10000"/>
              <a:gd name="connsiteX16" fmla="*/ 6764 w 10000"/>
              <a:gd name="connsiteY16" fmla="*/ 5319 h 10000"/>
              <a:gd name="connsiteX17" fmla="*/ 7464 w 10000"/>
              <a:gd name="connsiteY17" fmla="*/ 5746 h 10000"/>
              <a:gd name="connsiteX18" fmla="*/ 8163 w 10000"/>
              <a:gd name="connsiteY18" fmla="*/ 6175 h 10000"/>
              <a:gd name="connsiteX19" fmla="*/ 8630 w 10000"/>
              <a:gd name="connsiteY19" fmla="*/ 6603 h 10000"/>
              <a:gd name="connsiteX20" fmla="*/ 9096 w 10000"/>
              <a:gd name="connsiteY20" fmla="*/ 6821 h 10000"/>
              <a:gd name="connsiteX21" fmla="*/ 9329 w 10000"/>
              <a:gd name="connsiteY21" fmla="*/ 7245 h 10000"/>
              <a:gd name="connsiteX22" fmla="*/ 9534 w 10000"/>
              <a:gd name="connsiteY22" fmla="*/ 7461 h 10000"/>
              <a:gd name="connsiteX23" fmla="*/ 9767 w 10000"/>
              <a:gd name="connsiteY23" fmla="*/ 7863 h 10000"/>
              <a:gd name="connsiteX24" fmla="*/ 10000 w 10000"/>
              <a:gd name="connsiteY24" fmla="*/ 8290 h 10000"/>
              <a:gd name="connsiteX25" fmla="*/ 10000 w 10000"/>
              <a:gd name="connsiteY25" fmla="*/ 8717 h 10000"/>
              <a:gd name="connsiteX26" fmla="*/ 10000 w 10000"/>
              <a:gd name="connsiteY26" fmla="*/ 9145 h 10000"/>
              <a:gd name="connsiteX27" fmla="*/ 9767 w 10000"/>
              <a:gd name="connsiteY27" fmla="*/ 9572 h 10000"/>
              <a:gd name="connsiteX28" fmla="*/ 9767 w 10000"/>
              <a:gd name="connsiteY28" fmla="*/ 9788 h 10000"/>
              <a:gd name="connsiteX29" fmla="*/ 9767 w 10000"/>
              <a:gd name="connsiteY29" fmla="*/ 10000 h 10000"/>
              <a:gd name="connsiteX30" fmla="*/ 9767 w 10000"/>
              <a:gd name="connsiteY30" fmla="*/ 10000 h 10000"/>
              <a:gd name="connsiteX31" fmla="*/ 9534 w 10000"/>
              <a:gd name="connsiteY31" fmla="*/ 10000 h 10000"/>
              <a:gd name="connsiteX32" fmla="*/ 9534 w 10000"/>
              <a:gd name="connsiteY32" fmla="*/ 9788 h 10000"/>
              <a:gd name="connsiteX33" fmla="*/ 9329 w 10000"/>
              <a:gd name="connsiteY33" fmla="*/ 9788 h 10000"/>
              <a:gd name="connsiteX34" fmla="*/ 9096 w 10000"/>
              <a:gd name="connsiteY34" fmla="*/ 9572 h 10000"/>
              <a:gd name="connsiteX35" fmla="*/ 8630 w 10000"/>
              <a:gd name="connsiteY35" fmla="*/ 9145 h 10000"/>
              <a:gd name="connsiteX36" fmla="*/ 8397 w 10000"/>
              <a:gd name="connsiteY36" fmla="*/ 8928 h 10000"/>
              <a:gd name="connsiteX37" fmla="*/ 7930 w 10000"/>
              <a:gd name="connsiteY37" fmla="*/ 8502 h 10000"/>
              <a:gd name="connsiteX38" fmla="*/ 7464 w 10000"/>
              <a:gd name="connsiteY38" fmla="*/ 8072 h 10000"/>
              <a:gd name="connsiteX39" fmla="*/ 6297 w 10000"/>
              <a:gd name="connsiteY39" fmla="*/ 7028 h 10000"/>
              <a:gd name="connsiteX40" fmla="*/ 5131 w 10000"/>
              <a:gd name="connsiteY40" fmla="*/ 6175 h 10000"/>
              <a:gd name="connsiteX41" fmla="*/ 3965 w 10000"/>
              <a:gd name="connsiteY41" fmla="*/ 5319 h 10000"/>
              <a:gd name="connsiteX42" fmla="*/ 2799 w 10000"/>
              <a:gd name="connsiteY42" fmla="*/ 4464 h 10000"/>
              <a:gd name="connsiteX43" fmla="*/ 2099 w 10000"/>
              <a:gd name="connsiteY43" fmla="*/ 4038 h 10000"/>
              <a:gd name="connsiteX44" fmla="*/ 1633 w 10000"/>
              <a:gd name="connsiteY44" fmla="*/ 3611 h 10000"/>
              <a:gd name="connsiteX45" fmla="*/ 1166 w 10000"/>
              <a:gd name="connsiteY45" fmla="*/ 3395 h 10000"/>
              <a:gd name="connsiteX46" fmla="*/ 700 w 10000"/>
              <a:gd name="connsiteY46" fmla="*/ 2970 h 10000"/>
              <a:gd name="connsiteX47" fmla="*/ 466 w 10000"/>
              <a:gd name="connsiteY47" fmla="*/ 2755 h 10000"/>
              <a:gd name="connsiteX48" fmla="*/ 233 w 10000"/>
              <a:gd name="connsiteY48" fmla="*/ 2540 h 10000"/>
              <a:gd name="connsiteX49" fmla="*/ 0 w 10000"/>
              <a:gd name="connsiteY49" fmla="*/ 2540 h 10000"/>
              <a:gd name="connsiteX50" fmla="*/ 0 w 10000"/>
              <a:gd name="connsiteY50" fmla="*/ 2349 h 10000"/>
              <a:gd name="connsiteX51" fmla="*/ 0 w 10000"/>
              <a:gd name="connsiteY51" fmla="*/ 2349 h 10000"/>
              <a:gd name="connsiteX52" fmla="*/ 0 w 10000"/>
              <a:gd name="connsiteY52" fmla="*/ 2135 h 10000"/>
              <a:gd name="connsiteX53" fmla="*/ 0 w 10000"/>
              <a:gd name="connsiteY53" fmla="*/ 1926 h 10000"/>
              <a:gd name="connsiteX54" fmla="*/ 0 w 10000"/>
              <a:gd name="connsiteY54" fmla="*/ 1496 h 10000"/>
              <a:gd name="connsiteX55" fmla="*/ 233 w 10000"/>
              <a:gd name="connsiteY55" fmla="*/ 855 h 10000"/>
              <a:gd name="connsiteX0" fmla="*/ 1166 w 10000"/>
              <a:gd name="connsiteY0" fmla="*/ 0 h 9145"/>
              <a:gd name="connsiteX1" fmla="*/ 1166 w 10000"/>
              <a:gd name="connsiteY1" fmla="*/ 428 h 9145"/>
              <a:gd name="connsiteX2" fmla="*/ 933 w 10000"/>
              <a:gd name="connsiteY2" fmla="*/ 641 h 9145"/>
              <a:gd name="connsiteX3" fmla="*/ 933 w 10000"/>
              <a:gd name="connsiteY3" fmla="*/ 853 h 9145"/>
              <a:gd name="connsiteX4" fmla="*/ 933 w 10000"/>
              <a:gd name="connsiteY4" fmla="*/ 1071 h 9145"/>
              <a:gd name="connsiteX5" fmla="*/ 933 w 10000"/>
              <a:gd name="connsiteY5" fmla="*/ 1071 h 9145"/>
              <a:gd name="connsiteX6" fmla="*/ 933 w 10000"/>
              <a:gd name="connsiteY6" fmla="*/ 1280 h 9145"/>
              <a:gd name="connsiteX7" fmla="*/ 1166 w 10000"/>
              <a:gd name="connsiteY7" fmla="*/ 1494 h 9145"/>
              <a:gd name="connsiteX8" fmla="*/ 1633 w 10000"/>
              <a:gd name="connsiteY8" fmla="*/ 1685 h 9145"/>
              <a:gd name="connsiteX9" fmla="*/ 1866 w 10000"/>
              <a:gd name="connsiteY9" fmla="*/ 1900 h 9145"/>
              <a:gd name="connsiteX10" fmla="*/ 2566 w 10000"/>
              <a:gd name="connsiteY10" fmla="*/ 2115 h 9145"/>
              <a:gd name="connsiteX11" fmla="*/ 3265 w 10000"/>
              <a:gd name="connsiteY11" fmla="*/ 2540 h 9145"/>
              <a:gd name="connsiteX12" fmla="*/ 3965 w 10000"/>
              <a:gd name="connsiteY12" fmla="*/ 2965 h 9145"/>
              <a:gd name="connsiteX13" fmla="*/ 4898 w 10000"/>
              <a:gd name="connsiteY13" fmla="*/ 3609 h 9145"/>
              <a:gd name="connsiteX14" fmla="*/ 5831 w 10000"/>
              <a:gd name="connsiteY14" fmla="*/ 4037 h 9145"/>
              <a:gd name="connsiteX15" fmla="*/ 6764 w 10000"/>
              <a:gd name="connsiteY15" fmla="*/ 4464 h 9145"/>
              <a:gd name="connsiteX16" fmla="*/ 7464 w 10000"/>
              <a:gd name="connsiteY16" fmla="*/ 4891 h 9145"/>
              <a:gd name="connsiteX17" fmla="*/ 8163 w 10000"/>
              <a:gd name="connsiteY17" fmla="*/ 5320 h 9145"/>
              <a:gd name="connsiteX18" fmla="*/ 8630 w 10000"/>
              <a:gd name="connsiteY18" fmla="*/ 5748 h 9145"/>
              <a:gd name="connsiteX19" fmla="*/ 9096 w 10000"/>
              <a:gd name="connsiteY19" fmla="*/ 5966 h 9145"/>
              <a:gd name="connsiteX20" fmla="*/ 9329 w 10000"/>
              <a:gd name="connsiteY20" fmla="*/ 6390 h 9145"/>
              <a:gd name="connsiteX21" fmla="*/ 9534 w 10000"/>
              <a:gd name="connsiteY21" fmla="*/ 6606 h 9145"/>
              <a:gd name="connsiteX22" fmla="*/ 9767 w 10000"/>
              <a:gd name="connsiteY22" fmla="*/ 7008 h 9145"/>
              <a:gd name="connsiteX23" fmla="*/ 10000 w 10000"/>
              <a:gd name="connsiteY23" fmla="*/ 7435 h 9145"/>
              <a:gd name="connsiteX24" fmla="*/ 10000 w 10000"/>
              <a:gd name="connsiteY24" fmla="*/ 7862 h 9145"/>
              <a:gd name="connsiteX25" fmla="*/ 10000 w 10000"/>
              <a:gd name="connsiteY25" fmla="*/ 8290 h 9145"/>
              <a:gd name="connsiteX26" fmla="*/ 9767 w 10000"/>
              <a:gd name="connsiteY26" fmla="*/ 8717 h 9145"/>
              <a:gd name="connsiteX27" fmla="*/ 9767 w 10000"/>
              <a:gd name="connsiteY27" fmla="*/ 8933 h 9145"/>
              <a:gd name="connsiteX28" fmla="*/ 9767 w 10000"/>
              <a:gd name="connsiteY28" fmla="*/ 9145 h 9145"/>
              <a:gd name="connsiteX29" fmla="*/ 9767 w 10000"/>
              <a:gd name="connsiteY29" fmla="*/ 9145 h 9145"/>
              <a:gd name="connsiteX30" fmla="*/ 9534 w 10000"/>
              <a:gd name="connsiteY30" fmla="*/ 9145 h 9145"/>
              <a:gd name="connsiteX31" fmla="*/ 9534 w 10000"/>
              <a:gd name="connsiteY31" fmla="*/ 8933 h 9145"/>
              <a:gd name="connsiteX32" fmla="*/ 9329 w 10000"/>
              <a:gd name="connsiteY32" fmla="*/ 8933 h 9145"/>
              <a:gd name="connsiteX33" fmla="*/ 9096 w 10000"/>
              <a:gd name="connsiteY33" fmla="*/ 8717 h 9145"/>
              <a:gd name="connsiteX34" fmla="*/ 8630 w 10000"/>
              <a:gd name="connsiteY34" fmla="*/ 8290 h 9145"/>
              <a:gd name="connsiteX35" fmla="*/ 8397 w 10000"/>
              <a:gd name="connsiteY35" fmla="*/ 8073 h 9145"/>
              <a:gd name="connsiteX36" fmla="*/ 7930 w 10000"/>
              <a:gd name="connsiteY36" fmla="*/ 7647 h 9145"/>
              <a:gd name="connsiteX37" fmla="*/ 7464 w 10000"/>
              <a:gd name="connsiteY37" fmla="*/ 7217 h 9145"/>
              <a:gd name="connsiteX38" fmla="*/ 6297 w 10000"/>
              <a:gd name="connsiteY38" fmla="*/ 6173 h 9145"/>
              <a:gd name="connsiteX39" fmla="*/ 5131 w 10000"/>
              <a:gd name="connsiteY39" fmla="*/ 5320 h 9145"/>
              <a:gd name="connsiteX40" fmla="*/ 3965 w 10000"/>
              <a:gd name="connsiteY40" fmla="*/ 4464 h 9145"/>
              <a:gd name="connsiteX41" fmla="*/ 2799 w 10000"/>
              <a:gd name="connsiteY41" fmla="*/ 3609 h 9145"/>
              <a:gd name="connsiteX42" fmla="*/ 2099 w 10000"/>
              <a:gd name="connsiteY42" fmla="*/ 3183 h 9145"/>
              <a:gd name="connsiteX43" fmla="*/ 1633 w 10000"/>
              <a:gd name="connsiteY43" fmla="*/ 2756 h 9145"/>
              <a:gd name="connsiteX44" fmla="*/ 1166 w 10000"/>
              <a:gd name="connsiteY44" fmla="*/ 2540 h 9145"/>
              <a:gd name="connsiteX45" fmla="*/ 700 w 10000"/>
              <a:gd name="connsiteY45" fmla="*/ 2115 h 9145"/>
              <a:gd name="connsiteX46" fmla="*/ 466 w 10000"/>
              <a:gd name="connsiteY46" fmla="*/ 1900 h 9145"/>
              <a:gd name="connsiteX47" fmla="*/ 233 w 10000"/>
              <a:gd name="connsiteY47" fmla="*/ 1685 h 9145"/>
              <a:gd name="connsiteX48" fmla="*/ 0 w 10000"/>
              <a:gd name="connsiteY48" fmla="*/ 1685 h 9145"/>
              <a:gd name="connsiteX49" fmla="*/ 0 w 10000"/>
              <a:gd name="connsiteY49" fmla="*/ 1494 h 9145"/>
              <a:gd name="connsiteX50" fmla="*/ 0 w 10000"/>
              <a:gd name="connsiteY50" fmla="*/ 1494 h 9145"/>
              <a:gd name="connsiteX51" fmla="*/ 0 w 10000"/>
              <a:gd name="connsiteY51" fmla="*/ 1280 h 9145"/>
              <a:gd name="connsiteX52" fmla="*/ 0 w 10000"/>
              <a:gd name="connsiteY52" fmla="*/ 1071 h 9145"/>
              <a:gd name="connsiteX53" fmla="*/ 0 w 10000"/>
              <a:gd name="connsiteY53" fmla="*/ 641 h 9145"/>
              <a:gd name="connsiteX54" fmla="*/ 233 w 10000"/>
              <a:gd name="connsiteY54" fmla="*/ 0 h 9145"/>
              <a:gd name="connsiteX0" fmla="*/ 1166 w 10000"/>
              <a:gd name="connsiteY0" fmla="*/ 468 h 10000"/>
              <a:gd name="connsiteX1" fmla="*/ 933 w 10000"/>
              <a:gd name="connsiteY1" fmla="*/ 701 h 10000"/>
              <a:gd name="connsiteX2" fmla="*/ 933 w 10000"/>
              <a:gd name="connsiteY2" fmla="*/ 933 h 10000"/>
              <a:gd name="connsiteX3" fmla="*/ 933 w 10000"/>
              <a:gd name="connsiteY3" fmla="*/ 1171 h 10000"/>
              <a:gd name="connsiteX4" fmla="*/ 933 w 10000"/>
              <a:gd name="connsiteY4" fmla="*/ 1171 h 10000"/>
              <a:gd name="connsiteX5" fmla="*/ 933 w 10000"/>
              <a:gd name="connsiteY5" fmla="*/ 1400 h 10000"/>
              <a:gd name="connsiteX6" fmla="*/ 1166 w 10000"/>
              <a:gd name="connsiteY6" fmla="*/ 1634 h 10000"/>
              <a:gd name="connsiteX7" fmla="*/ 1633 w 10000"/>
              <a:gd name="connsiteY7" fmla="*/ 1843 h 10000"/>
              <a:gd name="connsiteX8" fmla="*/ 1866 w 10000"/>
              <a:gd name="connsiteY8" fmla="*/ 2078 h 10000"/>
              <a:gd name="connsiteX9" fmla="*/ 2566 w 10000"/>
              <a:gd name="connsiteY9" fmla="*/ 2313 h 10000"/>
              <a:gd name="connsiteX10" fmla="*/ 3265 w 10000"/>
              <a:gd name="connsiteY10" fmla="*/ 2777 h 10000"/>
              <a:gd name="connsiteX11" fmla="*/ 3965 w 10000"/>
              <a:gd name="connsiteY11" fmla="*/ 3242 h 10000"/>
              <a:gd name="connsiteX12" fmla="*/ 4898 w 10000"/>
              <a:gd name="connsiteY12" fmla="*/ 3946 h 10000"/>
              <a:gd name="connsiteX13" fmla="*/ 5831 w 10000"/>
              <a:gd name="connsiteY13" fmla="*/ 4414 h 10000"/>
              <a:gd name="connsiteX14" fmla="*/ 6764 w 10000"/>
              <a:gd name="connsiteY14" fmla="*/ 4881 h 10000"/>
              <a:gd name="connsiteX15" fmla="*/ 7464 w 10000"/>
              <a:gd name="connsiteY15" fmla="*/ 5348 h 10000"/>
              <a:gd name="connsiteX16" fmla="*/ 8163 w 10000"/>
              <a:gd name="connsiteY16" fmla="*/ 5817 h 10000"/>
              <a:gd name="connsiteX17" fmla="*/ 8630 w 10000"/>
              <a:gd name="connsiteY17" fmla="*/ 6285 h 10000"/>
              <a:gd name="connsiteX18" fmla="*/ 9096 w 10000"/>
              <a:gd name="connsiteY18" fmla="*/ 6524 h 10000"/>
              <a:gd name="connsiteX19" fmla="*/ 9329 w 10000"/>
              <a:gd name="connsiteY19" fmla="*/ 6987 h 10000"/>
              <a:gd name="connsiteX20" fmla="*/ 9534 w 10000"/>
              <a:gd name="connsiteY20" fmla="*/ 7224 h 10000"/>
              <a:gd name="connsiteX21" fmla="*/ 9767 w 10000"/>
              <a:gd name="connsiteY21" fmla="*/ 7663 h 10000"/>
              <a:gd name="connsiteX22" fmla="*/ 10000 w 10000"/>
              <a:gd name="connsiteY22" fmla="*/ 8130 h 10000"/>
              <a:gd name="connsiteX23" fmla="*/ 10000 w 10000"/>
              <a:gd name="connsiteY23" fmla="*/ 8597 h 10000"/>
              <a:gd name="connsiteX24" fmla="*/ 10000 w 10000"/>
              <a:gd name="connsiteY24" fmla="*/ 9065 h 10000"/>
              <a:gd name="connsiteX25" fmla="*/ 9767 w 10000"/>
              <a:gd name="connsiteY25" fmla="*/ 9532 h 10000"/>
              <a:gd name="connsiteX26" fmla="*/ 9767 w 10000"/>
              <a:gd name="connsiteY26" fmla="*/ 9768 h 10000"/>
              <a:gd name="connsiteX27" fmla="*/ 9767 w 10000"/>
              <a:gd name="connsiteY27" fmla="*/ 10000 h 10000"/>
              <a:gd name="connsiteX28" fmla="*/ 9767 w 10000"/>
              <a:gd name="connsiteY28" fmla="*/ 10000 h 10000"/>
              <a:gd name="connsiteX29" fmla="*/ 9534 w 10000"/>
              <a:gd name="connsiteY29" fmla="*/ 10000 h 10000"/>
              <a:gd name="connsiteX30" fmla="*/ 9534 w 10000"/>
              <a:gd name="connsiteY30" fmla="*/ 9768 h 10000"/>
              <a:gd name="connsiteX31" fmla="*/ 9329 w 10000"/>
              <a:gd name="connsiteY31" fmla="*/ 9768 h 10000"/>
              <a:gd name="connsiteX32" fmla="*/ 9096 w 10000"/>
              <a:gd name="connsiteY32" fmla="*/ 9532 h 10000"/>
              <a:gd name="connsiteX33" fmla="*/ 8630 w 10000"/>
              <a:gd name="connsiteY33" fmla="*/ 9065 h 10000"/>
              <a:gd name="connsiteX34" fmla="*/ 8397 w 10000"/>
              <a:gd name="connsiteY34" fmla="*/ 8828 h 10000"/>
              <a:gd name="connsiteX35" fmla="*/ 7930 w 10000"/>
              <a:gd name="connsiteY35" fmla="*/ 8362 h 10000"/>
              <a:gd name="connsiteX36" fmla="*/ 7464 w 10000"/>
              <a:gd name="connsiteY36" fmla="*/ 7892 h 10000"/>
              <a:gd name="connsiteX37" fmla="*/ 6297 w 10000"/>
              <a:gd name="connsiteY37" fmla="*/ 6750 h 10000"/>
              <a:gd name="connsiteX38" fmla="*/ 5131 w 10000"/>
              <a:gd name="connsiteY38" fmla="*/ 5817 h 10000"/>
              <a:gd name="connsiteX39" fmla="*/ 3965 w 10000"/>
              <a:gd name="connsiteY39" fmla="*/ 4881 h 10000"/>
              <a:gd name="connsiteX40" fmla="*/ 2799 w 10000"/>
              <a:gd name="connsiteY40" fmla="*/ 3946 h 10000"/>
              <a:gd name="connsiteX41" fmla="*/ 2099 w 10000"/>
              <a:gd name="connsiteY41" fmla="*/ 3481 h 10000"/>
              <a:gd name="connsiteX42" fmla="*/ 1633 w 10000"/>
              <a:gd name="connsiteY42" fmla="*/ 3014 h 10000"/>
              <a:gd name="connsiteX43" fmla="*/ 1166 w 10000"/>
              <a:gd name="connsiteY43" fmla="*/ 2777 h 10000"/>
              <a:gd name="connsiteX44" fmla="*/ 700 w 10000"/>
              <a:gd name="connsiteY44" fmla="*/ 2313 h 10000"/>
              <a:gd name="connsiteX45" fmla="*/ 466 w 10000"/>
              <a:gd name="connsiteY45" fmla="*/ 2078 h 10000"/>
              <a:gd name="connsiteX46" fmla="*/ 233 w 10000"/>
              <a:gd name="connsiteY46" fmla="*/ 1843 h 10000"/>
              <a:gd name="connsiteX47" fmla="*/ 0 w 10000"/>
              <a:gd name="connsiteY47" fmla="*/ 1843 h 10000"/>
              <a:gd name="connsiteX48" fmla="*/ 0 w 10000"/>
              <a:gd name="connsiteY48" fmla="*/ 1634 h 10000"/>
              <a:gd name="connsiteX49" fmla="*/ 0 w 10000"/>
              <a:gd name="connsiteY49" fmla="*/ 1634 h 10000"/>
              <a:gd name="connsiteX50" fmla="*/ 0 w 10000"/>
              <a:gd name="connsiteY50" fmla="*/ 1400 h 10000"/>
              <a:gd name="connsiteX51" fmla="*/ 0 w 10000"/>
              <a:gd name="connsiteY51" fmla="*/ 1171 h 10000"/>
              <a:gd name="connsiteX52" fmla="*/ 0 w 10000"/>
              <a:gd name="connsiteY52" fmla="*/ 701 h 10000"/>
              <a:gd name="connsiteX53" fmla="*/ 233 w 10000"/>
              <a:gd name="connsiteY53" fmla="*/ 0 h 10000"/>
              <a:gd name="connsiteX0" fmla="*/ 1166 w 10000"/>
              <a:gd name="connsiteY0" fmla="*/ 0 h 9532"/>
              <a:gd name="connsiteX1" fmla="*/ 933 w 10000"/>
              <a:gd name="connsiteY1" fmla="*/ 233 h 9532"/>
              <a:gd name="connsiteX2" fmla="*/ 933 w 10000"/>
              <a:gd name="connsiteY2" fmla="*/ 465 h 9532"/>
              <a:gd name="connsiteX3" fmla="*/ 933 w 10000"/>
              <a:gd name="connsiteY3" fmla="*/ 703 h 9532"/>
              <a:gd name="connsiteX4" fmla="*/ 933 w 10000"/>
              <a:gd name="connsiteY4" fmla="*/ 703 h 9532"/>
              <a:gd name="connsiteX5" fmla="*/ 933 w 10000"/>
              <a:gd name="connsiteY5" fmla="*/ 932 h 9532"/>
              <a:gd name="connsiteX6" fmla="*/ 1166 w 10000"/>
              <a:gd name="connsiteY6" fmla="*/ 1166 h 9532"/>
              <a:gd name="connsiteX7" fmla="*/ 1633 w 10000"/>
              <a:gd name="connsiteY7" fmla="*/ 1375 h 9532"/>
              <a:gd name="connsiteX8" fmla="*/ 1866 w 10000"/>
              <a:gd name="connsiteY8" fmla="*/ 1610 h 9532"/>
              <a:gd name="connsiteX9" fmla="*/ 2566 w 10000"/>
              <a:gd name="connsiteY9" fmla="*/ 1845 h 9532"/>
              <a:gd name="connsiteX10" fmla="*/ 3265 w 10000"/>
              <a:gd name="connsiteY10" fmla="*/ 2309 h 9532"/>
              <a:gd name="connsiteX11" fmla="*/ 3965 w 10000"/>
              <a:gd name="connsiteY11" fmla="*/ 2774 h 9532"/>
              <a:gd name="connsiteX12" fmla="*/ 4898 w 10000"/>
              <a:gd name="connsiteY12" fmla="*/ 3478 h 9532"/>
              <a:gd name="connsiteX13" fmla="*/ 5831 w 10000"/>
              <a:gd name="connsiteY13" fmla="*/ 3946 h 9532"/>
              <a:gd name="connsiteX14" fmla="*/ 6764 w 10000"/>
              <a:gd name="connsiteY14" fmla="*/ 4413 h 9532"/>
              <a:gd name="connsiteX15" fmla="*/ 7464 w 10000"/>
              <a:gd name="connsiteY15" fmla="*/ 4880 h 9532"/>
              <a:gd name="connsiteX16" fmla="*/ 8163 w 10000"/>
              <a:gd name="connsiteY16" fmla="*/ 5349 h 9532"/>
              <a:gd name="connsiteX17" fmla="*/ 8630 w 10000"/>
              <a:gd name="connsiteY17" fmla="*/ 5817 h 9532"/>
              <a:gd name="connsiteX18" fmla="*/ 9096 w 10000"/>
              <a:gd name="connsiteY18" fmla="*/ 6056 h 9532"/>
              <a:gd name="connsiteX19" fmla="*/ 9329 w 10000"/>
              <a:gd name="connsiteY19" fmla="*/ 6519 h 9532"/>
              <a:gd name="connsiteX20" fmla="*/ 9534 w 10000"/>
              <a:gd name="connsiteY20" fmla="*/ 6756 h 9532"/>
              <a:gd name="connsiteX21" fmla="*/ 9767 w 10000"/>
              <a:gd name="connsiteY21" fmla="*/ 7195 h 9532"/>
              <a:gd name="connsiteX22" fmla="*/ 10000 w 10000"/>
              <a:gd name="connsiteY22" fmla="*/ 7662 h 9532"/>
              <a:gd name="connsiteX23" fmla="*/ 10000 w 10000"/>
              <a:gd name="connsiteY23" fmla="*/ 8129 h 9532"/>
              <a:gd name="connsiteX24" fmla="*/ 10000 w 10000"/>
              <a:gd name="connsiteY24" fmla="*/ 8597 h 9532"/>
              <a:gd name="connsiteX25" fmla="*/ 9767 w 10000"/>
              <a:gd name="connsiteY25" fmla="*/ 9064 h 9532"/>
              <a:gd name="connsiteX26" fmla="*/ 9767 w 10000"/>
              <a:gd name="connsiteY26" fmla="*/ 9300 h 9532"/>
              <a:gd name="connsiteX27" fmla="*/ 9767 w 10000"/>
              <a:gd name="connsiteY27" fmla="*/ 9532 h 9532"/>
              <a:gd name="connsiteX28" fmla="*/ 9767 w 10000"/>
              <a:gd name="connsiteY28" fmla="*/ 9532 h 9532"/>
              <a:gd name="connsiteX29" fmla="*/ 9534 w 10000"/>
              <a:gd name="connsiteY29" fmla="*/ 9532 h 9532"/>
              <a:gd name="connsiteX30" fmla="*/ 9534 w 10000"/>
              <a:gd name="connsiteY30" fmla="*/ 9300 h 9532"/>
              <a:gd name="connsiteX31" fmla="*/ 9329 w 10000"/>
              <a:gd name="connsiteY31" fmla="*/ 9300 h 9532"/>
              <a:gd name="connsiteX32" fmla="*/ 9096 w 10000"/>
              <a:gd name="connsiteY32" fmla="*/ 9064 h 9532"/>
              <a:gd name="connsiteX33" fmla="*/ 8630 w 10000"/>
              <a:gd name="connsiteY33" fmla="*/ 8597 h 9532"/>
              <a:gd name="connsiteX34" fmla="*/ 8397 w 10000"/>
              <a:gd name="connsiteY34" fmla="*/ 8360 h 9532"/>
              <a:gd name="connsiteX35" fmla="*/ 7930 w 10000"/>
              <a:gd name="connsiteY35" fmla="*/ 7894 h 9532"/>
              <a:gd name="connsiteX36" fmla="*/ 7464 w 10000"/>
              <a:gd name="connsiteY36" fmla="*/ 7424 h 9532"/>
              <a:gd name="connsiteX37" fmla="*/ 6297 w 10000"/>
              <a:gd name="connsiteY37" fmla="*/ 6282 h 9532"/>
              <a:gd name="connsiteX38" fmla="*/ 5131 w 10000"/>
              <a:gd name="connsiteY38" fmla="*/ 5349 h 9532"/>
              <a:gd name="connsiteX39" fmla="*/ 3965 w 10000"/>
              <a:gd name="connsiteY39" fmla="*/ 4413 h 9532"/>
              <a:gd name="connsiteX40" fmla="*/ 2799 w 10000"/>
              <a:gd name="connsiteY40" fmla="*/ 3478 h 9532"/>
              <a:gd name="connsiteX41" fmla="*/ 2099 w 10000"/>
              <a:gd name="connsiteY41" fmla="*/ 3013 h 9532"/>
              <a:gd name="connsiteX42" fmla="*/ 1633 w 10000"/>
              <a:gd name="connsiteY42" fmla="*/ 2546 h 9532"/>
              <a:gd name="connsiteX43" fmla="*/ 1166 w 10000"/>
              <a:gd name="connsiteY43" fmla="*/ 2309 h 9532"/>
              <a:gd name="connsiteX44" fmla="*/ 700 w 10000"/>
              <a:gd name="connsiteY44" fmla="*/ 1845 h 9532"/>
              <a:gd name="connsiteX45" fmla="*/ 466 w 10000"/>
              <a:gd name="connsiteY45" fmla="*/ 1610 h 9532"/>
              <a:gd name="connsiteX46" fmla="*/ 233 w 10000"/>
              <a:gd name="connsiteY46" fmla="*/ 1375 h 9532"/>
              <a:gd name="connsiteX47" fmla="*/ 0 w 10000"/>
              <a:gd name="connsiteY47" fmla="*/ 1375 h 9532"/>
              <a:gd name="connsiteX48" fmla="*/ 0 w 10000"/>
              <a:gd name="connsiteY48" fmla="*/ 1166 h 9532"/>
              <a:gd name="connsiteX49" fmla="*/ 0 w 10000"/>
              <a:gd name="connsiteY49" fmla="*/ 1166 h 9532"/>
              <a:gd name="connsiteX50" fmla="*/ 0 w 10000"/>
              <a:gd name="connsiteY50" fmla="*/ 932 h 9532"/>
              <a:gd name="connsiteX51" fmla="*/ 0 w 10000"/>
              <a:gd name="connsiteY51" fmla="*/ 703 h 9532"/>
              <a:gd name="connsiteX52" fmla="*/ 0 w 10000"/>
              <a:gd name="connsiteY52" fmla="*/ 233 h 9532"/>
              <a:gd name="connsiteX0" fmla="*/ 1166 w 10000"/>
              <a:gd name="connsiteY0" fmla="*/ 0 h 10000"/>
              <a:gd name="connsiteX1" fmla="*/ 933 w 10000"/>
              <a:gd name="connsiteY1" fmla="*/ 244 h 10000"/>
              <a:gd name="connsiteX2" fmla="*/ 933 w 10000"/>
              <a:gd name="connsiteY2" fmla="*/ 488 h 10000"/>
              <a:gd name="connsiteX3" fmla="*/ 933 w 10000"/>
              <a:gd name="connsiteY3" fmla="*/ 738 h 10000"/>
              <a:gd name="connsiteX4" fmla="*/ 933 w 10000"/>
              <a:gd name="connsiteY4" fmla="*/ 738 h 10000"/>
              <a:gd name="connsiteX5" fmla="*/ 933 w 10000"/>
              <a:gd name="connsiteY5" fmla="*/ 978 h 10000"/>
              <a:gd name="connsiteX6" fmla="*/ 1166 w 10000"/>
              <a:gd name="connsiteY6" fmla="*/ 1223 h 10000"/>
              <a:gd name="connsiteX7" fmla="*/ 1633 w 10000"/>
              <a:gd name="connsiteY7" fmla="*/ 1443 h 10000"/>
              <a:gd name="connsiteX8" fmla="*/ 1866 w 10000"/>
              <a:gd name="connsiteY8" fmla="*/ 1689 h 10000"/>
              <a:gd name="connsiteX9" fmla="*/ 2566 w 10000"/>
              <a:gd name="connsiteY9" fmla="*/ 1936 h 10000"/>
              <a:gd name="connsiteX10" fmla="*/ 3265 w 10000"/>
              <a:gd name="connsiteY10" fmla="*/ 2422 h 10000"/>
              <a:gd name="connsiteX11" fmla="*/ 3965 w 10000"/>
              <a:gd name="connsiteY11" fmla="*/ 2910 h 10000"/>
              <a:gd name="connsiteX12" fmla="*/ 4898 w 10000"/>
              <a:gd name="connsiteY12" fmla="*/ 3649 h 10000"/>
              <a:gd name="connsiteX13" fmla="*/ 5831 w 10000"/>
              <a:gd name="connsiteY13" fmla="*/ 4140 h 10000"/>
              <a:gd name="connsiteX14" fmla="*/ 6764 w 10000"/>
              <a:gd name="connsiteY14" fmla="*/ 4630 h 10000"/>
              <a:gd name="connsiteX15" fmla="*/ 7464 w 10000"/>
              <a:gd name="connsiteY15" fmla="*/ 5120 h 10000"/>
              <a:gd name="connsiteX16" fmla="*/ 8163 w 10000"/>
              <a:gd name="connsiteY16" fmla="*/ 5612 h 10000"/>
              <a:gd name="connsiteX17" fmla="*/ 8630 w 10000"/>
              <a:gd name="connsiteY17" fmla="*/ 6103 h 10000"/>
              <a:gd name="connsiteX18" fmla="*/ 9096 w 10000"/>
              <a:gd name="connsiteY18" fmla="*/ 6353 h 10000"/>
              <a:gd name="connsiteX19" fmla="*/ 9329 w 10000"/>
              <a:gd name="connsiteY19" fmla="*/ 6839 h 10000"/>
              <a:gd name="connsiteX20" fmla="*/ 9534 w 10000"/>
              <a:gd name="connsiteY20" fmla="*/ 7088 h 10000"/>
              <a:gd name="connsiteX21" fmla="*/ 9767 w 10000"/>
              <a:gd name="connsiteY21" fmla="*/ 7548 h 10000"/>
              <a:gd name="connsiteX22" fmla="*/ 10000 w 10000"/>
              <a:gd name="connsiteY22" fmla="*/ 8038 h 10000"/>
              <a:gd name="connsiteX23" fmla="*/ 10000 w 10000"/>
              <a:gd name="connsiteY23" fmla="*/ 8528 h 10000"/>
              <a:gd name="connsiteX24" fmla="*/ 10000 w 10000"/>
              <a:gd name="connsiteY24" fmla="*/ 9019 h 10000"/>
              <a:gd name="connsiteX25" fmla="*/ 9767 w 10000"/>
              <a:gd name="connsiteY25" fmla="*/ 9509 h 10000"/>
              <a:gd name="connsiteX26" fmla="*/ 9767 w 10000"/>
              <a:gd name="connsiteY26" fmla="*/ 9757 h 10000"/>
              <a:gd name="connsiteX27" fmla="*/ 9767 w 10000"/>
              <a:gd name="connsiteY27" fmla="*/ 10000 h 10000"/>
              <a:gd name="connsiteX28" fmla="*/ 9767 w 10000"/>
              <a:gd name="connsiteY28" fmla="*/ 10000 h 10000"/>
              <a:gd name="connsiteX29" fmla="*/ 9534 w 10000"/>
              <a:gd name="connsiteY29" fmla="*/ 10000 h 10000"/>
              <a:gd name="connsiteX30" fmla="*/ 9534 w 10000"/>
              <a:gd name="connsiteY30" fmla="*/ 9757 h 10000"/>
              <a:gd name="connsiteX31" fmla="*/ 9329 w 10000"/>
              <a:gd name="connsiteY31" fmla="*/ 9757 h 10000"/>
              <a:gd name="connsiteX32" fmla="*/ 9096 w 10000"/>
              <a:gd name="connsiteY32" fmla="*/ 9509 h 10000"/>
              <a:gd name="connsiteX33" fmla="*/ 8630 w 10000"/>
              <a:gd name="connsiteY33" fmla="*/ 9019 h 10000"/>
              <a:gd name="connsiteX34" fmla="*/ 8397 w 10000"/>
              <a:gd name="connsiteY34" fmla="*/ 8770 h 10000"/>
              <a:gd name="connsiteX35" fmla="*/ 7930 w 10000"/>
              <a:gd name="connsiteY35" fmla="*/ 8282 h 10000"/>
              <a:gd name="connsiteX36" fmla="*/ 7464 w 10000"/>
              <a:gd name="connsiteY36" fmla="*/ 7789 h 10000"/>
              <a:gd name="connsiteX37" fmla="*/ 6297 w 10000"/>
              <a:gd name="connsiteY37" fmla="*/ 6590 h 10000"/>
              <a:gd name="connsiteX38" fmla="*/ 5131 w 10000"/>
              <a:gd name="connsiteY38" fmla="*/ 5612 h 10000"/>
              <a:gd name="connsiteX39" fmla="*/ 3965 w 10000"/>
              <a:gd name="connsiteY39" fmla="*/ 4630 h 10000"/>
              <a:gd name="connsiteX40" fmla="*/ 2799 w 10000"/>
              <a:gd name="connsiteY40" fmla="*/ 3649 h 10000"/>
              <a:gd name="connsiteX41" fmla="*/ 2099 w 10000"/>
              <a:gd name="connsiteY41" fmla="*/ 3161 h 10000"/>
              <a:gd name="connsiteX42" fmla="*/ 1633 w 10000"/>
              <a:gd name="connsiteY42" fmla="*/ 2671 h 10000"/>
              <a:gd name="connsiteX43" fmla="*/ 1166 w 10000"/>
              <a:gd name="connsiteY43" fmla="*/ 2422 h 10000"/>
              <a:gd name="connsiteX44" fmla="*/ 700 w 10000"/>
              <a:gd name="connsiteY44" fmla="*/ 1936 h 10000"/>
              <a:gd name="connsiteX45" fmla="*/ 466 w 10000"/>
              <a:gd name="connsiteY45" fmla="*/ 1689 h 10000"/>
              <a:gd name="connsiteX46" fmla="*/ 233 w 10000"/>
              <a:gd name="connsiteY46" fmla="*/ 1443 h 10000"/>
              <a:gd name="connsiteX47" fmla="*/ 0 w 10000"/>
              <a:gd name="connsiteY47" fmla="*/ 1443 h 10000"/>
              <a:gd name="connsiteX48" fmla="*/ 0 w 10000"/>
              <a:gd name="connsiteY48" fmla="*/ 1223 h 10000"/>
              <a:gd name="connsiteX49" fmla="*/ 0 w 10000"/>
              <a:gd name="connsiteY49" fmla="*/ 1223 h 10000"/>
              <a:gd name="connsiteX50" fmla="*/ 0 w 10000"/>
              <a:gd name="connsiteY50" fmla="*/ 978 h 10000"/>
              <a:gd name="connsiteX51" fmla="*/ 0 w 10000"/>
              <a:gd name="connsiteY51" fmla="*/ 738 h 10000"/>
              <a:gd name="connsiteX0" fmla="*/ 933 w 10000"/>
              <a:gd name="connsiteY0" fmla="*/ 0 h 9756"/>
              <a:gd name="connsiteX1" fmla="*/ 933 w 10000"/>
              <a:gd name="connsiteY1" fmla="*/ 244 h 9756"/>
              <a:gd name="connsiteX2" fmla="*/ 933 w 10000"/>
              <a:gd name="connsiteY2" fmla="*/ 494 h 9756"/>
              <a:gd name="connsiteX3" fmla="*/ 933 w 10000"/>
              <a:gd name="connsiteY3" fmla="*/ 494 h 9756"/>
              <a:gd name="connsiteX4" fmla="*/ 933 w 10000"/>
              <a:gd name="connsiteY4" fmla="*/ 734 h 9756"/>
              <a:gd name="connsiteX5" fmla="*/ 1166 w 10000"/>
              <a:gd name="connsiteY5" fmla="*/ 979 h 9756"/>
              <a:gd name="connsiteX6" fmla="*/ 1633 w 10000"/>
              <a:gd name="connsiteY6" fmla="*/ 1199 h 9756"/>
              <a:gd name="connsiteX7" fmla="*/ 1866 w 10000"/>
              <a:gd name="connsiteY7" fmla="*/ 1445 h 9756"/>
              <a:gd name="connsiteX8" fmla="*/ 2566 w 10000"/>
              <a:gd name="connsiteY8" fmla="*/ 1692 h 9756"/>
              <a:gd name="connsiteX9" fmla="*/ 3265 w 10000"/>
              <a:gd name="connsiteY9" fmla="*/ 2178 h 9756"/>
              <a:gd name="connsiteX10" fmla="*/ 3965 w 10000"/>
              <a:gd name="connsiteY10" fmla="*/ 2666 h 9756"/>
              <a:gd name="connsiteX11" fmla="*/ 4898 w 10000"/>
              <a:gd name="connsiteY11" fmla="*/ 3405 h 9756"/>
              <a:gd name="connsiteX12" fmla="*/ 5831 w 10000"/>
              <a:gd name="connsiteY12" fmla="*/ 3896 h 9756"/>
              <a:gd name="connsiteX13" fmla="*/ 6764 w 10000"/>
              <a:gd name="connsiteY13" fmla="*/ 4386 h 9756"/>
              <a:gd name="connsiteX14" fmla="*/ 7464 w 10000"/>
              <a:gd name="connsiteY14" fmla="*/ 4876 h 9756"/>
              <a:gd name="connsiteX15" fmla="*/ 8163 w 10000"/>
              <a:gd name="connsiteY15" fmla="*/ 5368 h 9756"/>
              <a:gd name="connsiteX16" fmla="*/ 8630 w 10000"/>
              <a:gd name="connsiteY16" fmla="*/ 5859 h 9756"/>
              <a:gd name="connsiteX17" fmla="*/ 9096 w 10000"/>
              <a:gd name="connsiteY17" fmla="*/ 6109 h 9756"/>
              <a:gd name="connsiteX18" fmla="*/ 9329 w 10000"/>
              <a:gd name="connsiteY18" fmla="*/ 6595 h 9756"/>
              <a:gd name="connsiteX19" fmla="*/ 9534 w 10000"/>
              <a:gd name="connsiteY19" fmla="*/ 6844 h 9756"/>
              <a:gd name="connsiteX20" fmla="*/ 9767 w 10000"/>
              <a:gd name="connsiteY20" fmla="*/ 7304 h 9756"/>
              <a:gd name="connsiteX21" fmla="*/ 10000 w 10000"/>
              <a:gd name="connsiteY21" fmla="*/ 7794 h 9756"/>
              <a:gd name="connsiteX22" fmla="*/ 10000 w 10000"/>
              <a:gd name="connsiteY22" fmla="*/ 8284 h 9756"/>
              <a:gd name="connsiteX23" fmla="*/ 10000 w 10000"/>
              <a:gd name="connsiteY23" fmla="*/ 8775 h 9756"/>
              <a:gd name="connsiteX24" fmla="*/ 9767 w 10000"/>
              <a:gd name="connsiteY24" fmla="*/ 9265 h 9756"/>
              <a:gd name="connsiteX25" fmla="*/ 9767 w 10000"/>
              <a:gd name="connsiteY25" fmla="*/ 9513 h 9756"/>
              <a:gd name="connsiteX26" fmla="*/ 9767 w 10000"/>
              <a:gd name="connsiteY26" fmla="*/ 9756 h 9756"/>
              <a:gd name="connsiteX27" fmla="*/ 9767 w 10000"/>
              <a:gd name="connsiteY27" fmla="*/ 9756 h 9756"/>
              <a:gd name="connsiteX28" fmla="*/ 9534 w 10000"/>
              <a:gd name="connsiteY28" fmla="*/ 9756 h 9756"/>
              <a:gd name="connsiteX29" fmla="*/ 9534 w 10000"/>
              <a:gd name="connsiteY29" fmla="*/ 9513 h 9756"/>
              <a:gd name="connsiteX30" fmla="*/ 9329 w 10000"/>
              <a:gd name="connsiteY30" fmla="*/ 9513 h 9756"/>
              <a:gd name="connsiteX31" fmla="*/ 9096 w 10000"/>
              <a:gd name="connsiteY31" fmla="*/ 9265 h 9756"/>
              <a:gd name="connsiteX32" fmla="*/ 8630 w 10000"/>
              <a:gd name="connsiteY32" fmla="*/ 8775 h 9756"/>
              <a:gd name="connsiteX33" fmla="*/ 8397 w 10000"/>
              <a:gd name="connsiteY33" fmla="*/ 8526 h 9756"/>
              <a:gd name="connsiteX34" fmla="*/ 7930 w 10000"/>
              <a:gd name="connsiteY34" fmla="*/ 8038 h 9756"/>
              <a:gd name="connsiteX35" fmla="*/ 7464 w 10000"/>
              <a:gd name="connsiteY35" fmla="*/ 7545 h 9756"/>
              <a:gd name="connsiteX36" fmla="*/ 6297 w 10000"/>
              <a:gd name="connsiteY36" fmla="*/ 6346 h 9756"/>
              <a:gd name="connsiteX37" fmla="*/ 5131 w 10000"/>
              <a:gd name="connsiteY37" fmla="*/ 5368 h 9756"/>
              <a:gd name="connsiteX38" fmla="*/ 3965 w 10000"/>
              <a:gd name="connsiteY38" fmla="*/ 4386 h 9756"/>
              <a:gd name="connsiteX39" fmla="*/ 2799 w 10000"/>
              <a:gd name="connsiteY39" fmla="*/ 3405 h 9756"/>
              <a:gd name="connsiteX40" fmla="*/ 2099 w 10000"/>
              <a:gd name="connsiteY40" fmla="*/ 2917 h 9756"/>
              <a:gd name="connsiteX41" fmla="*/ 1633 w 10000"/>
              <a:gd name="connsiteY41" fmla="*/ 2427 h 9756"/>
              <a:gd name="connsiteX42" fmla="*/ 1166 w 10000"/>
              <a:gd name="connsiteY42" fmla="*/ 2178 h 9756"/>
              <a:gd name="connsiteX43" fmla="*/ 700 w 10000"/>
              <a:gd name="connsiteY43" fmla="*/ 1692 h 9756"/>
              <a:gd name="connsiteX44" fmla="*/ 466 w 10000"/>
              <a:gd name="connsiteY44" fmla="*/ 1445 h 9756"/>
              <a:gd name="connsiteX45" fmla="*/ 233 w 10000"/>
              <a:gd name="connsiteY45" fmla="*/ 1199 h 9756"/>
              <a:gd name="connsiteX46" fmla="*/ 0 w 10000"/>
              <a:gd name="connsiteY46" fmla="*/ 1199 h 9756"/>
              <a:gd name="connsiteX47" fmla="*/ 0 w 10000"/>
              <a:gd name="connsiteY47" fmla="*/ 979 h 9756"/>
              <a:gd name="connsiteX48" fmla="*/ 0 w 10000"/>
              <a:gd name="connsiteY48" fmla="*/ 979 h 9756"/>
              <a:gd name="connsiteX49" fmla="*/ 0 w 10000"/>
              <a:gd name="connsiteY49" fmla="*/ 734 h 9756"/>
              <a:gd name="connsiteX50" fmla="*/ 0 w 10000"/>
              <a:gd name="connsiteY50" fmla="*/ 494 h 9756"/>
              <a:gd name="connsiteX0" fmla="*/ 933 w 10000"/>
              <a:gd name="connsiteY0" fmla="*/ 0 h 9750"/>
              <a:gd name="connsiteX1" fmla="*/ 933 w 10000"/>
              <a:gd name="connsiteY1" fmla="*/ 256 h 9750"/>
              <a:gd name="connsiteX2" fmla="*/ 933 w 10000"/>
              <a:gd name="connsiteY2" fmla="*/ 256 h 9750"/>
              <a:gd name="connsiteX3" fmla="*/ 933 w 10000"/>
              <a:gd name="connsiteY3" fmla="*/ 502 h 9750"/>
              <a:gd name="connsiteX4" fmla="*/ 1166 w 10000"/>
              <a:gd name="connsiteY4" fmla="*/ 753 h 9750"/>
              <a:gd name="connsiteX5" fmla="*/ 1633 w 10000"/>
              <a:gd name="connsiteY5" fmla="*/ 979 h 9750"/>
              <a:gd name="connsiteX6" fmla="*/ 1866 w 10000"/>
              <a:gd name="connsiteY6" fmla="*/ 1231 h 9750"/>
              <a:gd name="connsiteX7" fmla="*/ 2566 w 10000"/>
              <a:gd name="connsiteY7" fmla="*/ 1484 h 9750"/>
              <a:gd name="connsiteX8" fmla="*/ 3265 w 10000"/>
              <a:gd name="connsiteY8" fmla="*/ 1982 h 9750"/>
              <a:gd name="connsiteX9" fmla="*/ 3965 w 10000"/>
              <a:gd name="connsiteY9" fmla="*/ 2483 h 9750"/>
              <a:gd name="connsiteX10" fmla="*/ 4898 w 10000"/>
              <a:gd name="connsiteY10" fmla="*/ 3240 h 9750"/>
              <a:gd name="connsiteX11" fmla="*/ 5831 w 10000"/>
              <a:gd name="connsiteY11" fmla="*/ 3743 h 9750"/>
              <a:gd name="connsiteX12" fmla="*/ 6764 w 10000"/>
              <a:gd name="connsiteY12" fmla="*/ 4246 h 9750"/>
              <a:gd name="connsiteX13" fmla="*/ 7464 w 10000"/>
              <a:gd name="connsiteY13" fmla="*/ 4748 h 9750"/>
              <a:gd name="connsiteX14" fmla="*/ 8163 w 10000"/>
              <a:gd name="connsiteY14" fmla="*/ 5252 h 9750"/>
              <a:gd name="connsiteX15" fmla="*/ 8630 w 10000"/>
              <a:gd name="connsiteY15" fmla="*/ 5756 h 9750"/>
              <a:gd name="connsiteX16" fmla="*/ 9096 w 10000"/>
              <a:gd name="connsiteY16" fmla="*/ 6012 h 9750"/>
              <a:gd name="connsiteX17" fmla="*/ 9329 w 10000"/>
              <a:gd name="connsiteY17" fmla="*/ 6510 h 9750"/>
              <a:gd name="connsiteX18" fmla="*/ 9534 w 10000"/>
              <a:gd name="connsiteY18" fmla="*/ 6765 h 9750"/>
              <a:gd name="connsiteX19" fmla="*/ 9767 w 10000"/>
              <a:gd name="connsiteY19" fmla="*/ 7237 h 9750"/>
              <a:gd name="connsiteX20" fmla="*/ 10000 w 10000"/>
              <a:gd name="connsiteY20" fmla="*/ 7739 h 9750"/>
              <a:gd name="connsiteX21" fmla="*/ 10000 w 10000"/>
              <a:gd name="connsiteY21" fmla="*/ 8241 h 9750"/>
              <a:gd name="connsiteX22" fmla="*/ 10000 w 10000"/>
              <a:gd name="connsiteY22" fmla="*/ 8744 h 9750"/>
              <a:gd name="connsiteX23" fmla="*/ 9767 w 10000"/>
              <a:gd name="connsiteY23" fmla="*/ 9247 h 9750"/>
              <a:gd name="connsiteX24" fmla="*/ 9767 w 10000"/>
              <a:gd name="connsiteY24" fmla="*/ 9501 h 9750"/>
              <a:gd name="connsiteX25" fmla="*/ 9767 w 10000"/>
              <a:gd name="connsiteY25" fmla="*/ 9750 h 9750"/>
              <a:gd name="connsiteX26" fmla="*/ 9767 w 10000"/>
              <a:gd name="connsiteY26" fmla="*/ 9750 h 9750"/>
              <a:gd name="connsiteX27" fmla="*/ 9534 w 10000"/>
              <a:gd name="connsiteY27" fmla="*/ 9750 h 9750"/>
              <a:gd name="connsiteX28" fmla="*/ 9534 w 10000"/>
              <a:gd name="connsiteY28" fmla="*/ 9501 h 9750"/>
              <a:gd name="connsiteX29" fmla="*/ 9329 w 10000"/>
              <a:gd name="connsiteY29" fmla="*/ 9501 h 9750"/>
              <a:gd name="connsiteX30" fmla="*/ 9096 w 10000"/>
              <a:gd name="connsiteY30" fmla="*/ 9247 h 9750"/>
              <a:gd name="connsiteX31" fmla="*/ 8630 w 10000"/>
              <a:gd name="connsiteY31" fmla="*/ 8744 h 9750"/>
              <a:gd name="connsiteX32" fmla="*/ 8397 w 10000"/>
              <a:gd name="connsiteY32" fmla="*/ 8489 h 9750"/>
              <a:gd name="connsiteX33" fmla="*/ 7930 w 10000"/>
              <a:gd name="connsiteY33" fmla="*/ 7989 h 9750"/>
              <a:gd name="connsiteX34" fmla="*/ 7464 w 10000"/>
              <a:gd name="connsiteY34" fmla="*/ 7484 h 9750"/>
              <a:gd name="connsiteX35" fmla="*/ 6297 w 10000"/>
              <a:gd name="connsiteY35" fmla="*/ 6255 h 9750"/>
              <a:gd name="connsiteX36" fmla="*/ 5131 w 10000"/>
              <a:gd name="connsiteY36" fmla="*/ 5252 h 9750"/>
              <a:gd name="connsiteX37" fmla="*/ 3965 w 10000"/>
              <a:gd name="connsiteY37" fmla="*/ 4246 h 9750"/>
              <a:gd name="connsiteX38" fmla="*/ 2799 w 10000"/>
              <a:gd name="connsiteY38" fmla="*/ 3240 h 9750"/>
              <a:gd name="connsiteX39" fmla="*/ 2099 w 10000"/>
              <a:gd name="connsiteY39" fmla="*/ 2740 h 9750"/>
              <a:gd name="connsiteX40" fmla="*/ 1633 w 10000"/>
              <a:gd name="connsiteY40" fmla="*/ 2238 h 9750"/>
              <a:gd name="connsiteX41" fmla="*/ 1166 w 10000"/>
              <a:gd name="connsiteY41" fmla="*/ 1982 h 9750"/>
              <a:gd name="connsiteX42" fmla="*/ 700 w 10000"/>
              <a:gd name="connsiteY42" fmla="*/ 1484 h 9750"/>
              <a:gd name="connsiteX43" fmla="*/ 466 w 10000"/>
              <a:gd name="connsiteY43" fmla="*/ 1231 h 9750"/>
              <a:gd name="connsiteX44" fmla="*/ 233 w 10000"/>
              <a:gd name="connsiteY44" fmla="*/ 979 h 9750"/>
              <a:gd name="connsiteX45" fmla="*/ 0 w 10000"/>
              <a:gd name="connsiteY45" fmla="*/ 979 h 9750"/>
              <a:gd name="connsiteX46" fmla="*/ 0 w 10000"/>
              <a:gd name="connsiteY46" fmla="*/ 753 h 9750"/>
              <a:gd name="connsiteX47" fmla="*/ 0 w 10000"/>
              <a:gd name="connsiteY47" fmla="*/ 753 h 9750"/>
              <a:gd name="connsiteX48" fmla="*/ 0 w 10000"/>
              <a:gd name="connsiteY48" fmla="*/ 502 h 9750"/>
              <a:gd name="connsiteX49" fmla="*/ 0 w 10000"/>
              <a:gd name="connsiteY49" fmla="*/ 256 h 9750"/>
              <a:gd name="connsiteX0" fmla="*/ 933 w 10000"/>
              <a:gd name="connsiteY0" fmla="*/ 0 h 10000"/>
              <a:gd name="connsiteX1" fmla="*/ 933 w 10000"/>
              <a:gd name="connsiteY1" fmla="*/ 263 h 10000"/>
              <a:gd name="connsiteX2" fmla="*/ 933 w 10000"/>
              <a:gd name="connsiteY2" fmla="*/ 263 h 10000"/>
              <a:gd name="connsiteX3" fmla="*/ 933 w 10000"/>
              <a:gd name="connsiteY3" fmla="*/ 515 h 10000"/>
              <a:gd name="connsiteX4" fmla="*/ 1166 w 10000"/>
              <a:gd name="connsiteY4" fmla="*/ 772 h 10000"/>
              <a:gd name="connsiteX5" fmla="*/ 1633 w 10000"/>
              <a:gd name="connsiteY5" fmla="*/ 1004 h 10000"/>
              <a:gd name="connsiteX6" fmla="*/ 1866 w 10000"/>
              <a:gd name="connsiteY6" fmla="*/ 1263 h 10000"/>
              <a:gd name="connsiteX7" fmla="*/ 2566 w 10000"/>
              <a:gd name="connsiteY7" fmla="*/ 1522 h 10000"/>
              <a:gd name="connsiteX8" fmla="*/ 3265 w 10000"/>
              <a:gd name="connsiteY8" fmla="*/ 2033 h 10000"/>
              <a:gd name="connsiteX9" fmla="*/ 3965 w 10000"/>
              <a:gd name="connsiteY9" fmla="*/ 2547 h 10000"/>
              <a:gd name="connsiteX10" fmla="*/ 4898 w 10000"/>
              <a:gd name="connsiteY10" fmla="*/ 3323 h 10000"/>
              <a:gd name="connsiteX11" fmla="*/ 5831 w 10000"/>
              <a:gd name="connsiteY11" fmla="*/ 3839 h 10000"/>
              <a:gd name="connsiteX12" fmla="*/ 6764 w 10000"/>
              <a:gd name="connsiteY12" fmla="*/ 4355 h 10000"/>
              <a:gd name="connsiteX13" fmla="*/ 7464 w 10000"/>
              <a:gd name="connsiteY13" fmla="*/ 4870 h 10000"/>
              <a:gd name="connsiteX14" fmla="*/ 8163 w 10000"/>
              <a:gd name="connsiteY14" fmla="*/ 5387 h 10000"/>
              <a:gd name="connsiteX15" fmla="*/ 8630 w 10000"/>
              <a:gd name="connsiteY15" fmla="*/ 5904 h 10000"/>
              <a:gd name="connsiteX16" fmla="*/ 9096 w 10000"/>
              <a:gd name="connsiteY16" fmla="*/ 6166 h 10000"/>
              <a:gd name="connsiteX17" fmla="*/ 9329 w 10000"/>
              <a:gd name="connsiteY17" fmla="*/ 6677 h 10000"/>
              <a:gd name="connsiteX18" fmla="*/ 9534 w 10000"/>
              <a:gd name="connsiteY18" fmla="*/ 6938 h 10000"/>
              <a:gd name="connsiteX19" fmla="*/ 9767 w 10000"/>
              <a:gd name="connsiteY19" fmla="*/ 7423 h 10000"/>
              <a:gd name="connsiteX20" fmla="*/ 10000 w 10000"/>
              <a:gd name="connsiteY20" fmla="*/ 7937 h 10000"/>
              <a:gd name="connsiteX21" fmla="*/ 10000 w 10000"/>
              <a:gd name="connsiteY21" fmla="*/ 8452 h 10000"/>
              <a:gd name="connsiteX22" fmla="*/ 10000 w 10000"/>
              <a:gd name="connsiteY22" fmla="*/ 8968 h 10000"/>
              <a:gd name="connsiteX23" fmla="*/ 9767 w 10000"/>
              <a:gd name="connsiteY23" fmla="*/ 9484 h 10000"/>
              <a:gd name="connsiteX24" fmla="*/ 9767 w 10000"/>
              <a:gd name="connsiteY24" fmla="*/ 9745 h 10000"/>
              <a:gd name="connsiteX25" fmla="*/ 9767 w 10000"/>
              <a:gd name="connsiteY25" fmla="*/ 10000 h 10000"/>
              <a:gd name="connsiteX26" fmla="*/ 9767 w 10000"/>
              <a:gd name="connsiteY26" fmla="*/ 10000 h 10000"/>
              <a:gd name="connsiteX27" fmla="*/ 9534 w 10000"/>
              <a:gd name="connsiteY27" fmla="*/ 10000 h 10000"/>
              <a:gd name="connsiteX28" fmla="*/ 9534 w 10000"/>
              <a:gd name="connsiteY28" fmla="*/ 9745 h 10000"/>
              <a:gd name="connsiteX29" fmla="*/ 9329 w 10000"/>
              <a:gd name="connsiteY29" fmla="*/ 9745 h 10000"/>
              <a:gd name="connsiteX30" fmla="*/ 9096 w 10000"/>
              <a:gd name="connsiteY30" fmla="*/ 9484 h 10000"/>
              <a:gd name="connsiteX31" fmla="*/ 8630 w 10000"/>
              <a:gd name="connsiteY31" fmla="*/ 8968 h 10000"/>
              <a:gd name="connsiteX32" fmla="*/ 8397 w 10000"/>
              <a:gd name="connsiteY32" fmla="*/ 8707 h 10000"/>
              <a:gd name="connsiteX33" fmla="*/ 7930 w 10000"/>
              <a:gd name="connsiteY33" fmla="*/ 8194 h 10000"/>
              <a:gd name="connsiteX34" fmla="*/ 7464 w 10000"/>
              <a:gd name="connsiteY34" fmla="*/ 7676 h 10000"/>
              <a:gd name="connsiteX35" fmla="*/ 6297 w 10000"/>
              <a:gd name="connsiteY35" fmla="*/ 6415 h 10000"/>
              <a:gd name="connsiteX36" fmla="*/ 5131 w 10000"/>
              <a:gd name="connsiteY36" fmla="*/ 5387 h 10000"/>
              <a:gd name="connsiteX37" fmla="*/ 3965 w 10000"/>
              <a:gd name="connsiteY37" fmla="*/ 4355 h 10000"/>
              <a:gd name="connsiteX38" fmla="*/ 2799 w 10000"/>
              <a:gd name="connsiteY38" fmla="*/ 3323 h 10000"/>
              <a:gd name="connsiteX39" fmla="*/ 2099 w 10000"/>
              <a:gd name="connsiteY39" fmla="*/ 2810 h 10000"/>
              <a:gd name="connsiteX40" fmla="*/ 1633 w 10000"/>
              <a:gd name="connsiteY40" fmla="*/ 2295 h 10000"/>
              <a:gd name="connsiteX41" fmla="*/ 1166 w 10000"/>
              <a:gd name="connsiteY41" fmla="*/ 2033 h 10000"/>
              <a:gd name="connsiteX42" fmla="*/ 700 w 10000"/>
              <a:gd name="connsiteY42" fmla="*/ 1522 h 10000"/>
              <a:gd name="connsiteX43" fmla="*/ 466 w 10000"/>
              <a:gd name="connsiteY43" fmla="*/ 1263 h 10000"/>
              <a:gd name="connsiteX44" fmla="*/ 233 w 10000"/>
              <a:gd name="connsiteY44" fmla="*/ 1004 h 10000"/>
              <a:gd name="connsiteX45" fmla="*/ 0 w 10000"/>
              <a:gd name="connsiteY45" fmla="*/ 1004 h 10000"/>
              <a:gd name="connsiteX46" fmla="*/ 0 w 10000"/>
              <a:gd name="connsiteY46" fmla="*/ 772 h 10000"/>
              <a:gd name="connsiteX47" fmla="*/ 0 w 10000"/>
              <a:gd name="connsiteY47" fmla="*/ 772 h 10000"/>
              <a:gd name="connsiteX48" fmla="*/ 0 w 10000"/>
              <a:gd name="connsiteY48" fmla="*/ 515 h 10000"/>
              <a:gd name="connsiteX0" fmla="*/ 933 w 10000"/>
              <a:gd name="connsiteY0" fmla="*/ 0 h 10000"/>
              <a:gd name="connsiteX1" fmla="*/ 933 w 10000"/>
              <a:gd name="connsiteY1" fmla="*/ 263 h 10000"/>
              <a:gd name="connsiteX2" fmla="*/ 933 w 10000"/>
              <a:gd name="connsiteY2" fmla="*/ 515 h 10000"/>
              <a:gd name="connsiteX3" fmla="*/ 1166 w 10000"/>
              <a:gd name="connsiteY3" fmla="*/ 772 h 10000"/>
              <a:gd name="connsiteX4" fmla="*/ 1633 w 10000"/>
              <a:gd name="connsiteY4" fmla="*/ 1004 h 10000"/>
              <a:gd name="connsiteX5" fmla="*/ 1866 w 10000"/>
              <a:gd name="connsiteY5" fmla="*/ 1263 h 10000"/>
              <a:gd name="connsiteX6" fmla="*/ 2566 w 10000"/>
              <a:gd name="connsiteY6" fmla="*/ 1522 h 10000"/>
              <a:gd name="connsiteX7" fmla="*/ 3265 w 10000"/>
              <a:gd name="connsiteY7" fmla="*/ 2033 h 10000"/>
              <a:gd name="connsiteX8" fmla="*/ 3965 w 10000"/>
              <a:gd name="connsiteY8" fmla="*/ 2547 h 10000"/>
              <a:gd name="connsiteX9" fmla="*/ 4898 w 10000"/>
              <a:gd name="connsiteY9" fmla="*/ 3323 h 10000"/>
              <a:gd name="connsiteX10" fmla="*/ 5831 w 10000"/>
              <a:gd name="connsiteY10" fmla="*/ 3839 h 10000"/>
              <a:gd name="connsiteX11" fmla="*/ 6764 w 10000"/>
              <a:gd name="connsiteY11" fmla="*/ 4355 h 10000"/>
              <a:gd name="connsiteX12" fmla="*/ 7464 w 10000"/>
              <a:gd name="connsiteY12" fmla="*/ 4870 h 10000"/>
              <a:gd name="connsiteX13" fmla="*/ 8163 w 10000"/>
              <a:gd name="connsiteY13" fmla="*/ 5387 h 10000"/>
              <a:gd name="connsiteX14" fmla="*/ 8630 w 10000"/>
              <a:gd name="connsiteY14" fmla="*/ 5904 h 10000"/>
              <a:gd name="connsiteX15" fmla="*/ 9096 w 10000"/>
              <a:gd name="connsiteY15" fmla="*/ 6166 h 10000"/>
              <a:gd name="connsiteX16" fmla="*/ 9329 w 10000"/>
              <a:gd name="connsiteY16" fmla="*/ 6677 h 10000"/>
              <a:gd name="connsiteX17" fmla="*/ 9534 w 10000"/>
              <a:gd name="connsiteY17" fmla="*/ 6938 h 10000"/>
              <a:gd name="connsiteX18" fmla="*/ 9767 w 10000"/>
              <a:gd name="connsiteY18" fmla="*/ 7423 h 10000"/>
              <a:gd name="connsiteX19" fmla="*/ 10000 w 10000"/>
              <a:gd name="connsiteY19" fmla="*/ 7937 h 10000"/>
              <a:gd name="connsiteX20" fmla="*/ 10000 w 10000"/>
              <a:gd name="connsiteY20" fmla="*/ 8452 h 10000"/>
              <a:gd name="connsiteX21" fmla="*/ 10000 w 10000"/>
              <a:gd name="connsiteY21" fmla="*/ 8968 h 10000"/>
              <a:gd name="connsiteX22" fmla="*/ 9767 w 10000"/>
              <a:gd name="connsiteY22" fmla="*/ 9484 h 10000"/>
              <a:gd name="connsiteX23" fmla="*/ 9767 w 10000"/>
              <a:gd name="connsiteY23" fmla="*/ 9745 h 10000"/>
              <a:gd name="connsiteX24" fmla="*/ 9767 w 10000"/>
              <a:gd name="connsiteY24" fmla="*/ 10000 h 10000"/>
              <a:gd name="connsiteX25" fmla="*/ 9767 w 10000"/>
              <a:gd name="connsiteY25" fmla="*/ 10000 h 10000"/>
              <a:gd name="connsiteX26" fmla="*/ 9534 w 10000"/>
              <a:gd name="connsiteY26" fmla="*/ 10000 h 10000"/>
              <a:gd name="connsiteX27" fmla="*/ 9534 w 10000"/>
              <a:gd name="connsiteY27" fmla="*/ 9745 h 10000"/>
              <a:gd name="connsiteX28" fmla="*/ 9329 w 10000"/>
              <a:gd name="connsiteY28" fmla="*/ 9745 h 10000"/>
              <a:gd name="connsiteX29" fmla="*/ 9096 w 10000"/>
              <a:gd name="connsiteY29" fmla="*/ 9484 h 10000"/>
              <a:gd name="connsiteX30" fmla="*/ 8630 w 10000"/>
              <a:gd name="connsiteY30" fmla="*/ 8968 h 10000"/>
              <a:gd name="connsiteX31" fmla="*/ 8397 w 10000"/>
              <a:gd name="connsiteY31" fmla="*/ 8707 h 10000"/>
              <a:gd name="connsiteX32" fmla="*/ 7930 w 10000"/>
              <a:gd name="connsiteY32" fmla="*/ 8194 h 10000"/>
              <a:gd name="connsiteX33" fmla="*/ 7464 w 10000"/>
              <a:gd name="connsiteY33" fmla="*/ 7676 h 10000"/>
              <a:gd name="connsiteX34" fmla="*/ 6297 w 10000"/>
              <a:gd name="connsiteY34" fmla="*/ 6415 h 10000"/>
              <a:gd name="connsiteX35" fmla="*/ 5131 w 10000"/>
              <a:gd name="connsiteY35" fmla="*/ 5387 h 10000"/>
              <a:gd name="connsiteX36" fmla="*/ 3965 w 10000"/>
              <a:gd name="connsiteY36" fmla="*/ 4355 h 10000"/>
              <a:gd name="connsiteX37" fmla="*/ 2799 w 10000"/>
              <a:gd name="connsiteY37" fmla="*/ 3323 h 10000"/>
              <a:gd name="connsiteX38" fmla="*/ 2099 w 10000"/>
              <a:gd name="connsiteY38" fmla="*/ 2810 h 10000"/>
              <a:gd name="connsiteX39" fmla="*/ 1633 w 10000"/>
              <a:gd name="connsiteY39" fmla="*/ 2295 h 10000"/>
              <a:gd name="connsiteX40" fmla="*/ 1166 w 10000"/>
              <a:gd name="connsiteY40" fmla="*/ 2033 h 10000"/>
              <a:gd name="connsiteX41" fmla="*/ 700 w 10000"/>
              <a:gd name="connsiteY41" fmla="*/ 1522 h 10000"/>
              <a:gd name="connsiteX42" fmla="*/ 466 w 10000"/>
              <a:gd name="connsiteY42" fmla="*/ 1263 h 10000"/>
              <a:gd name="connsiteX43" fmla="*/ 233 w 10000"/>
              <a:gd name="connsiteY43" fmla="*/ 1004 h 10000"/>
              <a:gd name="connsiteX44" fmla="*/ 0 w 10000"/>
              <a:gd name="connsiteY44" fmla="*/ 1004 h 10000"/>
              <a:gd name="connsiteX45" fmla="*/ 0 w 10000"/>
              <a:gd name="connsiteY45" fmla="*/ 772 h 10000"/>
              <a:gd name="connsiteX46" fmla="*/ 0 w 10000"/>
              <a:gd name="connsiteY46" fmla="*/ 772 h 10000"/>
              <a:gd name="connsiteX47" fmla="*/ 0 w 10000"/>
              <a:gd name="connsiteY47" fmla="*/ 515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0000" h="10000">
                <a:moveTo>
                  <a:pt x="933" y="0"/>
                </a:moveTo>
                <a:lnTo>
                  <a:pt x="933" y="263"/>
                </a:lnTo>
                <a:lnTo>
                  <a:pt x="933" y="515"/>
                </a:lnTo>
                <a:lnTo>
                  <a:pt x="1166" y="772"/>
                </a:lnTo>
                <a:lnTo>
                  <a:pt x="1633" y="1004"/>
                </a:lnTo>
                <a:lnTo>
                  <a:pt x="1866" y="1263"/>
                </a:lnTo>
                <a:lnTo>
                  <a:pt x="2566" y="1522"/>
                </a:lnTo>
                <a:lnTo>
                  <a:pt x="3265" y="2033"/>
                </a:lnTo>
                <a:lnTo>
                  <a:pt x="3965" y="2547"/>
                </a:lnTo>
                <a:lnTo>
                  <a:pt x="4898" y="3323"/>
                </a:lnTo>
                <a:lnTo>
                  <a:pt x="5831" y="3839"/>
                </a:lnTo>
                <a:lnTo>
                  <a:pt x="6764" y="4355"/>
                </a:lnTo>
                <a:lnTo>
                  <a:pt x="7464" y="4870"/>
                </a:lnTo>
                <a:lnTo>
                  <a:pt x="8163" y="5387"/>
                </a:lnTo>
                <a:lnTo>
                  <a:pt x="8630" y="5904"/>
                </a:lnTo>
                <a:lnTo>
                  <a:pt x="9096" y="6166"/>
                </a:lnTo>
                <a:cubicBezTo>
                  <a:pt x="9174" y="6336"/>
                  <a:pt x="9251" y="6508"/>
                  <a:pt x="9329" y="6677"/>
                </a:cubicBezTo>
                <a:lnTo>
                  <a:pt x="9534" y="6938"/>
                </a:lnTo>
                <a:cubicBezTo>
                  <a:pt x="9612" y="7099"/>
                  <a:pt x="9689" y="7262"/>
                  <a:pt x="9767" y="7423"/>
                </a:cubicBezTo>
                <a:cubicBezTo>
                  <a:pt x="9845" y="7594"/>
                  <a:pt x="9922" y="7767"/>
                  <a:pt x="10000" y="7937"/>
                </a:cubicBezTo>
                <a:lnTo>
                  <a:pt x="10000" y="8452"/>
                </a:lnTo>
                <a:lnTo>
                  <a:pt x="10000" y="8968"/>
                </a:lnTo>
                <a:lnTo>
                  <a:pt x="9767" y="9484"/>
                </a:lnTo>
                <a:lnTo>
                  <a:pt x="9767" y="9745"/>
                </a:lnTo>
                <a:lnTo>
                  <a:pt x="9767" y="10000"/>
                </a:lnTo>
                <a:lnTo>
                  <a:pt x="9767" y="10000"/>
                </a:lnTo>
                <a:lnTo>
                  <a:pt x="9534" y="10000"/>
                </a:lnTo>
                <a:lnTo>
                  <a:pt x="9534" y="9745"/>
                </a:lnTo>
                <a:lnTo>
                  <a:pt x="9329" y="9745"/>
                </a:lnTo>
                <a:lnTo>
                  <a:pt x="9096" y="9484"/>
                </a:lnTo>
                <a:lnTo>
                  <a:pt x="8630" y="8968"/>
                </a:lnTo>
                <a:lnTo>
                  <a:pt x="8397" y="8707"/>
                </a:lnTo>
                <a:lnTo>
                  <a:pt x="7930" y="8194"/>
                </a:lnTo>
                <a:lnTo>
                  <a:pt x="7464" y="7676"/>
                </a:lnTo>
                <a:lnTo>
                  <a:pt x="6297" y="6415"/>
                </a:lnTo>
                <a:lnTo>
                  <a:pt x="5131" y="5387"/>
                </a:lnTo>
                <a:lnTo>
                  <a:pt x="3965" y="4355"/>
                </a:lnTo>
                <a:lnTo>
                  <a:pt x="2799" y="3323"/>
                </a:lnTo>
                <a:lnTo>
                  <a:pt x="2099" y="2810"/>
                </a:lnTo>
                <a:lnTo>
                  <a:pt x="1633" y="2295"/>
                </a:lnTo>
                <a:lnTo>
                  <a:pt x="1166" y="2033"/>
                </a:lnTo>
                <a:lnTo>
                  <a:pt x="700" y="1522"/>
                </a:lnTo>
                <a:lnTo>
                  <a:pt x="466" y="1263"/>
                </a:lnTo>
                <a:lnTo>
                  <a:pt x="233" y="1004"/>
                </a:lnTo>
                <a:lnTo>
                  <a:pt x="0" y="1004"/>
                </a:lnTo>
                <a:lnTo>
                  <a:pt x="0" y="772"/>
                </a:lnTo>
                <a:lnTo>
                  <a:pt x="0" y="772"/>
                </a:lnTo>
                <a:lnTo>
                  <a:pt x="0" y="515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2756" name="Freeform 52"/>
          <p:cNvSpPr>
            <a:spLocks/>
          </p:cNvSpPr>
          <p:nvPr/>
        </p:nvSpPr>
        <p:spPr bwMode="auto">
          <a:xfrm>
            <a:off x="7699375" y="2220913"/>
            <a:ext cx="215900" cy="769937"/>
          </a:xfrm>
          <a:custGeom>
            <a:avLst/>
            <a:gdLst>
              <a:gd name="connsiteX0" fmla="*/ 700 w 10000"/>
              <a:gd name="connsiteY0" fmla="*/ 4524 h 10000"/>
              <a:gd name="connsiteX1" fmla="*/ 1166 w 10000"/>
              <a:gd name="connsiteY1" fmla="*/ 3690 h 10000"/>
              <a:gd name="connsiteX2" fmla="*/ 1399 w 10000"/>
              <a:gd name="connsiteY2" fmla="*/ 2950 h 10000"/>
              <a:gd name="connsiteX3" fmla="*/ 1633 w 10000"/>
              <a:gd name="connsiteY3" fmla="*/ 2315 h 10000"/>
              <a:gd name="connsiteX4" fmla="*/ 1866 w 10000"/>
              <a:gd name="connsiteY4" fmla="*/ 1680 h 10000"/>
              <a:gd name="connsiteX5" fmla="*/ 1866 w 10000"/>
              <a:gd name="connsiteY5" fmla="*/ 1362 h 10000"/>
              <a:gd name="connsiteX6" fmla="*/ 2099 w 10000"/>
              <a:gd name="connsiteY6" fmla="*/ 1164 h 10000"/>
              <a:gd name="connsiteX7" fmla="*/ 2099 w 10000"/>
              <a:gd name="connsiteY7" fmla="*/ 952 h 10000"/>
              <a:gd name="connsiteX8" fmla="*/ 2099 w 10000"/>
              <a:gd name="connsiteY8" fmla="*/ 741 h 10000"/>
              <a:gd name="connsiteX9" fmla="*/ 2099 w 10000"/>
              <a:gd name="connsiteY9" fmla="*/ 635 h 10000"/>
              <a:gd name="connsiteX10" fmla="*/ 2099 w 10000"/>
              <a:gd name="connsiteY10" fmla="*/ 423 h 10000"/>
              <a:gd name="connsiteX11" fmla="*/ 1866 w 10000"/>
              <a:gd name="connsiteY11" fmla="*/ 423 h 10000"/>
              <a:gd name="connsiteX12" fmla="*/ 1866 w 10000"/>
              <a:gd name="connsiteY12" fmla="*/ 317 h 10000"/>
              <a:gd name="connsiteX13" fmla="*/ 1633 w 10000"/>
              <a:gd name="connsiteY13" fmla="*/ 212 h 10000"/>
              <a:gd name="connsiteX14" fmla="*/ 1633 w 10000"/>
              <a:gd name="connsiteY14" fmla="*/ 212 h 10000"/>
              <a:gd name="connsiteX15" fmla="*/ 1633 w 10000"/>
              <a:gd name="connsiteY15" fmla="*/ 106 h 10000"/>
              <a:gd name="connsiteX16" fmla="*/ 1633 w 10000"/>
              <a:gd name="connsiteY16" fmla="*/ 0 h 10000"/>
              <a:gd name="connsiteX17" fmla="*/ 1633 w 10000"/>
              <a:gd name="connsiteY17" fmla="*/ 0 h 10000"/>
              <a:gd name="connsiteX18" fmla="*/ 1866 w 10000"/>
              <a:gd name="connsiteY18" fmla="*/ 0 h 10000"/>
              <a:gd name="connsiteX19" fmla="*/ 2332 w 10000"/>
              <a:gd name="connsiteY19" fmla="*/ 0 h 10000"/>
              <a:gd name="connsiteX20" fmla="*/ 2799 w 10000"/>
              <a:gd name="connsiteY20" fmla="*/ 106 h 10000"/>
              <a:gd name="connsiteX21" fmla="*/ 3265 w 10000"/>
              <a:gd name="connsiteY21" fmla="*/ 212 h 10000"/>
              <a:gd name="connsiteX22" fmla="*/ 3732 w 10000"/>
              <a:gd name="connsiteY22" fmla="*/ 317 h 10000"/>
              <a:gd name="connsiteX23" fmla="*/ 3965 w 10000"/>
              <a:gd name="connsiteY23" fmla="*/ 423 h 10000"/>
              <a:gd name="connsiteX24" fmla="*/ 3965 w 10000"/>
              <a:gd name="connsiteY24" fmla="*/ 529 h 10000"/>
              <a:gd name="connsiteX25" fmla="*/ 3965 w 10000"/>
              <a:gd name="connsiteY25" fmla="*/ 741 h 10000"/>
              <a:gd name="connsiteX26" fmla="*/ 3732 w 10000"/>
              <a:gd name="connsiteY26" fmla="*/ 1058 h 10000"/>
              <a:gd name="connsiteX27" fmla="*/ 3732 w 10000"/>
              <a:gd name="connsiteY27" fmla="*/ 1058 h 10000"/>
              <a:gd name="connsiteX28" fmla="*/ 3732 w 10000"/>
              <a:gd name="connsiteY28" fmla="*/ 1164 h 10000"/>
              <a:gd name="connsiteX29" fmla="*/ 3499 w 10000"/>
              <a:gd name="connsiteY29" fmla="*/ 1362 h 10000"/>
              <a:gd name="connsiteX30" fmla="*/ 3499 w 10000"/>
              <a:gd name="connsiteY30" fmla="*/ 1468 h 10000"/>
              <a:gd name="connsiteX31" fmla="*/ 3499 w 10000"/>
              <a:gd name="connsiteY31" fmla="*/ 1680 h 10000"/>
              <a:gd name="connsiteX32" fmla="*/ 3265 w 10000"/>
              <a:gd name="connsiteY32" fmla="*/ 1892 h 10000"/>
              <a:gd name="connsiteX33" fmla="*/ 3265 w 10000"/>
              <a:gd name="connsiteY33" fmla="*/ 2103 h 10000"/>
              <a:gd name="connsiteX34" fmla="*/ 3032 w 10000"/>
              <a:gd name="connsiteY34" fmla="*/ 2421 h 10000"/>
              <a:gd name="connsiteX35" fmla="*/ 2566 w 10000"/>
              <a:gd name="connsiteY35" fmla="*/ 3690 h 10000"/>
              <a:gd name="connsiteX36" fmla="*/ 1633 w 10000"/>
              <a:gd name="connsiteY36" fmla="*/ 4735 h 10000"/>
              <a:gd name="connsiteX37" fmla="*/ 1633 w 10000"/>
              <a:gd name="connsiteY37" fmla="*/ 5053 h 10000"/>
              <a:gd name="connsiteX38" fmla="*/ 1399 w 10000"/>
              <a:gd name="connsiteY38" fmla="*/ 5265 h 10000"/>
              <a:gd name="connsiteX39" fmla="*/ 1166 w 10000"/>
              <a:gd name="connsiteY39" fmla="*/ 5476 h 10000"/>
              <a:gd name="connsiteX40" fmla="*/ 1166 w 10000"/>
              <a:gd name="connsiteY40" fmla="*/ 5688 h 10000"/>
              <a:gd name="connsiteX41" fmla="*/ 933 w 10000"/>
              <a:gd name="connsiteY41" fmla="*/ 5794 h 10000"/>
              <a:gd name="connsiteX42" fmla="*/ 933 w 10000"/>
              <a:gd name="connsiteY42" fmla="*/ 5899 h 10000"/>
              <a:gd name="connsiteX43" fmla="*/ 933 w 10000"/>
              <a:gd name="connsiteY43" fmla="*/ 6005 h 10000"/>
              <a:gd name="connsiteX44" fmla="*/ 933 w 10000"/>
              <a:gd name="connsiteY44" fmla="*/ 6005 h 10000"/>
              <a:gd name="connsiteX45" fmla="*/ 933 w 10000"/>
              <a:gd name="connsiteY45" fmla="*/ 6111 h 10000"/>
              <a:gd name="connsiteX46" fmla="*/ 1166 w 10000"/>
              <a:gd name="connsiteY46" fmla="*/ 6217 h 10000"/>
              <a:gd name="connsiteX47" fmla="*/ 1633 w 10000"/>
              <a:gd name="connsiteY47" fmla="*/ 6310 h 10000"/>
              <a:gd name="connsiteX48" fmla="*/ 1866 w 10000"/>
              <a:gd name="connsiteY48" fmla="*/ 6415 h 10000"/>
              <a:gd name="connsiteX49" fmla="*/ 2566 w 10000"/>
              <a:gd name="connsiteY49" fmla="*/ 6521 h 10000"/>
              <a:gd name="connsiteX50" fmla="*/ 3265 w 10000"/>
              <a:gd name="connsiteY50" fmla="*/ 6733 h 10000"/>
              <a:gd name="connsiteX51" fmla="*/ 3965 w 10000"/>
              <a:gd name="connsiteY51" fmla="*/ 6944 h 10000"/>
              <a:gd name="connsiteX52" fmla="*/ 4898 w 10000"/>
              <a:gd name="connsiteY52" fmla="*/ 7262 h 10000"/>
              <a:gd name="connsiteX53" fmla="*/ 5831 w 10000"/>
              <a:gd name="connsiteY53" fmla="*/ 7474 h 10000"/>
              <a:gd name="connsiteX54" fmla="*/ 6764 w 10000"/>
              <a:gd name="connsiteY54" fmla="*/ 7685 h 10000"/>
              <a:gd name="connsiteX55" fmla="*/ 7464 w 10000"/>
              <a:gd name="connsiteY55" fmla="*/ 7897 h 10000"/>
              <a:gd name="connsiteX56" fmla="*/ 8163 w 10000"/>
              <a:gd name="connsiteY56" fmla="*/ 8108 h 10000"/>
              <a:gd name="connsiteX57" fmla="*/ 8630 w 10000"/>
              <a:gd name="connsiteY57" fmla="*/ 8320 h 10000"/>
              <a:gd name="connsiteX58" fmla="*/ 9096 w 10000"/>
              <a:gd name="connsiteY58" fmla="*/ 8426 h 10000"/>
              <a:gd name="connsiteX59" fmla="*/ 9329 w 10000"/>
              <a:gd name="connsiteY59" fmla="*/ 8638 h 10000"/>
              <a:gd name="connsiteX60" fmla="*/ 9534 w 10000"/>
              <a:gd name="connsiteY60" fmla="*/ 8743 h 10000"/>
              <a:gd name="connsiteX61" fmla="*/ 9767 w 10000"/>
              <a:gd name="connsiteY61" fmla="*/ 8942 h 10000"/>
              <a:gd name="connsiteX62" fmla="*/ 10000 w 10000"/>
              <a:gd name="connsiteY62" fmla="*/ 9153 h 10000"/>
              <a:gd name="connsiteX63" fmla="*/ 10000 w 10000"/>
              <a:gd name="connsiteY63" fmla="*/ 9365 h 10000"/>
              <a:gd name="connsiteX64" fmla="*/ 10000 w 10000"/>
              <a:gd name="connsiteY64" fmla="*/ 9577 h 10000"/>
              <a:gd name="connsiteX65" fmla="*/ 9767 w 10000"/>
              <a:gd name="connsiteY65" fmla="*/ 9788 h 10000"/>
              <a:gd name="connsiteX66" fmla="*/ 9767 w 10000"/>
              <a:gd name="connsiteY66" fmla="*/ 9894 h 10000"/>
              <a:gd name="connsiteX67" fmla="*/ 9767 w 10000"/>
              <a:gd name="connsiteY67" fmla="*/ 10000 h 10000"/>
              <a:gd name="connsiteX68" fmla="*/ 9767 w 10000"/>
              <a:gd name="connsiteY68" fmla="*/ 10000 h 10000"/>
              <a:gd name="connsiteX69" fmla="*/ 9534 w 10000"/>
              <a:gd name="connsiteY69" fmla="*/ 10000 h 10000"/>
              <a:gd name="connsiteX70" fmla="*/ 9329 w 10000"/>
              <a:gd name="connsiteY70" fmla="*/ 9894 h 10000"/>
              <a:gd name="connsiteX71" fmla="*/ 9096 w 10000"/>
              <a:gd name="connsiteY71" fmla="*/ 9788 h 10000"/>
              <a:gd name="connsiteX72" fmla="*/ 8630 w 10000"/>
              <a:gd name="connsiteY72" fmla="*/ 9577 h 10000"/>
              <a:gd name="connsiteX73" fmla="*/ 8397 w 10000"/>
              <a:gd name="connsiteY73" fmla="*/ 9471 h 10000"/>
              <a:gd name="connsiteX74" fmla="*/ 7930 w 10000"/>
              <a:gd name="connsiteY74" fmla="*/ 9259 h 10000"/>
              <a:gd name="connsiteX75" fmla="*/ 7464 w 10000"/>
              <a:gd name="connsiteY75" fmla="*/ 9048 h 10000"/>
              <a:gd name="connsiteX76" fmla="*/ 6297 w 10000"/>
              <a:gd name="connsiteY76" fmla="*/ 8532 h 10000"/>
              <a:gd name="connsiteX77" fmla="*/ 5131 w 10000"/>
              <a:gd name="connsiteY77" fmla="*/ 8108 h 10000"/>
              <a:gd name="connsiteX78" fmla="*/ 3965 w 10000"/>
              <a:gd name="connsiteY78" fmla="*/ 7685 h 10000"/>
              <a:gd name="connsiteX79" fmla="*/ 2799 w 10000"/>
              <a:gd name="connsiteY79" fmla="*/ 7262 h 10000"/>
              <a:gd name="connsiteX80" fmla="*/ 2099 w 10000"/>
              <a:gd name="connsiteY80" fmla="*/ 7050 h 10000"/>
              <a:gd name="connsiteX81" fmla="*/ 1633 w 10000"/>
              <a:gd name="connsiteY81" fmla="*/ 6839 h 10000"/>
              <a:gd name="connsiteX82" fmla="*/ 1166 w 10000"/>
              <a:gd name="connsiteY82" fmla="*/ 6733 h 10000"/>
              <a:gd name="connsiteX83" fmla="*/ 700 w 10000"/>
              <a:gd name="connsiteY83" fmla="*/ 6521 h 10000"/>
              <a:gd name="connsiteX84" fmla="*/ 466 w 10000"/>
              <a:gd name="connsiteY84" fmla="*/ 6415 h 10000"/>
              <a:gd name="connsiteX85" fmla="*/ 233 w 10000"/>
              <a:gd name="connsiteY85" fmla="*/ 6310 h 10000"/>
              <a:gd name="connsiteX86" fmla="*/ 0 w 10000"/>
              <a:gd name="connsiteY86" fmla="*/ 6310 h 10000"/>
              <a:gd name="connsiteX87" fmla="*/ 0 w 10000"/>
              <a:gd name="connsiteY87" fmla="*/ 6217 h 10000"/>
              <a:gd name="connsiteX88" fmla="*/ 0 w 10000"/>
              <a:gd name="connsiteY88" fmla="*/ 6217 h 10000"/>
              <a:gd name="connsiteX89" fmla="*/ 0 w 10000"/>
              <a:gd name="connsiteY89" fmla="*/ 6111 h 10000"/>
              <a:gd name="connsiteX90" fmla="*/ 0 w 10000"/>
              <a:gd name="connsiteY90" fmla="*/ 6005 h 10000"/>
              <a:gd name="connsiteX91" fmla="*/ 0 w 10000"/>
              <a:gd name="connsiteY91" fmla="*/ 5794 h 10000"/>
              <a:gd name="connsiteX92" fmla="*/ 233 w 10000"/>
              <a:gd name="connsiteY92" fmla="*/ 5476 h 10000"/>
              <a:gd name="connsiteX93" fmla="*/ 233 w 10000"/>
              <a:gd name="connsiteY93" fmla="*/ 5265 h 10000"/>
              <a:gd name="connsiteX94" fmla="*/ 466 w 10000"/>
              <a:gd name="connsiteY94" fmla="*/ 4841 h 10000"/>
              <a:gd name="connsiteX95" fmla="*/ 700 w 10000"/>
              <a:gd name="connsiteY95" fmla="*/ 4524 h 10000"/>
              <a:gd name="connsiteX96" fmla="*/ 700 w 10000"/>
              <a:gd name="connsiteY96" fmla="*/ 4524 h 10000"/>
              <a:gd name="connsiteX0" fmla="*/ 700 w 10000"/>
              <a:gd name="connsiteY0" fmla="*/ 4524 h 10000"/>
              <a:gd name="connsiteX1" fmla="*/ 1166 w 10000"/>
              <a:gd name="connsiteY1" fmla="*/ 3690 h 10000"/>
              <a:gd name="connsiteX2" fmla="*/ 1399 w 10000"/>
              <a:gd name="connsiteY2" fmla="*/ 2950 h 10000"/>
              <a:gd name="connsiteX3" fmla="*/ 1633 w 10000"/>
              <a:gd name="connsiteY3" fmla="*/ 2315 h 10000"/>
              <a:gd name="connsiteX4" fmla="*/ 1866 w 10000"/>
              <a:gd name="connsiteY4" fmla="*/ 1680 h 10000"/>
              <a:gd name="connsiteX5" fmla="*/ 1866 w 10000"/>
              <a:gd name="connsiteY5" fmla="*/ 1362 h 10000"/>
              <a:gd name="connsiteX6" fmla="*/ 2099 w 10000"/>
              <a:gd name="connsiteY6" fmla="*/ 1164 h 10000"/>
              <a:gd name="connsiteX7" fmla="*/ 2099 w 10000"/>
              <a:gd name="connsiteY7" fmla="*/ 952 h 10000"/>
              <a:gd name="connsiteX8" fmla="*/ 2099 w 10000"/>
              <a:gd name="connsiteY8" fmla="*/ 741 h 10000"/>
              <a:gd name="connsiteX9" fmla="*/ 2099 w 10000"/>
              <a:gd name="connsiteY9" fmla="*/ 635 h 10000"/>
              <a:gd name="connsiteX10" fmla="*/ 2099 w 10000"/>
              <a:gd name="connsiteY10" fmla="*/ 423 h 10000"/>
              <a:gd name="connsiteX11" fmla="*/ 1866 w 10000"/>
              <a:gd name="connsiteY11" fmla="*/ 423 h 10000"/>
              <a:gd name="connsiteX12" fmla="*/ 1866 w 10000"/>
              <a:gd name="connsiteY12" fmla="*/ 317 h 10000"/>
              <a:gd name="connsiteX13" fmla="*/ 1633 w 10000"/>
              <a:gd name="connsiteY13" fmla="*/ 212 h 10000"/>
              <a:gd name="connsiteX14" fmla="*/ 1633 w 10000"/>
              <a:gd name="connsiteY14" fmla="*/ 212 h 10000"/>
              <a:gd name="connsiteX15" fmla="*/ 1633 w 10000"/>
              <a:gd name="connsiteY15" fmla="*/ 106 h 10000"/>
              <a:gd name="connsiteX16" fmla="*/ 1633 w 10000"/>
              <a:gd name="connsiteY16" fmla="*/ 0 h 10000"/>
              <a:gd name="connsiteX17" fmla="*/ 1633 w 10000"/>
              <a:gd name="connsiteY17" fmla="*/ 0 h 10000"/>
              <a:gd name="connsiteX18" fmla="*/ 1866 w 10000"/>
              <a:gd name="connsiteY18" fmla="*/ 0 h 10000"/>
              <a:gd name="connsiteX19" fmla="*/ 2332 w 10000"/>
              <a:gd name="connsiteY19" fmla="*/ 0 h 10000"/>
              <a:gd name="connsiteX20" fmla="*/ 2799 w 10000"/>
              <a:gd name="connsiteY20" fmla="*/ 106 h 10000"/>
              <a:gd name="connsiteX21" fmla="*/ 3265 w 10000"/>
              <a:gd name="connsiteY21" fmla="*/ 212 h 10000"/>
              <a:gd name="connsiteX22" fmla="*/ 3732 w 10000"/>
              <a:gd name="connsiteY22" fmla="*/ 317 h 10000"/>
              <a:gd name="connsiteX23" fmla="*/ 3965 w 10000"/>
              <a:gd name="connsiteY23" fmla="*/ 423 h 10000"/>
              <a:gd name="connsiteX24" fmla="*/ 3965 w 10000"/>
              <a:gd name="connsiteY24" fmla="*/ 529 h 10000"/>
              <a:gd name="connsiteX25" fmla="*/ 3965 w 10000"/>
              <a:gd name="connsiteY25" fmla="*/ 741 h 10000"/>
              <a:gd name="connsiteX26" fmla="*/ 3732 w 10000"/>
              <a:gd name="connsiteY26" fmla="*/ 1058 h 10000"/>
              <a:gd name="connsiteX27" fmla="*/ 3732 w 10000"/>
              <a:gd name="connsiteY27" fmla="*/ 1058 h 10000"/>
              <a:gd name="connsiteX28" fmla="*/ 3732 w 10000"/>
              <a:gd name="connsiteY28" fmla="*/ 1164 h 10000"/>
              <a:gd name="connsiteX29" fmla="*/ 3499 w 10000"/>
              <a:gd name="connsiteY29" fmla="*/ 1362 h 10000"/>
              <a:gd name="connsiteX30" fmla="*/ 3499 w 10000"/>
              <a:gd name="connsiteY30" fmla="*/ 1468 h 10000"/>
              <a:gd name="connsiteX31" fmla="*/ 3499 w 10000"/>
              <a:gd name="connsiteY31" fmla="*/ 1680 h 10000"/>
              <a:gd name="connsiteX32" fmla="*/ 3265 w 10000"/>
              <a:gd name="connsiteY32" fmla="*/ 1892 h 10000"/>
              <a:gd name="connsiteX33" fmla="*/ 3265 w 10000"/>
              <a:gd name="connsiteY33" fmla="*/ 2103 h 10000"/>
              <a:gd name="connsiteX34" fmla="*/ 3032 w 10000"/>
              <a:gd name="connsiteY34" fmla="*/ 2421 h 10000"/>
              <a:gd name="connsiteX35" fmla="*/ 2566 w 10000"/>
              <a:gd name="connsiteY35" fmla="*/ 3690 h 10000"/>
              <a:gd name="connsiteX36" fmla="*/ 1633 w 10000"/>
              <a:gd name="connsiteY36" fmla="*/ 4735 h 10000"/>
              <a:gd name="connsiteX37" fmla="*/ 1633 w 10000"/>
              <a:gd name="connsiteY37" fmla="*/ 5053 h 10000"/>
              <a:gd name="connsiteX38" fmla="*/ 1399 w 10000"/>
              <a:gd name="connsiteY38" fmla="*/ 5265 h 10000"/>
              <a:gd name="connsiteX39" fmla="*/ 1166 w 10000"/>
              <a:gd name="connsiteY39" fmla="*/ 5476 h 10000"/>
              <a:gd name="connsiteX40" fmla="*/ 1166 w 10000"/>
              <a:gd name="connsiteY40" fmla="*/ 5688 h 10000"/>
              <a:gd name="connsiteX41" fmla="*/ 933 w 10000"/>
              <a:gd name="connsiteY41" fmla="*/ 5794 h 10000"/>
              <a:gd name="connsiteX42" fmla="*/ 933 w 10000"/>
              <a:gd name="connsiteY42" fmla="*/ 5899 h 10000"/>
              <a:gd name="connsiteX43" fmla="*/ 933 w 10000"/>
              <a:gd name="connsiteY43" fmla="*/ 6005 h 10000"/>
              <a:gd name="connsiteX44" fmla="*/ 933 w 10000"/>
              <a:gd name="connsiteY44" fmla="*/ 6005 h 10000"/>
              <a:gd name="connsiteX45" fmla="*/ 933 w 10000"/>
              <a:gd name="connsiteY45" fmla="*/ 6111 h 10000"/>
              <a:gd name="connsiteX46" fmla="*/ 1166 w 10000"/>
              <a:gd name="connsiteY46" fmla="*/ 6217 h 10000"/>
              <a:gd name="connsiteX47" fmla="*/ 1633 w 10000"/>
              <a:gd name="connsiteY47" fmla="*/ 6310 h 10000"/>
              <a:gd name="connsiteX48" fmla="*/ 1866 w 10000"/>
              <a:gd name="connsiteY48" fmla="*/ 6415 h 10000"/>
              <a:gd name="connsiteX49" fmla="*/ 2566 w 10000"/>
              <a:gd name="connsiteY49" fmla="*/ 6521 h 10000"/>
              <a:gd name="connsiteX50" fmla="*/ 3265 w 10000"/>
              <a:gd name="connsiteY50" fmla="*/ 6733 h 10000"/>
              <a:gd name="connsiteX51" fmla="*/ 3965 w 10000"/>
              <a:gd name="connsiteY51" fmla="*/ 6944 h 10000"/>
              <a:gd name="connsiteX52" fmla="*/ 4898 w 10000"/>
              <a:gd name="connsiteY52" fmla="*/ 7262 h 10000"/>
              <a:gd name="connsiteX53" fmla="*/ 5831 w 10000"/>
              <a:gd name="connsiteY53" fmla="*/ 7474 h 10000"/>
              <a:gd name="connsiteX54" fmla="*/ 6764 w 10000"/>
              <a:gd name="connsiteY54" fmla="*/ 7685 h 10000"/>
              <a:gd name="connsiteX55" fmla="*/ 7464 w 10000"/>
              <a:gd name="connsiteY55" fmla="*/ 7897 h 10000"/>
              <a:gd name="connsiteX56" fmla="*/ 8163 w 10000"/>
              <a:gd name="connsiteY56" fmla="*/ 8108 h 10000"/>
              <a:gd name="connsiteX57" fmla="*/ 8630 w 10000"/>
              <a:gd name="connsiteY57" fmla="*/ 8320 h 10000"/>
              <a:gd name="connsiteX58" fmla="*/ 9096 w 10000"/>
              <a:gd name="connsiteY58" fmla="*/ 8426 h 10000"/>
              <a:gd name="connsiteX59" fmla="*/ 9329 w 10000"/>
              <a:gd name="connsiteY59" fmla="*/ 8638 h 10000"/>
              <a:gd name="connsiteX60" fmla="*/ 9534 w 10000"/>
              <a:gd name="connsiteY60" fmla="*/ 8743 h 10000"/>
              <a:gd name="connsiteX61" fmla="*/ 9767 w 10000"/>
              <a:gd name="connsiteY61" fmla="*/ 8942 h 10000"/>
              <a:gd name="connsiteX62" fmla="*/ 10000 w 10000"/>
              <a:gd name="connsiteY62" fmla="*/ 9153 h 10000"/>
              <a:gd name="connsiteX63" fmla="*/ 10000 w 10000"/>
              <a:gd name="connsiteY63" fmla="*/ 9365 h 10000"/>
              <a:gd name="connsiteX64" fmla="*/ 10000 w 10000"/>
              <a:gd name="connsiteY64" fmla="*/ 9577 h 10000"/>
              <a:gd name="connsiteX65" fmla="*/ 9767 w 10000"/>
              <a:gd name="connsiteY65" fmla="*/ 9788 h 10000"/>
              <a:gd name="connsiteX66" fmla="*/ 9767 w 10000"/>
              <a:gd name="connsiteY66" fmla="*/ 9894 h 10000"/>
              <a:gd name="connsiteX67" fmla="*/ 9767 w 10000"/>
              <a:gd name="connsiteY67" fmla="*/ 10000 h 10000"/>
              <a:gd name="connsiteX68" fmla="*/ 9767 w 10000"/>
              <a:gd name="connsiteY68" fmla="*/ 10000 h 10000"/>
              <a:gd name="connsiteX69" fmla="*/ 9329 w 10000"/>
              <a:gd name="connsiteY69" fmla="*/ 9894 h 10000"/>
              <a:gd name="connsiteX70" fmla="*/ 9096 w 10000"/>
              <a:gd name="connsiteY70" fmla="*/ 9788 h 10000"/>
              <a:gd name="connsiteX71" fmla="*/ 8630 w 10000"/>
              <a:gd name="connsiteY71" fmla="*/ 9577 h 10000"/>
              <a:gd name="connsiteX72" fmla="*/ 8397 w 10000"/>
              <a:gd name="connsiteY72" fmla="*/ 9471 h 10000"/>
              <a:gd name="connsiteX73" fmla="*/ 7930 w 10000"/>
              <a:gd name="connsiteY73" fmla="*/ 9259 h 10000"/>
              <a:gd name="connsiteX74" fmla="*/ 7464 w 10000"/>
              <a:gd name="connsiteY74" fmla="*/ 9048 h 10000"/>
              <a:gd name="connsiteX75" fmla="*/ 6297 w 10000"/>
              <a:gd name="connsiteY75" fmla="*/ 8532 h 10000"/>
              <a:gd name="connsiteX76" fmla="*/ 5131 w 10000"/>
              <a:gd name="connsiteY76" fmla="*/ 8108 h 10000"/>
              <a:gd name="connsiteX77" fmla="*/ 3965 w 10000"/>
              <a:gd name="connsiteY77" fmla="*/ 7685 h 10000"/>
              <a:gd name="connsiteX78" fmla="*/ 2799 w 10000"/>
              <a:gd name="connsiteY78" fmla="*/ 7262 h 10000"/>
              <a:gd name="connsiteX79" fmla="*/ 2099 w 10000"/>
              <a:gd name="connsiteY79" fmla="*/ 7050 h 10000"/>
              <a:gd name="connsiteX80" fmla="*/ 1633 w 10000"/>
              <a:gd name="connsiteY80" fmla="*/ 6839 h 10000"/>
              <a:gd name="connsiteX81" fmla="*/ 1166 w 10000"/>
              <a:gd name="connsiteY81" fmla="*/ 6733 h 10000"/>
              <a:gd name="connsiteX82" fmla="*/ 700 w 10000"/>
              <a:gd name="connsiteY82" fmla="*/ 6521 h 10000"/>
              <a:gd name="connsiteX83" fmla="*/ 466 w 10000"/>
              <a:gd name="connsiteY83" fmla="*/ 6415 h 10000"/>
              <a:gd name="connsiteX84" fmla="*/ 233 w 10000"/>
              <a:gd name="connsiteY84" fmla="*/ 6310 h 10000"/>
              <a:gd name="connsiteX85" fmla="*/ 0 w 10000"/>
              <a:gd name="connsiteY85" fmla="*/ 6310 h 10000"/>
              <a:gd name="connsiteX86" fmla="*/ 0 w 10000"/>
              <a:gd name="connsiteY86" fmla="*/ 6217 h 10000"/>
              <a:gd name="connsiteX87" fmla="*/ 0 w 10000"/>
              <a:gd name="connsiteY87" fmla="*/ 6217 h 10000"/>
              <a:gd name="connsiteX88" fmla="*/ 0 w 10000"/>
              <a:gd name="connsiteY88" fmla="*/ 6111 h 10000"/>
              <a:gd name="connsiteX89" fmla="*/ 0 w 10000"/>
              <a:gd name="connsiteY89" fmla="*/ 6005 h 10000"/>
              <a:gd name="connsiteX90" fmla="*/ 0 w 10000"/>
              <a:gd name="connsiteY90" fmla="*/ 5794 h 10000"/>
              <a:gd name="connsiteX91" fmla="*/ 233 w 10000"/>
              <a:gd name="connsiteY91" fmla="*/ 5476 h 10000"/>
              <a:gd name="connsiteX92" fmla="*/ 233 w 10000"/>
              <a:gd name="connsiteY92" fmla="*/ 5265 h 10000"/>
              <a:gd name="connsiteX93" fmla="*/ 466 w 10000"/>
              <a:gd name="connsiteY93" fmla="*/ 4841 h 10000"/>
              <a:gd name="connsiteX94" fmla="*/ 700 w 10000"/>
              <a:gd name="connsiteY94" fmla="*/ 4524 h 10000"/>
              <a:gd name="connsiteX95" fmla="*/ 700 w 10000"/>
              <a:gd name="connsiteY95" fmla="*/ 4524 h 10000"/>
              <a:gd name="connsiteX0" fmla="*/ 700 w 10000"/>
              <a:gd name="connsiteY0" fmla="*/ 4524 h 10000"/>
              <a:gd name="connsiteX1" fmla="*/ 1166 w 10000"/>
              <a:gd name="connsiteY1" fmla="*/ 3690 h 10000"/>
              <a:gd name="connsiteX2" fmla="*/ 1399 w 10000"/>
              <a:gd name="connsiteY2" fmla="*/ 2950 h 10000"/>
              <a:gd name="connsiteX3" fmla="*/ 1633 w 10000"/>
              <a:gd name="connsiteY3" fmla="*/ 2315 h 10000"/>
              <a:gd name="connsiteX4" fmla="*/ 1866 w 10000"/>
              <a:gd name="connsiteY4" fmla="*/ 1680 h 10000"/>
              <a:gd name="connsiteX5" fmla="*/ 1866 w 10000"/>
              <a:gd name="connsiteY5" fmla="*/ 1362 h 10000"/>
              <a:gd name="connsiteX6" fmla="*/ 2099 w 10000"/>
              <a:gd name="connsiteY6" fmla="*/ 1164 h 10000"/>
              <a:gd name="connsiteX7" fmla="*/ 2099 w 10000"/>
              <a:gd name="connsiteY7" fmla="*/ 952 h 10000"/>
              <a:gd name="connsiteX8" fmla="*/ 2099 w 10000"/>
              <a:gd name="connsiteY8" fmla="*/ 741 h 10000"/>
              <a:gd name="connsiteX9" fmla="*/ 2099 w 10000"/>
              <a:gd name="connsiteY9" fmla="*/ 635 h 10000"/>
              <a:gd name="connsiteX10" fmla="*/ 2099 w 10000"/>
              <a:gd name="connsiteY10" fmla="*/ 423 h 10000"/>
              <a:gd name="connsiteX11" fmla="*/ 1866 w 10000"/>
              <a:gd name="connsiteY11" fmla="*/ 423 h 10000"/>
              <a:gd name="connsiteX12" fmla="*/ 1866 w 10000"/>
              <a:gd name="connsiteY12" fmla="*/ 317 h 10000"/>
              <a:gd name="connsiteX13" fmla="*/ 1633 w 10000"/>
              <a:gd name="connsiteY13" fmla="*/ 212 h 10000"/>
              <a:gd name="connsiteX14" fmla="*/ 1633 w 10000"/>
              <a:gd name="connsiteY14" fmla="*/ 212 h 10000"/>
              <a:gd name="connsiteX15" fmla="*/ 1633 w 10000"/>
              <a:gd name="connsiteY15" fmla="*/ 106 h 10000"/>
              <a:gd name="connsiteX16" fmla="*/ 1633 w 10000"/>
              <a:gd name="connsiteY16" fmla="*/ 0 h 10000"/>
              <a:gd name="connsiteX17" fmla="*/ 1633 w 10000"/>
              <a:gd name="connsiteY17" fmla="*/ 0 h 10000"/>
              <a:gd name="connsiteX18" fmla="*/ 1866 w 10000"/>
              <a:gd name="connsiteY18" fmla="*/ 0 h 10000"/>
              <a:gd name="connsiteX19" fmla="*/ 2332 w 10000"/>
              <a:gd name="connsiteY19" fmla="*/ 0 h 10000"/>
              <a:gd name="connsiteX20" fmla="*/ 2799 w 10000"/>
              <a:gd name="connsiteY20" fmla="*/ 106 h 10000"/>
              <a:gd name="connsiteX21" fmla="*/ 3265 w 10000"/>
              <a:gd name="connsiteY21" fmla="*/ 212 h 10000"/>
              <a:gd name="connsiteX22" fmla="*/ 3732 w 10000"/>
              <a:gd name="connsiteY22" fmla="*/ 317 h 10000"/>
              <a:gd name="connsiteX23" fmla="*/ 3965 w 10000"/>
              <a:gd name="connsiteY23" fmla="*/ 423 h 10000"/>
              <a:gd name="connsiteX24" fmla="*/ 3965 w 10000"/>
              <a:gd name="connsiteY24" fmla="*/ 529 h 10000"/>
              <a:gd name="connsiteX25" fmla="*/ 3965 w 10000"/>
              <a:gd name="connsiteY25" fmla="*/ 741 h 10000"/>
              <a:gd name="connsiteX26" fmla="*/ 3732 w 10000"/>
              <a:gd name="connsiteY26" fmla="*/ 1058 h 10000"/>
              <a:gd name="connsiteX27" fmla="*/ 3732 w 10000"/>
              <a:gd name="connsiteY27" fmla="*/ 1058 h 10000"/>
              <a:gd name="connsiteX28" fmla="*/ 3732 w 10000"/>
              <a:gd name="connsiteY28" fmla="*/ 1164 h 10000"/>
              <a:gd name="connsiteX29" fmla="*/ 3499 w 10000"/>
              <a:gd name="connsiteY29" fmla="*/ 1362 h 10000"/>
              <a:gd name="connsiteX30" fmla="*/ 3499 w 10000"/>
              <a:gd name="connsiteY30" fmla="*/ 1468 h 10000"/>
              <a:gd name="connsiteX31" fmla="*/ 3499 w 10000"/>
              <a:gd name="connsiteY31" fmla="*/ 1680 h 10000"/>
              <a:gd name="connsiteX32" fmla="*/ 3265 w 10000"/>
              <a:gd name="connsiteY32" fmla="*/ 1892 h 10000"/>
              <a:gd name="connsiteX33" fmla="*/ 3265 w 10000"/>
              <a:gd name="connsiteY33" fmla="*/ 2103 h 10000"/>
              <a:gd name="connsiteX34" fmla="*/ 3032 w 10000"/>
              <a:gd name="connsiteY34" fmla="*/ 2421 h 10000"/>
              <a:gd name="connsiteX35" fmla="*/ 2566 w 10000"/>
              <a:gd name="connsiteY35" fmla="*/ 3690 h 10000"/>
              <a:gd name="connsiteX36" fmla="*/ 1633 w 10000"/>
              <a:gd name="connsiteY36" fmla="*/ 4735 h 10000"/>
              <a:gd name="connsiteX37" fmla="*/ 1633 w 10000"/>
              <a:gd name="connsiteY37" fmla="*/ 5053 h 10000"/>
              <a:gd name="connsiteX38" fmla="*/ 1399 w 10000"/>
              <a:gd name="connsiteY38" fmla="*/ 5265 h 10000"/>
              <a:gd name="connsiteX39" fmla="*/ 1166 w 10000"/>
              <a:gd name="connsiteY39" fmla="*/ 5476 h 10000"/>
              <a:gd name="connsiteX40" fmla="*/ 1166 w 10000"/>
              <a:gd name="connsiteY40" fmla="*/ 5688 h 10000"/>
              <a:gd name="connsiteX41" fmla="*/ 933 w 10000"/>
              <a:gd name="connsiteY41" fmla="*/ 5794 h 10000"/>
              <a:gd name="connsiteX42" fmla="*/ 933 w 10000"/>
              <a:gd name="connsiteY42" fmla="*/ 5899 h 10000"/>
              <a:gd name="connsiteX43" fmla="*/ 933 w 10000"/>
              <a:gd name="connsiteY43" fmla="*/ 6005 h 10000"/>
              <a:gd name="connsiteX44" fmla="*/ 933 w 10000"/>
              <a:gd name="connsiteY44" fmla="*/ 6005 h 10000"/>
              <a:gd name="connsiteX45" fmla="*/ 933 w 10000"/>
              <a:gd name="connsiteY45" fmla="*/ 6111 h 10000"/>
              <a:gd name="connsiteX46" fmla="*/ 1166 w 10000"/>
              <a:gd name="connsiteY46" fmla="*/ 6217 h 10000"/>
              <a:gd name="connsiteX47" fmla="*/ 1633 w 10000"/>
              <a:gd name="connsiteY47" fmla="*/ 6310 h 10000"/>
              <a:gd name="connsiteX48" fmla="*/ 1866 w 10000"/>
              <a:gd name="connsiteY48" fmla="*/ 6415 h 10000"/>
              <a:gd name="connsiteX49" fmla="*/ 2566 w 10000"/>
              <a:gd name="connsiteY49" fmla="*/ 6521 h 10000"/>
              <a:gd name="connsiteX50" fmla="*/ 3265 w 10000"/>
              <a:gd name="connsiteY50" fmla="*/ 6733 h 10000"/>
              <a:gd name="connsiteX51" fmla="*/ 3965 w 10000"/>
              <a:gd name="connsiteY51" fmla="*/ 6944 h 10000"/>
              <a:gd name="connsiteX52" fmla="*/ 4898 w 10000"/>
              <a:gd name="connsiteY52" fmla="*/ 7262 h 10000"/>
              <a:gd name="connsiteX53" fmla="*/ 5831 w 10000"/>
              <a:gd name="connsiteY53" fmla="*/ 7474 h 10000"/>
              <a:gd name="connsiteX54" fmla="*/ 6764 w 10000"/>
              <a:gd name="connsiteY54" fmla="*/ 7685 h 10000"/>
              <a:gd name="connsiteX55" fmla="*/ 7464 w 10000"/>
              <a:gd name="connsiteY55" fmla="*/ 7897 h 10000"/>
              <a:gd name="connsiteX56" fmla="*/ 8163 w 10000"/>
              <a:gd name="connsiteY56" fmla="*/ 8108 h 10000"/>
              <a:gd name="connsiteX57" fmla="*/ 8630 w 10000"/>
              <a:gd name="connsiteY57" fmla="*/ 8320 h 10000"/>
              <a:gd name="connsiteX58" fmla="*/ 9096 w 10000"/>
              <a:gd name="connsiteY58" fmla="*/ 8426 h 10000"/>
              <a:gd name="connsiteX59" fmla="*/ 9329 w 10000"/>
              <a:gd name="connsiteY59" fmla="*/ 8638 h 10000"/>
              <a:gd name="connsiteX60" fmla="*/ 9534 w 10000"/>
              <a:gd name="connsiteY60" fmla="*/ 8743 h 10000"/>
              <a:gd name="connsiteX61" fmla="*/ 9767 w 10000"/>
              <a:gd name="connsiteY61" fmla="*/ 8942 h 10000"/>
              <a:gd name="connsiteX62" fmla="*/ 10000 w 10000"/>
              <a:gd name="connsiteY62" fmla="*/ 9153 h 10000"/>
              <a:gd name="connsiteX63" fmla="*/ 10000 w 10000"/>
              <a:gd name="connsiteY63" fmla="*/ 9365 h 10000"/>
              <a:gd name="connsiteX64" fmla="*/ 10000 w 10000"/>
              <a:gd name="connsiteY64" fmla="*/ 9577 h 10000"/>
              <a:gd name="connsiteX65" fmla="*/ 9767 w 10000"/>
              <a:gd name="connsiteY65" fmla="*/ 9788 h 10000"/>
              <a:gd name="connsiteX66" fmla="*/ 9767 w 10000"/>
              <a:gd name="connsiteY66" fmla="*/ 9894 h 10000"/>
              <a:gd name="connsiteX67" fmla="*/ 9767 w 10000"/>
              <a:gd name="connsiteY67" fmla="*/ 10000 h 10000"/>
              <a:gd name="connsiteX68" fmla="*/ 9329 w 10000"/>
              <a:gd name="connsiteY68" fmla="*/ 9894 h 10000"/>
              <a:gd name="connsiteX69" fmla="*/ 9096 w 10000"/>
              <a:gd name="connsiteY69" fmla="*/ 9788 h 10000"/>
              <a:gd name="connsiteX70" fmla="*/ 8630 w 10000"/>
              <a:gd name="connsiteY70" fmla="*/ 9577 h 10000"/>
              <a:gd name="connsiteX71" fmla="*/ 8397 w 10000"/>
              <a:gd name="connsiteY71" fmla="*/ 9471 h 10000"/>
              <a:gd name="connsiteX72" fmla="*/ 7930 w 10000"/>
              <a:gd name="connsiteY72" fmla="*/ 9259 h 10000"/>
              <a:gd name="connsiteX73" fmla="*/ 7464 w 10000"/>
              <a:gd name="connsiteY73" fmla="*/ 9048 h 10000"/>
              <a:gd name="connsiteX74" fmla="*/ 6297 w 10000"/>
              <a:gd name="connsiteY74" fmla="*/ 8532 h 10000"/>
              <a:gd name="connsiteX75" fmla="*/ 5131 w 10000"/>
              <a:gd name="connsiteY75" fmla="*/ 8108 h 10000"/>
              <a:gd name="connsiteX76" fmla="*/ 3965 w 10000"/>
              <a:gd name="connsiteY76" fmla="*/ 7685 h 10000"/>
              <a:gd name="connsiteX77" fmla="*/ 2799 w 10000"/>
              <a:gd name="connsiteY77" fmla="*/ 7262 h 10000"/>
              <a:gd name="connsiteX78" fmla="*/ 2099 w 10000"/>
              <a:gd name="connsiteY78" fmla="*/ 7050 h 10000"/>
              <a:gd name="connsiteX79" fmla="*/ 1633 w 10000"/>
              <a:gd name="connsiteY79" fmla="*/ 6839 h 10000"/>
              <a:gd name="connsiteX80" fmla="*/ 1166 w 10000"/>
              <a:gd name="connsiteY80" fmla="*/ 6733 h 10000"/>
              <a:gd name="connsiteX81" fmla="*/ 700 w 10000"/>
              <a:gd name="connsiteY81" fmla="*/ 6521 h 10000"/>
              <a:gd name="connsiteX82" fmla="*/ 466 w 10000"/>
              <a:gd name="connsiteY82" fmla="*/ 6415 h 10000"/>
              <a:gd name="connsiteX83" fmla="*/ 233 w 10000"/>
              <a:gd name="connsiteY83" fmla="*/ 6310 h 10000"/>
              <a:gd name="connsiteX84" fmla="*/ 0 w 10000"/>
              <a:gd name="connsiteY84" fmla="*/ 6310 h 10000"/>
              <a:gd name="connsiteX85" fmla="*/ 0 w 10000"/>
              <a:gd name="connsiteY85" fmla="*/ 6217 h 10000"/>
              <a:gd name="connsiteX86" fmla="*/ 0 w 10000"/>
              <a:gd name="connsiteY86" fmla="*/ 6217 h 10000"/>
              <a:gd name="connsiteX87" fmla="*/ 0 w 10000"/>
              <a:gd name="connsiteY87" fmla="*/ 6111 h 10000"/>
              <a:gd name="connsiteX88" fmla="*/ 0 w 10000"/>
              <a:gd name="connsiteY88" fmla="*/ 6005 h 10000"/>
              <a:gd name="connsiteX89" fmla="*/ 0 w 10000"/>
              <a:gd name="connsiteY89" fmla="*/ 5794 h 10000"/>
              <a:gd name="connsiteX90" fmla="*/ 233 w 10000"/>
              <a:gd name="connsiteY90" fmla="*/ 5476 h 10000"/>
              <a:gd name="connsiteX91" fmla="*/ 233 w 10000"/>
              <a:gd name="connsiteY91" fmla="*/ 5265 h 10000"/>
              <a:gd name="connsiteX92" fmla="*/ 466 w 10000"/>
              <a:gd name="connsiteY92" fmla="*/ 4841 h 10000"/>
              <a:gd name="connsiteX93" fmla="*/ 700 w 10000"/>
              <a:gd name="connsiteY93" fmla="*/ 4524 h 10000"/>
              <a:gd name="connsiteX94" fmla="*/ 700 w 10000"/>
              <a:gd name="connsiteY94" fmla="*/ 4524 h 10000"/>
              <a:gd name="connsiteX0" fmla="*/ 700 w 10000"/>
              <a:gd name="connsiteY0" fmla="*/ 4524 h 10000"/>
              <a:gd name="connsiteX1" fmla="*/ 1166 w 10000"/>
              <a:gd name="connsiteY1" fmla="*/ 3690 h 10000"/>
              <a:gd name="connsiteX2" fmla="*/ 1399 w 10000"/>
              <a:gd name="connsiteY2" fmla="*/ 2950 h 10000"/>
              <a:gd name="connsiteX3" fmla="*/ 1633 w 10000"/>
              <a:gd name="connsiteY3" fmla="*/ 2315 h 10000"/>
              <a:gd name="connsiteX4" fmla="*/ 1866 w 10000"/>
              <a:gd name="connsiteY4" fmla="*/ 1680 h 10000"/>
              <a:gd name="connsiteX5" fmla="*/ 1866 w 10000"/>
              <a:gd name="connsiteY5" fmla="*/ 1362 h 10000"/>
              <a:gd name="connsiteX6" fmla="*/ 2099 w 10000"/>
              <a:gd name="connsiteY6" fmla="*/ 1164 h 10000"/>
              <a:gd name="connsiteX7" fmla="*/ 2099 w 10000"/>
              <a:gd name="connsiteY7" fmla="*/ 952 h 10000"/>
              <a:gd name="connsiteX8" fmla="*/ 2099 w 10000"/>
              <a:gd name="connsiteY8" fmla="*/ 741 h 10000"/>
              <a:gd name="connsiteX9" fmla="*/ 2099 w 10000"/>
              <a:gd name="connsiteY9" fmla="*/ 635 h 10000"/>
              <a:gd name="connsiteX10" fmla="*/ 2099 w 10000"/>
              <a:gd name="connsiteY10" fmla="*/ 423 h 10000"/>
              <a:gd name="connsiteX11" fmla="*/ 1866 w 10000"/>
              <a:gd name="connsiteY11" fmla="*/ 423 h 10000"/>
              <a:gd name="connsiteX12" fmla="*/ 1866 w 10000"/>
              <a:gd name="connsiteY12" fmla="*/ 317 h 10000"/>
              <a:gd name="connsiteX13" fmla="*/ 1633 w 10000"/>
              <a:gd name="connsiteY13" fmla="*/ 212 h 10000"/>
              <a:gd name="connsiteX14" fmla="*/ 1633 w 10000"/>
              <a:gd name="connsiteY14" fmla="*/ 212 h 10000"/>
              <a:gd name="connsiteX15" fmla="*/ 1633 w 10000"/>
              <a:gd name="connsiteY15" fmla="*/ 106 h 10000"/>
              <a:gd name="connsiteX16" fmla="*/ 1633 w 10000"/>
              <a:gd name="connsiteY16" fmla="*/ 0 h 10000"/>
              <a:gd name="connsiteX17" fmla="*/ 1633 w 10000"/>
              <a:gd name="connsiteY17" fmla="*/ 0 h 10000"/>
              <a:gd name="connsiteX18" fmla="*/ 1866 w 10000"/>
              <a:gd name="connsiteY18" fmla="*/ 0 h 10000"/>
              <a:gd name="connsiteX19" fmla="*/ 2332 w 10000"/>
              <a:gd name="connsiteY19" fmla="*/ 0 h 10000"/>
              <a:gd name="connsiteX20" fmla="*/ 2799 w 10000"/>
              <a:gd name="connsiteY20" fmla="*/ 106 h 10000"/>
              <a:gd name="connsiteX21" fmla="*/ 3265 w 10000"/>
              <a:gd name="connsiteY21" fmla="*/ 212 h 10000"/>
              <a:gd name="connsiteX22" fmla="*/ 3732 w 10000"/>
              <a:gd name="connsiteY22" fmla="*/ 317 h 10000"/>
              <a:gd name="connsiteX23" fmla="*/ 3965 w 10000"/>
              <a:gd name="connsiteY23" fmla="*/ 423 h 10000"/>
              <a:gd name="connsiteX24" fmla="*/ 3965 w 10000"/>
              <a:gd name="connsiteY24" fmla="*/ 529 h 10000"/>
              <a:gd name="connsiteX25" fmla="*/ 3965 w 10000"/>
              <a:gd name="connsiteY25" fmla="*/ 741 h 10000"/>
              <a:gd name="connsiteX26" fmla="*/ 3732 w 10000"/>
              <a:gd name="connsiteY26" fmla="*/ 1058 h 10000"/>
              <a:gd name="connsiteX27" fmla="*/ 3732 w 10000"/>
              <a:gd name="connsiteY27" fmla="*/ 1058 h 10000"/>
              <a:gd name="connsiteX28" fmla="*/ 3732 w 10000"/>
              <a:gd name="connsiteY28" fmla="*/ 1164 h 10000"/>
              <a:gd name="connsiteX29" fmla="*/ 3499 w 10000"/>
              <a:gd name="connsiteY29" fmla="*/ 1362 h 10000"/>
              <a:gd name="connsiteX30" fmla="*/ 3499 w 10000"/>
              <a:gd name="connsiteY30" fmla="*/ 1468 h 10000"/>
              <a:gd name="connsiteX31" fmla="*/ 3499 w 10000"/>
              <a:gd name="connsiteY31" fmla="*/ 1680 h 10000"/>
              <a:gd name="connsiteX32" fmla="*/ 3265 w 10000"/>
              <a:gd name="connsiteY32" fmla="*/ 1892 h 10000"/>
              <a:gd name="connsiteX33" fmla="*/ 3265 w 10000"/>
              <a:gd name="connsiteY33" fmla="*/ 2103 h 10000"/>
              <a:gd name="connsiteX34" fmla="*/ 3032 w 10000"/>
              <a:gd name="connsiteY34" fmla="*/ 2421 h 10000"/>
              <a:gd name="connsiteX35" fmla="*/ 2566 w 10000"/>
              <a:gd name="connsiteY35" fmla="*/ 3690 h 10000"/>
              <a:gd name="connsiteX36" fmla="*/ 1633 w 10000"/>
              <a:gd name="connsiteY36" fmla="*/ 4735 h 10000"/>
              <a:gd name="connsiteX37" fmla="*/ 1633 w 10000"/>
              <a:gd name="connsiteY37" fmla="*/ 5053 h 10000"/>
              <a:gd name="connsiteX38" fmla="*/ 1399 w 10000"/>
              <a:gd name="connsiteY38" fmla="*/ 5265 h 10000"/>
              <a:gd name="connsiteX39" fmla="*/ 1166 w 10000"/>
              <a:gd name="connsiteY39" fmla="*/ 5476 h 10000"/>
              <a:gd name="connsiteX40" fmla="*/ 1166 w 10000"/>
              <a:gd name="connsiteY40" fmla="*/ 5688 h 10000"/>
              <a:gd name="connsiteX41" fmla="*/ 933 w 10000"/>
              <a:gd name="connsiteY41" fmla="*/ 5794 h 10000"/>
              <a:gd name="connsiteX42" fmla="*/ 933 w 10000"/>
              <a:gd name="connsiteY42" fmla="*/ 5899 h 10000"/>
              <a:gd name="connsiteX43" fmla="*/ 933 w 10000"/>
              <a:gd name="connsiteY43" fmla="*/ 6005 h 10000"/>
              <a:gd name="connsiteX44" fmla="*/ 933 w 10000"/>
              <a:gd name="connsiteY44" fmla="*/ 6005 h 10000"/>
              <a:gd name="connsiteX45" fmla="*/ 933 w 10000"/>
              <a:gd name="connsiteY45" fmla="*/ 6111 h 10000"/>
              <a:gd name="connsiteX46" fmla="*/ 1166 w 10000"/>
              <a:gd name="connsiteY46" fmla="*/ 6217 h 10000"/>
              <a:gd name="connsiteX47" fmla="*/ 1633 w 10000"/>
              <a:gd name="connsiteY47" fmla="*/ 6310 h 10000"/>
              <a:gd name="connsiteX48" fmla="*/ 1866 w 10000"/>
              <a:gd name="connsiteY48" fmla="*/ 6415 h 10000"/>
              <a:gd name="connsiteX49" fmla="*/ 2566 w 10000"/>
              <a:gd name="connsiteY49" fmla="*/ 6521 h 10000"/>
              <a:gd name="connsiteX50" fmla="*/ 3265 w 10000"/>
              <a:gd name="connsiteY50" fmla="*/ 6733 h 10000"/>
              <a:gd name="connsiteX51" fmla="*/ 3965 w 10000"/>
              <a:gd name="connsiteY51" fmla="*/ 6944 h 10000"/>
              <a:gd name="connsiteX52" fmla="*/ 4898 w 10000"/>
              <a:gd name="connsiteY52" fmla="*/ 7262 h 10000"/>
              <a:gd name="connsiteX53" fmla="*/ 5831 w 10000"/>
              <a:gd name="connsiteY53" fmla="*/ 7474 h 10000"/>
              <a:gd name="connsiteX54" fmla="*/ 6764 w 10000"/>
              <a:gd name="connsiteY54" fmla="*/ 7685 h 10000"/>
              <a:gd name="connsiteX55" fmla="*/ 7464 w 10000"/>
              <a:gd name="connsiteY55" fmla="*/ 7897 h 10000"/>
              <a:gd name="connsiteX56" fmla="*/ 8163 w 10000"/>
              <a:gd name="connsiteY56" fmla="*/ 8108 h 10000"/>
              <a:gd name="connsiteX57" fmla="*/ 8630 w 10000"/>
              <a:gd name="connsiteY57" fmla="*/ 8320 h 10000"/>
              <a:gd name="connsiteX58" fmla="*/ 9096 w 10000"/>
              <a:gd name="connsiteY58" fmla="*/ 8426 h 10000"/>
              <a:gd name="connsiteX59" fmla="*/ 9329 w 10000"/>
              <a:gd name="connsiteY59" fmla="*/ 8638 h 10000"/>
              <a:gd name="connsiteX60" fmla="*/ 9534 w 10000"/>
              <a:gd name="connsiteY60" fmla="*/ 8743 h 10000"/>
              <a:gd name="connsiteX61" fmla="*/ 9767 w 10000"/>
              <a:gd name="connsiteY61" fmla="*/ 8942 h 10000"/>
              <a:gd name="connsiteX62" fmla="*/ 10000 w 10000"/>
              <a:gd name="connsiteY62" fmla="*/ 9153 h 10000"/>
              <a:gd name="connsiteX63" fmla="*/ 10000 w 10000"/>
              <a:gd name="connsiteY63" fmla="*/ 9365 h 10000"/>
              <a:gd name="connsiteX64" fmla="*/ 10000 w 10000"/>
              <a:gd name="connsiteY64" fmla="*/ 9577 h 10000"/>
              <a:gd name="connsiteX65" fmla="*/ 9767 w 10000"/>
              <a:gd name="connsiteY65" fmla="*/ 9788 h 10000"/>
              <a:gd name="connsiteX66" fmla="*/ 9767 w 10000"/>
              <a:gd name="connsiteY66" fmla="*/ 10000 h 10000"/>
              <a:gd name="connsiteX67" fmla="*/ 9329 w 10000"/>
              <a:gd name="connsiteY67" fmla="*/ 9894 h 10000"/>
              <a:gd name="connsiteX68" fmla="*/ 9096 w 10000"/>
              <a:gd name="connsiteY68" fmla="*/ 9788 h 10000"/>
              <a:gd name="connsiteX69" fmla="*/ 8630 w 10000"/>
              <a:gd name="connsiteY69" fmla="*/ 9577 h 10000"/>
              <a:gd name="connsiteX70" fmla="*/ 8397 w 10000"/>
              <a:gd name="connsiteY70" fmla="*/ 9471 h 10000"/>
              <a:gd name="connsiteX71" fmla="*/ 7930 w 10000"/>
              <a:gd name="connsiteY71" fmla="*/ 9259 h 10000"/>
              <a:gd name="connsiteX72" fmla="*/ 7464 w 10000"/>
              <a:gd name="connsiteY72" fmla="*/ 9048 h 10000"/>
              <a:gd name="connsiteX73" fmla="*/ 6297 w 10000"/>
              <a:gd name="connsiteY73" fmla="*/ 8532 h 10000"/>
              <a:gd name="connsiteX74" fmla="*/ 5131 w 10000"/>
              <a:gd name="connsiteY74" fmla="*/ 8108 h 10000"/>
              <a:gd name="connsiteX75" fmla="*/ 3965 w 10000"/>
              <a:gd name="connsiteY75" fmla="*/ 7685 h 10000"/>
              <a:gd name="connsiteX76" fmla="*/ 2799 w 10000"/>
              <a:gd name="connsiteY76" fmla="*/ 7262 h 10000"/>
              <a:gd name="connsiteX77" fmla="*/ 2099 w 10000"/>
              <a:gd name="connsiteY77" fmla="*/ 7050 h 10000"/>
              <a:gd name="connsiteX78" fmla="*/ 1633 w 10000"/>
              <a:gd name="connsiteY78" fmla="*/ 6839 h 10000"/>
              <a:gd name="connsiteX79" fmla="*/ 1166 w 10000"/>
              <a:gd name="connsiteY79" fmla="*/ 6733 h 10000"/>
              <a:gd name="connsiteX80" fmla="*/ 700 w 10000"/>
              <a:gd name="connsiteY80" fmla="*/ 6521 h 10000"/>
              <a:gd name="connsiteX81" fmla="*/ 466 w 10000"/>
              <a:gd name="connsiteY81" fmla="*/ 6415 h 10000"/>
              <a:gd name="connsiteX82" fmla="*/ 233 w 10000"/>
              <a:gd name="connsiteY82" fmla="*/ 6310 h 10000"/>
              <a:gd name="connsiteX83" fmla="*/ 0 w 10000"/>
              <a:gd name="connsiteY83" fmla="*/ 6310 h 10000"/>
              <a:gd name="connsiteX84" fmla="*/ 0 w 10000"/>
              <a:gd name="connsiteY84" fmla="*/ 6217 h 10000"/>
              <a:gd name="connsiteX85" fmla="*/ 0 w 10000"/>
              <a:gd name="connsiteY85" fmla="*/ 6217 h 10000"/>
              <a:gd name="connsiteX86" fmla="*/ 0 w 10000"/>
              <a:gd name="connsiteY86" fmla="*/ 6111 h 10000"/>
              <a:gd name="connsiteX87" fmla="*/ 0 w 10000"/>
              <a:gd name="connsiteY87" fmla="*/ 6005 h 10000"/>
              <a:gd name="connsiteX88" fmla="*/ 0 w 10000"/>
              <a:gd name="connsiteY88" fmla="*/ 5794 h 10000"/>
              <a:gd name="connsiteX89" fmla="*/ 233 w 10000"/>
              <a:gd name="connsiteY89" fmla="*/ 5476 h 10000"/>
              <a:gd name="connsiteX90" fmla="*/ 233 w 10000"/>
              <a:gd name="connsiteY90" fmla="*/ 5265 h 10000"/>
              <a:gd name="connsiteX91" fmla="*/ 466 w 10000"/>
              <a:gd name="connsiteY91" fmla="*/ 4841 h 10000"/>
              <a:gd name="connsiteX92" fmla="*/ 700 w 10000"/>
              <a:gd name="connsiteY92" fmla="*/ 4524 h 10000"/>
              <a:gd name="connsiteX93" fmla="*/ 700 w 10000"/>
              <a:gd name="connsiteY93" fmla="*/ 4524 h 10000"/>
              <a:gd name="connsiteX0" fmla="*/ 700 w 10000"/>
              <a:gd name="connsiteY0" fmla="*/ 4524 h 9894"/>
              <a:gd name="connsiteX1" fmla="*/ 1166 w 10000"/>
              <a:gd name="connsiteY1" fmla="*/ 3690 h 9894"/>
              <a:gd name="connsiteX2" fmla="*/ 1399 w 10000"/>
              <a:gd name="connsiteY2" fmla="*/ 2950 h 9894"/>
              <a:gd name="connsiteX3" fmla="*/ 1633 w 10000"/>
              <a:gd name="connsiteY3" fmla="*/ 2315 h 9894"/>
              <a:gd name="connsiteX4" fmla="*/ 1866 w 10000"/>
              <a:gd name="connsiteY4" fmla="*/ 1680 h 9894"/>
              <a:gd name="connsiteX5" fmla="*/ 1866 w 10000"/>
              <a:gd name="connsiteY5" fmla="*/ 1362 h 9894"/>
              <a:gd name="connsiteX6" fmla="*/ 2099 w 10000"/>
              <a:gd name="connsiteY6" fmla="*/ 1164 h 9894"/>
              <a:gd name="connsiteX7" fmla="*/ 2099 w 10000"/>
              <a:gd name="connsiteY7" fmla="*/ 952 h 9894"/>
              <a:gd name="connsiteX8" fmla="*/ 2099 w 10000"/>
              <a:gd name="connsiteY8" fmla="*/ 741 h 9894"/>
              <a:gd name="connsiteX9" fmla="*/ 2099 w 10000"/>
              <a:gd name="connsiteY9" fmla="*/ 635 h 9894"/>
              <a:gd name="connsiteX10" fmla="*/ 2099 w 10000"/>
              <a:gd name="connsiteY10" fmla="*/ 423 h 9894"/>
              <a:gd name="connsiteX11" fmla="*/ 1866 w 10000"/>
              <a:gd name="connsiteY11" fmla="*/ 423 h 9894"/>
              <a:gd name="connsiteX12" fmla="*/ 1866 w 10000"/>
              <a:gd name="connsiteY12" fmla="*/ 317 h 9894"/>
              <a:gd name="connsiteX13" fmla="*/ 1633 w 10000"/>
              <a:gd name="connsiteY13" fmla="*/ 212 h 9894"/>
              <a:gd name="connsiteX14" fmla="*/ 1633 w 10000"/>
              <a:gd name="connsiteY14" fmla="*/ 212 h 9894"/>
              <a:gd name="connsiteX15" fmla="*/ 1633 w 10000"/>
              <a:gd name="connsiteY15" fmla="*/ 106 h 9894"/>
              <a:gd name="connsiteX16" fmla="*/ 1633 w 10000"/>
              <a:gd name="connsiteY16" fmla="*/ 0 h 9894"/>
              <a:gd name="connsiteX17" fmla="*/ 1633 w 10000"/>
              <a:gd name="connsiteY17" fmla="*/ 0 h 9894"/>
              <a:gd name="connsiteX18" fmla="*/ 1866 w 10000"/>
              <a:gd name="connsiteY18" fmla="*/ 0 h 9894"/>
              <a:gd name="connsiteX19" fmla="*/ 2332 w 10000"/>
              <a:gd name="connsiteY19" fmla="*/ 0 h 9894"/>
              <a:gd name="connsiteX20" fmla="*/ 2799 w 10000"/>
              <a:gd name="connsiteY20" fmla="*/ 106 h 9894"/>
              <a:gd name="connsiteX21" fmla="*/ 3265 w 10000"/>
              <a:gd name="connsiteY21" fmla="*/ 212 h 9894"/>
              <a:gd name="connsiteX22" fmla="*/ 3732 w 10000"/>
              <a:gd name="connsiteY22" fmla="*/ 317 h 9894"/>
              <a:gd name="connsiteX23" fmla="*/ 3965 w 10000"/>
              <a:gd name="connsiteY23" fmla="*/ 423 h 9894"/>
              <a:gd name="connsiteX24" fmla="*/ 3965 w 10000"/>
              <a:gd name="connsiteY24" fmla="*/ 529 h 9894"/>
              <a:gd name="connsiteX25" fmla="*/ 3965 w 10000"/>
              <a:gd name="connsiteY25" fmla="*/ 741 h 9894"/>
              <a:gd name="connsiteX26" fmla="*/ 3732 w 10000"/>
              <a:gd name="connsiteY26" fmla="*/ 1058 h 9894"/>
              <a:gd name="connsiteX27" fmla="*/ 3732 w 10000"/>
              <a:gd name="connsiteY27" fmla="*/ 1058 h 9894"/>
              <a:gd name="connsiteX28" fmla="*/ 3732 w 10000"/>
              <a:gd name="connsiteY28" fmla="*/ 1164 h 9894"/>
              <a:gd name="connsiteX29" fmla="*/ 3499 w 10000"/>
              <a:gd name="connsiteY29" fmla="*/ 1362 h 9894"/>
              <a:gd name="connsiteX30" fmla="*/ 3499 w 10000"/>
              <a:gd name="connsiteY30" fmla="*/ 1468 h 9894"/>
              <a:gd name="connsiteX31" fmla="*/ 3499 w 10000"/>
              <a:gd name="connsiteY31" fmla="*/ 1680 h 9894"/>
              <a:gd name="connsiteX32" fmla="*/ 3265 w 10000"/>
              <a:gd name="connsiteY32" fmla="*/ 1892 h 9894"/>
              <a:gd name="connsiteX33" fmla="*/ 3265 w 10000"/>
              <a:gd name="connsiteY33" fmla="*/ 2103 h 9894"/>
              <a:gd name="connsiteX34" fmla="*/ 3032 w 10000"/>
              <a:gd name="connsiteY34" fmla="*/ 2421 h 9894"/>
              <a:gd name="connsiteX35" fmla="*/ 2566 w 10000"/>
              <a:gd name="connsiteY35" fmla="*/ 3690 h 9894"/>
              <a:gd name="connsiteX36" fmla="*/ 1633 w 10000"/>
              <a:gd name="connsiteY36" fmla="*/ 4735 h 9894"/>
              <a:gd name="connsiteX37" fmla="*/ 1633 w 10000"/>
              <a:gd name="connsiteY37" fmla="*/ 5053 h 9894"/>
              <a:gd name="connsiteX38" fmla="*/ 1399 w 10000"/>
              <a:gd name="connsiteY38" fmla="*/ 5265 h 9894"/>
              <a:gd name="connsiteX39" fmla="*/ 1166 w 10000"/>
              <a:gd name="connsiteY39" fmla="*/ 5476 h 9894"/>
              <a:gd name="connsiteX40" fmla="*/ 1166 w 10000"/>
              <a:gd name="connsiteY40" fmla="*/ 5688 h 9894"/>
              <a:gd name="connsiteX41" fmla="*/ 933 w 10000"/>
              <a:gd name="connsiteY41" fmla="*/ 5794 h 9894"/>
              <a:gd name="connsiteX42" fmla="*/ 933 w 10000"/>
              <a:gd name="connsiteY42" fmla="*/ 5899 h 9894"/>
              <a:gd name="connsiteX43" fmla="*/ 933 w 10000"/>
              <a:gd name="connsiteY43" fmla="*/ 6005 h 9894"/>
              <a:gd name="connsiteX44" fmla="*/ 933 w 10000"/>
              <a:gd name="connsiteY44" fmla="*/ 6005 h 9894"/>
              <a:gd name="connsiteX45" fmla="*/ 933 w 10000"/>
              <a:gd name="connsiteY45" fmla="*/ 6111 h 9894"/>
              <a:gd name="connsiteX46" fmla="*/ 1166 w 10000"/>
              <a:gd name="connsiteY46" fmla="*/ 6217 h 9894"/>
              <a:gd name="connsiteX47" fmla="*/ 1633 w 10000"/>
              <a:gd name="connsiteY47" fmla="*/ 6310 h 9894"/>
              <a:gd name="connsiteX48" fmla="*/ 1866 w 10000"/>
              <a:gd name="connsiteY48" fmla="*/ 6415 h 9894"/>
              <a:gd name="connsiteX49" fmla="*/ 2566 w 10000"/>
              <a:gd name="connsiteY49" fmla="*/ 6521 h 9894"/>
              <a:gd name="connsiteX50" fmla="*/ 3265 w 10000"/>
              <a:gd name="connsiteY50" fmla="*/ 6733 h 9894"/>
              <a:gd name="connsiteX51" fmla="*/ 3965 w 10000"/>
              <a:gd name="connsiteY51" fmla="*/ 6944 h 9894"/>
              <a:gd name="connsiteX52" fmla="*/ 4898 w 10000"/>
              <a:gd name="connsiteY52" fmla="*/ 7262 h 9894"/>
              <a:gd name="connsiteX53" fmla="*/ 5831 w 10000"/>
              <a:gd name="connsiteY53" fmla="*/ 7474 h 9894"/>
              <a:gd name="connsiteX54" fmla="*/ 6764 w 10000"/>
              <a:gd name="connsiteY54" fmla="*/ 7685 h 9894"/>
              <a:gd name="connsiteX55" fmla="*/ 7464 w 10000"/>
              <a:gd name="connsiteY55" fmla="*/ 7897 h 9894"/>
              <a:gd name="connsiteX56" fmla="*/ 8163 w 10000"/>
              <a:gd name="connsiteY56" fmla="*/ 8108 h 9894"/>
              <a:gd name="connsiteX57" fmla="*/ 8630 w 10000"/>
              <a:gd name="connsiteY57" fmla="*/ 8320 h 9894"/>
              <a:gd name="connsiteX58" fmla="*/ 9096 w 10000"/>
              <a:gd name="connsiteY58" fmla="*/ 8426 h 9894"/>
              <a:gd name="connsiteX59" fmla="*/ 9329 w 10000"/>
              <a:gd name="connsiteY59" fmla="*/ 8638 h 9894"/>
              <a:gd name="connsiteX60" fmla="*/ 9534 w 10000"/>
              <a:gd name="connsiteY60" fmla="*/ 8743 h 9894"/>
              <a:gd name="connsiteX61" fmla="*/ 9767 w 10000"/>
              <a:gd name="connsiteY61" fmla="*/ 8942 h 9894"/>
              <a:gd name="connsiteX62" fmla="*/ 10000 w 10000"/>
              <a:gd name="connsiteY62" fmla="*/ 9153 h 9894"/>
              <a:gd name="connsiteX63" fmla="*/ 10000 w 10000"/>
              <a:gd name="connsiteY63" fmla="*/ 9365 h 9894"/>
              <a:gd name="connsiteX64" fmla="*/ 10000 w 10000"/>
              <a:gd name="connsiteY64" fmla="*/ 9577 h 9894"/>
              <a:gd name="connsiteX65" fmla="*/ 9767 w 10000"/>
              <a:gd name="connsiteY65" fmla="*/ 9788 h 9894"/>
              <a:gd name="connsiteX66" fmla="*/ 9329 w 10000"/>
              <a:gd name="connsiteY66" fmla="*/ 9894 h 9894"/>
              <a:gd name="connsiteX67" fmla="*/ 9096 w 10000"/>
              <a:gd name="connsiteY67" fmla="*/ 9788 h 9894"/>
              <a:gd name="connsiteX68" fmla="*/ 8630 w 10000"/>
              <a:gd name="connsiteY68" fmla="*/ 9577 h 9894"/>
              <a:gd name="connsiteX69" fmla="*/ 8397 w 10000"/>
              <a:gd name="connsiteY69" fmla="*/ 9471 h 9894"/>
              <a:gd name="connsiteX70" fmla="*/ 7930 w 10000"/>
              <a:gd name="connsiteY70" fmla="*/ 9259 h 9894"/>
              <a:gd name="connsiteX71" fmla="*/ 7464 w 10000"/>
              <a:gd name="connsiteY71" fmla="*/ 9048 h 9894"/>
              <a:gd name="connsiteX72" fmla="*/ 6297 w 10000"/>
              <a:gd name="connsiteY72" fmla="*/ 8532 h 9894"/>
              <a:gd name="connsiteX73" fmla="*/ 5131 w 10000"/>
              <a:gd name="connsiteY73" fmla="*/ 8108 h 9894"/>
              <a:gd name="connsiteX74" fmla="*/ 3965 w 10000"/>
              <a:gd name="connsiteY74" fmla="*/ 7685 h 9894"/>
              <a:gd name="connsiteX75" fmla="*/ 2799 w 10000"/>
              <a:gd name="connsiteY75" fmla="*/ 7262 h 9894"/>
              <a:gd name="connsiteX76" fmla="*/ 2099 w 10000"/>
              <a:gd name="connsiteY76" fmla="*/ 7050 h 9894"/>
              <a:gd name="connsiteX77" fmla="*/ 1633 w 10000"/>
              <a:gd name="connsiteY77" fmla="*/ 6839 h 9894"/>
              <a:gd name="connsiteX78" fmla="*/ 1166 w 10000"/>
              <a:gd name="connsiteY78" fmla="*/ 6733 h 9894"/>
              <a:gd name="connsiteX79" fmla="*/ 700 w 10000"/>
              <a:gd name="connsiteY79" fmla="*/ 6521 h 9894"/>
              <a:gd name="connsiteX80" fmla="*/ 466 w 10000"/>
              <a:gd name="connsiteY80" fmla="*/ 6415 h 9894"/>
              <a:gd name="connsiteX81" fmla="*/ 233 w 10000"/>
              <a:gd name="connsiteY81" fmla="*/ 6310 h 9894"/>
              <a:gd name="connsiteX82" fmla="*/ 0 w 10000"/>
              <a:gd name="connsiteY82" fmla="*/ 6310 h 9894"/>
              <a:gd name="connsiteX83" fmla="*/ 0 w 10000"/>
              <a:gd name="connsiteY83" fmla="*/ 6217 h 9894"/>
              <a:gd name="connsiteX84" fmla="*/ 0 w 10000"/>
              <a:gd name="connsiteY84" fmla="*/ 6217 h 9894"/>
              <a:gd name="connsiteX85" fmla="*/ 0 w 10000"/>
              <a:gd name="connsiteY85" fmla="*/ 6111 h 9894"/>
              <a:gd name="connsiteX86" fmla="*/ 0 w 10000"/>
              <a:gd name="connsiteY86" fmla="*/ 6005 h 9894"/>
              <a:gd name="connsiteX87" fmla="*/ 0 w 10000"/>
              <a:gd name="connsiteY87" fmla="*/ 5794 h 9894"/>
              <a:gd name="connsiteX88" fmla="*/ 233 w 10000"/>
              <a:gd name="connsiteY88" fmla="*/ 5476 h 9894"/>
              <a:gd name="connsiteX89" fmla="*/ 233 w 10000"/>
              <a:gd name="connsiteY89" fmla="*/ 5265 h 9894"/>
              <a:gd name="connsiteX90" fmla="*/ 466 w 10000"/>
              <a:gd name="connsiteY90" fmla="*/ 4841 h 9894"/>
              <a:gd name="connsiteX91" fmla="*/ 700 w 10000"/>
              <a:gd name="connsiteY91" fmla="*/ 4524 h 9894"/>
              <a:gd name="connsiteX92" fmla="*/ 700 w 10000"/>
              <a:gd name="connsiteY92" fmla="*/ 4524 h 9894"/>
              <a:gd name="connsiteX0" fmla="*/ 700 w 10000"/>
              <a:gd name="connsiteY0" fmla="*/ 4572 h 10000"/>
              <a:gd name="connsiteX1" fmla="*/ 1166 w 10000"/>
              <a:gd name="connsiteY1" fmla="*/ 3730 h 10000"/>
              <a:gd name="connsiteX2" fmla="*/ 1399 w 10000"/>
              <a:gd name="connsiteY2" fmla="*/ 2982 h 10000"/>
              <a:gd name="connsiteX3" fmla="*/ 1633 w 10000"/>
              <a:gd name="connsiteY3" fmla="*/ 2340 h 10000"/>
              <a:gd name="connsiteX4" fmla="*/ 1866 w 10000"/>
              <a:gd name="connsiteY4" fmla="*/ 1698 h 10000"/>
              <a:gd name="connsiteX5" fmla="*/ 1866 w 10000"/>
              <a:gd name="connsiteY5" fmla="*/ 1377 h 10000"/>
              <a:gd name="connsiteX6" fmla="*/ 2099 w 10000"/>
              <a:gd name="connsiteY6" fmla="*/ 1176 h 10000"/>
              <a:gd name="connsiteX7" fmla="*/ 2099 w 10000"/>
              <a:gd name="connsiteY7" fmla="*/ 962 h 10000"/>
              <a:gd name="connsiteX8" fmla="*/ 2099 w 10000"/>
              <a:gd name="connsiteY8" fmla="*/ 749 h 10000"/>
              <a:gd name="connsiteX9" fmla="*/ 2099 w 10000"/>
              <a:gd name="connsiteY9" fmla="*/ 642 h 10000"/>
              <a:gd name="connsiteX10" fmla="*/ 2099 w 10000"/>
              <a:gd name="connsiteY10" fmla="*/ 428 h 10000"/>
              <a:gd name="connsiteX11" fmla="*/ 1866 w 10000"/>
              <a:gd name="connsiteY11" fmla="*/ 428 h 10000"/>
              <a:gd name="connsiteX12" fmla="*/ 1866 w 10000"/>
              <a:gd name="connsiteY12" fmla="*/ 320 h 10000"/>
              <a:gd name="connsiteX13" fmla="*/ 1633 w 10000"/>
              <a:gd name="connsiteY13" fmla="*/ 214 h 10000"/>
              <a:gd name="connsiteX14" fmla="*/ 1633 w 10000"/>
              <a:gd name="connsiteY14" fmla="*/ 214 h 10000"/>
              <a:gd name="connsiteX15" fmla="*/ 1633 w 10000"/>
              <a:gd name="connsiteY15" fmla="*/ 107 h 10000"/>
              <a:gd name="connsiteX16" fmla="*/ 1633 w 10000"/>
              <a:gd name="connsiteY16" fmla="*/ 0 h 10000"/>
              <a:gd name="connsiteX17" fmla="*/ 1633 w 10000"/>
              <a:gd name="connsiteY17" fmla="*/ 0 h 10000"/>
              <a:gd name="connsiteX18" fmla="*/ 1866 w 10000"/>
              <a:gd name="connsiteY18" fmla="*/ 0 h 10000"/>
              <a:gd name="connsiteX19" fmla="*/ 2332 w 10000"/>
              <a:gd name="connsiteY19" fmla="*/ 0 h 10000"/>
              <a:gd name="connsiteX20" fmla="*/ 2799 w 10000"/>
              <a:gd name="connsiteY20" fmla="*/ 107 h 10000"/>
              <a:gd name="connsiteX21" fmla="*/ 3265 w 10000"/>
              <a:gd name="connsiteY21" fmla="*/ 214 h 10000"/>
              <a:gd name="connsiteX22" fmla="*/ 3732 w 10000"/>
              <a:gd name="connsiteY22" fmla="*/ 320 h 10000"/>
              <a:gd name="connsiteX23" fmla="*/ 3965 w 10000"/>
              <a:gd name="connsiteY23" fmla="*/ 428 h 10000"/>
              <a:gd name="connsiteX24" fmla="*/ 3965 w 10000"/>
              <a:gd name="connsiteY24" fmla="*/ 535 h 10000"/>
              <a:gd name="connsiteX25" fmla="*/ 3965 w 10000"/>
              <a:gd name="connsiteY25" fmla="*/ 749 h 10000"/>
              <a:gd name="connsiteX26" fmla="*/ 3732 w 10000"/>
              <a:gd name="connsiteY26" fmla="*/ 1069 h 10000"/>
              <a:gd name="connsiteX27" fmla="*/ 3732 w 10000"/>
              <a:gd name="connsiteY27" fmla="*/ 1069 h 10000"/>
              <a:gd name="connsiteX28" fmla="*/ 3732 w 10000"/>
              <a:gd name="connsiteY28" fmla="*/ 1176 h 10000"/>
              <a:gd name="connsiteX29" fmla="*/ 3499 w 10000"/>
              <a:gd name="connsiteY29" fmla="*/ 1377 h 10000"/>
              <a:gd name="connsiteX30" fmla="*/ 3499 w 10000"/>
              <a:gd name="connsiteY30" fmla="*/ 1484 h 10000"/>
              <a:gd name="connsiteX31" fmla="*/ 3499 w 10000"/>
              <a:gd name="connsiteY31" fmla="*/ 1698 h 10000"/>
              <a:gd name="connsiteX32" fmla="*/ 3265 w 10000"/>
              <a:gd name="connsiteY32" fmla="*/ 1912 h 10000"/>
              <a:gd name="connsiteX33" fmla="*/ 3265 w 10000"/>
              <a:gd name="connsiteY33" fmla="*/ 2126 h 10000"/>
              <a:gd name="connsiteX34" fmla="*/ 3032 w 10000"/>
              <a:gd name="connsiteY34" fmla="*/ 2447 h 10000"/>
              <a:gd name="connsiteX35" fmla="*/ 2566 w 10000"/>
              <a:gd name="connsiteY35" fmla="*/ 3730 h 10000"/>
              <a:gd name="connsiteX36" fmla="*/ 1633 w 10000"/>
              <a:gd name="connsiteY36" fmla="*/ 4786 h 10000"/>
              <a:gd name="connsiteX37" fmla="*/ 1633 w 10000"/>
              <a:gd name="connsiteY37" fmla="*/ 5107 h 10000"/>
              <a:gd name="connsiteX38" fmla="*/ 1399 w 10000"/>
              <a:gd name="connsiteY38" fmla="*/ 5321 h 10000"/>
              <a:gd name="connsiteX39" fmla="*/ 1166 w 10000"/>
              <a:gd name="connsiteY39" fmla="*/ 5535 h 10000"/>
              <a:gd name="connsiteX40" fmla="*/ 1166 w 10000"/>
              <a:gd name="connsiteY40" fmla="*/ 5749 h 10000"/>
              <a:gd name="connsiteX41" fmla="*/ 933 w 10000"/>
              <a:gd name="connsiteY41" fmla="*/ 5856 h 10000"/>
              <a:gd name="connsiteX42" fmla="*/ 933 w 10000"/>
              <a:gd name="connsiteY42" fmla="*/ 5962 h 10000"/>
              <a:gd name="connsiteX43" fmla="*/ 933 w 10000"/>
              <a:gd name="connsiteY43" fmla="*/ 6069 h 10000"/>
              <a:gd name="connsiteX44" fmla="*/ 933 w 10000"/>
              <a:gd name="connsiteY44" fmla="*/ 6069 h 10000"/>
              <a:gd name="connsiteX45" fmla="*/ 933 w 10000"/>
              <a:gd name="connsiteY45" fmla="*/ 6176 h 10000"/>
              <a:gd name="connsiteX46" fmla="*/ 1166 w 10000"/>
              <a:gd name="connsiteY46" fmla="*/ 6284 h 10000"/>
              <a:gd name="connsiteX47" fmla="*/ 1633 w 10000"/>
              <a:gd name="connsiteY47" fmla="*/ 6378 h 10000"/>
              <a:gd name="connsiteX48" fmla="*/ 1866 w 10000"/>
              <a:gd name="connsiteY48" fmla="*/ 6484 h 10000"/>
              <a:gd name="connsiteX49" fmla="*/ 2566 w 10000"/>
              <a:gd name="connsiteY49" fmla="*/ 6591 h 10000"/>
              <a:gd name="connsiteX50" fmla="*/ 3265 w 10000"/>
              <a:gd name="connsiteY50" fmla="*/ 6805 h 10000"/>
              <a:gd name="connsiteX51" fmla="*/ 3965 w 10000"/>
              <a:gd name="connsiteY51" fmla="*/ 7018 h 10000"/>
              <a:gd name="connsiteX52" fmla="*/ 4898 w 10000"/>
              <a:gd name="connsiteY52" fmla="*/ 7340 h 10000"/>
              <a:gd name="connsiteX53" fmla="*/ 5831 w 10000"/>
              <a:gd name="connsiteY53" fmla="*/ 7554 h 10000"/>
              <a:gd name="connsiteX54" fmla="*/ 6764 w 10000"/>
              <a:gd name="connsiteY54" fmla="*/ 7767 h 10000"/>
              <a:gd name="connsiteX55" fmla="*/ 7464 w 10000"/>
              <a:gd name="connsiteY55" fmla="*/ 7982 h 10000"/>
              <a:gd name="connsiteX56" fmla="*/ 8163 w 10000"/>
              <a:gd name="connsiteY56" fmla="*/ 8195 h 10000"/>
              <a:gd name="connsiteX57" fmla="*/ 8630 w 10000"/>
              <a:gd name="connsiteY57" fmla="*/ 8409 h 10000"/>
              <a:gd name="connsiteX58" fmla="*/ 9096 w 10000"/>
              <a:gd name="connsiteY58" fmla="*/ 8516 h 10000"/>
              <a:gd name="connsiteX59" fmla="*/ 9329 w 10000"/>
              <a:gd name="connsiteY59" fmla="*/ 8731 h 10000"/>
              <a:gd name="connsiteX60" fmla="*/ 9534 w 10000"/>
              <a:gd name="connsiteY60" fmla="*/ 8837 h 10000"/>
              <a:gd name="connsiteX61" fmla="*/ 9767 w 10000"/>
              <a:gd name="connsiteY61" fmla="*/ 9038 h 10000"/>
              <a:gd name="connsiteX62" fmla="*/ 10000 w 10000"/>
              <a:gd name="connsiteY62" fmla="*/ 9251 h 10000"/>
              <a:gd name="connsiteX63" fmla="*/ 10000 w 10000"/>
              <a:gd name="connsiteY63" fmla="*/ 9465 h 10000"/>
              <a:gd name="connsiteX64" fmla="*/ 10000 w 10000"/>
              <a:gd name="connsiteY64" fmla="*/ 9680 h 10000"/>
              <a:gd name="connsiteX65" fmla="*/ 9329 w 10000"/>
              <a:gd name="connsiteY65" fmla="*/ 10000 h 10000"/>
              <a:gd name="connsiteX66" fmla="*/ 9096 w 10000"/>
              <a:gd name="connsiteY66" fmla="*/ 9893 h 10000"/>
              <a:gd name="connsiteX67" fmla="*/ 8630 w 10000"/>
              <a:gd name="connsiteY67" fmla="*/ 9680 h 10000"/>
              <a:gd name="connsiteX68" fmla="*/ 8397 w 10000"/>
              <a:gd name="connsiteY68" fmla="*/ 9572 h 10000"/>
              <a:gd name="connsiteX69" fmla="*/ 7930 w 10000"/>
              <a:gd name="connsiteY69" fmla="*/ 9358 h 10000"/>
              <a:gd name="connsiteX70" fmla="*/ 7464 w 10000"/>
              <a:gd name="connsiteY70" fmla="*/ 9145 h 10000"/>
              <a:gd name="connsiteX71" fmla="*/ 6297 w 10000"/>
              <a:gd name="connsiteY71" fmla="*/ 8623 h 10000"/>
              <a:gd name="connsiteX72" fmla="*/ 5131 w 10000"/>
              <a:gd name="connsiteY72" fmla="*/ 8195 h 10000"/>
              <a:gd name="connsiteX73" fmla="*/ 3965 w 10000"/>
              <a:gd name="connsiteY73" fmla="*/ 7767 h 10000"/>
              <a:gd name="connsiteX74" fmla="*/ 2799 w 10000"/>
              <a:gd name="connsiteY74" fmla="*/ 7340 h 10000"/>
              <a:gd name="connsiteX75" fmla="*/ 2099 w 10000"/>
              <a:gd name="connsiteY75" fmla="*/ 7126 h 10000"/>
              <a:gd name="connsiteX76" fmla="*/ 1633 w 10000"/>
              <a:gd name="connsiteY76" fmla="*/ 6912 h 10000"/>
              <a:gd name="connsiteX77" fmla="*/ 1166 w 10000"/>
              <a:gd name="connsiteY77" fmla="*/ 6805 h 10000"/>
              <a:gd name="connsiteX78" fmla="*/ 700 w 10000"/>
              <a:gd name="connsiteY78" fmla="*/ 6591 h 10000"/>
              <a:gd name="connsiteX79" fmla="*/ 466 w 10000"/>
              <a:gd name="connsiteY79" fmla="*/ 6484 h 10000"/>
              <a:gd name="connsiteX80" fmla="*/ 233 w 10000"/>
              <a:gd name="connsiteY80" fmla="*/ 6378 h 10000"/>
              <a:gd name="connsiteX81" fmla="*/ 0 w 10000"/>
              <a:gd name="connsiteY81" fmla="*/ 6378 h 10000"/>
              <a:gd name="connsiteX82" fmla="*/ 0 w 10000"/>
              <a:gd name="connsiteY82" fmla="*/ 6284 h 10000"/>
              <a:gd name="connsiteX83" fmla="*/ 0 w 10000"/>
              <a:gd name="connsiteY83" fmla="*/ 6284 h 10000"/>
              <a:gd name="connsiteX84" fmla="*/ 0 w 10000"/>
              <a:gd name="connsiteY84" fmla="*/ 6176 h 10000"/>
              <a:gd name="connsiteX85" fmla="*/ 0 w 10000"/>
              <a:gd name="connsiteY85" fmla="*/ 6069 h 10000"/>
              <a:gd name="connsiteX86" fmla="*/ 0 w 10000"/>
              <a:gd name="connsiteY86" fmla="*/ 5856 h 10000"/>
              <a:gd name="connsiteX87" fmla="*/ 233 w 10000"/>
              <a:gd name="connsiteY87" fmla="*/ 5535 h 10000"/>
              <a:gd name="connsiteX88" fmla="*/ 233 w 10000"/>
              <a:gd name="connsiteY88" fmla="*/ 5321 h 10000"/>
              <a:gd name="connsiteX89" fmla="*/ 466 w 10000"/>
              <a:gd name="connsiteY89" fmla="*/ 4893 h 10000"/>
              <a:gd name="connsiteX90" fmla="*/ 700 w 10000"/>
              <a:gd name="connsiteY90" fmla="*/ 4572 h 10000"/>
              <a:gd name="connsiteX91" fmla="*/ 700 w 10000"/>
              <a:gd name="connsiteY91" fmla="*/ 4572 h 10000"/>
              <a:gd name="connsiteX0" fmla="*/ 700 w 10000"/>
              <a:gd name="connsiteY0" fmla="*/ 4572 h 10000"/>
              <a:gd name="connsiteX1" fmla="*/ 1166 w 10000"/>
              <a:gd name="connsiteY1" fmla="*/ 3730 h 10000"/>
              <a:gd name="connsiteX2" fmla="*/ 1399 w 10000"/>
              <a:gd name="connsiteY2" fmla="*/ 2982 h 10000"/>
              <a:gd name="connsiteX3" fmla="*/ 1633 w 10000"/>
              <a:gd name="connsiteY3" fmla="*/ 2340 h 10000"/>
              <a:gd name="connsiteX4" fmla="*/ 1866 w 10000"/>
              <a:gd name="connsiteY4" fmla="*/ 1698 h 10000"/>
              <a:gd name="connsiteX5" fmla="*/ 1866 w 10000"/>
              <a:gd name="connsiteY5" fmla="*/ 1377 h 10000"/>
              <a:gd name="connsiteX6" fmla="*/ 2099 w 10000"/>
              <a:gd name="connsiteY6" fmla="*/ 1176 h 10000"/>
              <a:gd name="connsiteX7" fmla="*/ 2099 w 10000"/>
              <a:gd name="connsiteY7" fmla="*/ 962 h 10000"/>
              <a:gd name="connsiteX8" fmla="*/ 2099 w 10000"/>
              <a:gd name="connsiteY8" fmla="*/ 749 h 10000"/>
              <a:gd name="connsiteX9" fmla="*/ 2099 w 10000"/>
              <a:gd name="connsiteY9" fmla="*/ 642 h 10000"/>
              <a:gd name="connsiteX10" fmla="*/ 2099 w 10000"/>
              <a:gd name="connsiteY10" fmla="*/ 428 h 10000"/>
              <a:gd name="connsiteX11" fmla="*/ 1866 w 10000"/>
              <a:gd name="connsiteY11" fmla="*/ 428 h 10000"/>
              <a:gd name="connsiteX12" fmla="*/ 1866 w 10000"/>
              <a:gd name="connsiteY12" fmla="*/ 320 h 10000"/>
              <a:gd name="connsiteX13" fmla="*/ 1633 w 10000"/>
              <a:gd name="connsiteY13" fmla="*/ 214 h 10000"/>
              <a:gd name="connsiteX14" fmla="*/ 1633 w 10000"/>
              <a:gd name="connsiteY14" fmla="*/ 214 h 10000"/>
              <a:gd name="connsiteX15" fmla="*/ 1633 w 10000"/>
              <a:gd name="connsiteY15" fmla="*/ 107 h 10000"/>
              <a:gd name="connsiteX16" fmla="*/ 1633 w 10000"/>
              <a:gd name="connsiteY16" fmla="*/ 0 h 10000"/>
              <a:gd name="connsiteX17" fmla="*/ 1633 w 10000"/>
              <a:gd name="connsiteY17" fmla="*/ 0 h 10000"/>
              <a:gd name="connsiteX18" fmla="*/ 1866 w 10000"/>
              <a:gd name="connsiteY18" fmla="*/ 0 h 10000"/>
              <a:gd name="connsiteX19" fmla="*/ 2332 w 10000"/>
              <a:gd name="connsiteY19" fmla="*/ 0 h 10000"/>
              <a:gd name="connsiteX20" fmla="*/ 2799 w 10000"/>
              <a:gd name="connsiteY20" fmla="*/ 107 h 10000"/>
              <a:gd name="connsiteX21" fmla="*/ 3265 w 10000"/>
              <a:gd name="connsiteY21" fmla="*/ 214 h 10000"/>
              <a:gd name="connsiteX22" fmla="*/ 3732 w 10000"/>
              <a:gd name="connsiteY22" fmla="*/ 320 h 10000"/>
              <a:gd name="connsiteX23" fmla="*/ 3965 w 10000"/>
              <a:gd name="connsiteY23" fmla="*/ 428 h 10000"/>
              <a:gd name="connsiteX24" fmla="*/ 3965 w 10000"/>
              <a:gd name="connsiteY24" fmla="*/ 535 h 10000"/>
              <a:gd name="connsiteX25" fmla="*/ 3965 w 10000"/>
              <a:gd name="connsiteY25" fmla="*/ 749 h 10000"/>
              <a:gd name="connsiteX26" fmla="*/ 3732 w 10000"/>
              <a:gd name="connsiteY26" fmla="*/ 1069 h 10000"/>
              <a:gd name="connsiteX27" fmla="*/ 3732 w 10000"/>
              <a:gd name="connsiteY27" fmla="*/ 1069 h 10000"/>
              <a:gd name="connsiteX28" fmla="*/ 3732 w 10000"/>
              <a:gd name="connsiteY28" fmla="*/ 1176 h 10000"/>
              <a:gd name="connsiteX29" fmla="*/ 3499 w 10000"/>
              <a:gd name="connsiteY29" fmla="*/ 1377 h 10000"/>
              <a:gd name="connsiteX30" fmla="*/ 3499 w 10000"/>
              <a:gd name="connsiteY30" fmla="*/ 1484 h 10000"/>
              <a:gd name="connsiteX31" fmla="*/ 3499 w 10000"/>
              <a:gd name="connsiteY31" fmla="*/ 1698 h 10000"/>
              <a:gd name="connsiteX32" fmla="*/ 3265 w 10000"/>
              <a:gd name="connsiteY32" fmla="*/ 1912 h 10000"/>
              <a:gd name="connsiteX33" fmla="*/ 3265 w 10000"/>
              <a:gd name="connsiteY33" fmla="*/ 2126 h 10000"/>
              <a:gd name="connsiteX34" fmla="*/ 3032 w 10000"/>
              <a:gd name="connsiteY34" fmla="*/ 2447 h 10000"/>
              <a:gd name="connsiteX35" fmla="*/ 2566 w 10000"/>
              <a:gd name="connsiteY35" fmla="*/ 3730 h 10000"/>
              <a:gd name="connsiteX36" fmla="*/ 1633 w 10000"/>
              <a:gd name="connsiteY36" fmla="*/ 4786 h 10000"/>
              <a:gd name="connsiteX37" fmla="*/ 1633 w 10000"/>
              <a:gd name="connsiteY37" fmla="*/ 5107 h 10000"/>
              <a:gd name="connsiteX38" fmla="*/ 1399 w 10000"/>
              <a:gd name="connsiteY38" fmla="*/ 5321 h 10000"/>
              <a:gd name="connsiteX39" fmla="*/ 1166 w 10000"/>
              <a:gd name="connsiteY39" fmla="*/ 5535 h 10000"/>
              <a:gd name="connsiteX40" fmla="*/ 1166 w 10000"/>
              <a:gd name="connsiteY40" fmla="*/ 5749 h 10000"/>
              <a:gd name="connsiteX41" fmla="*/ 933 w 10000"/>
              <a:gd name="connsiteY41" fmla="*/ 5856 h 10000"/>
              <a:gd name="connsiteX42" fmla="*/ 933 w 10000"/>
              <a:gd name="connsiteY42" fmla="*/ 5962 h 10000"/>
              <a:gd name="connsiteX43" fmla="*/ 933 w 10000"/>
              <a:gd name="connsiteY43" fmla="*/ 6069 h 10000"/>
              <a:gd name="connsiteX44" fmla="*/ 933 w 10000"/>
              <a:gd name="connsiteY44" fmla="*/ 6069 h 10000"/>
              <a:gd name="connsiteX45" fmla="*/ 933 w 10000"/>
              <a:gd name="connsiteY45" fmla="*/ 6176 h 10000"/>
              <a:gd name="connsiteX46" fmla="*/ 1166 w 10000"/>
              <a:gd name="connsiteY46" fmla="*/ 6284 h 10000"/>
              <a:gd name="connsiteX47" fmla="*/ 1633 w 10000"/>
              <a:gd name="connsiteY47" fmla="*/ 6378 h 10000"/>
              <a:gd name="connsiteX48" fmla="*/ 1866 w 10000"/>
              <a:gd name="connsiteY48" fmla="*/ 6484 h 10000"/>
              <a:gd name="connsiteX49" fmla="*/ 2566 w 10000"/>
              <a:gd name="connsiteY49" fmla="*/ 6591 h 10000"/>
              <a:gd name="connsiteX50" fmla="*/ 3265 w 10000"/>
              <a:gd name="connsiteY50" fmla="*/ 6805 h 10000"/>
              <a:gd name="connsiteX51" fmla="*/ 3965 w 10000"/>
              <a:gd name="connsiteY51" fmla="*/ 7018 h 10000"/>
              <a:gd name="connsiteX52" fmla="*/ 4898 w 10000"/>
              <a:gd name="connsiteY52" fmla="*/ 7340 h 10000"/>
              <a:gd name="connsiteX53" fmla="*/ 5831 w 10000"/>
              <a:gd name="connsiteY53" fmla="*/ 7554 h 10000"/>
              <a:gd name="connsiteX54" fmla="*/ 6764 w 10000"/>
              <a:gd name="connsiteY54" fmla="*/ 7767 h 10000"/>
              <a:gd name="connsiteX55" fmla="*/ 7464 w 10000"/>
              <a:gd name="connsiteY55" fmla="*/ 7982 h 10000"/>
              <a:gd name="connsiteX56" fmla="*/ 8163 w 10000"/>
              <a:gd name="connsiteY56" fmla="*/ 8195 h 10000"/>
              <a:gd name="connsiteX57" fmla="*/ 8630 w 10000"/>
              <a:gd name="connsiteY57" fmla="*/ 8409 h 10000"/>
              <a:gd name="connsiteX58" fmla="*/ 9096 w 10000"/>
              <a:gd name="connsiteY58" fmla="*/ 8516 h 10000"/>
              <a:gd name="connsiteX59" fmla="*/ 9329 w 10000"/>
              <a:gd name="connsiteY59" fmla="*/ 8731 h 10000"/>
              <a:gd name="connsiteX60" fmla="*/ 9534 w 10000"/>
              <a:gd name="connsiteY60" fmla="*/ 8837 h 10000"/>
              <a:gd name="connsiteX61" fmla="*/ 9767 w 10000"/>
              <a:gd name="connsiteY61" fmla="*/ 9038 h 10000"/>
              <a:gd name="connsiteX62" fmla="*/ 10000 w 10000"/>
              <a:gd name="connsiteY62" fmla="*/ 9251 h 10000"/>
              <a:gd name="connsiteX63" fmla="*/ 10000 w 10000"/>
              <a:gd name="connsiteY63" fmla="*/ 9465 h 10000"/>
              <a:gd name="connsiteX64" fmla="*/ 9329 w 10000"/>
              <a:gd name="connsiteY64" fmla="*/ 10000 h 10000"/>
              <a:gd name="connsiteX65" fmla="*/ 9096 w 10000"/>
              <a:gd name="connsiteY65" fmla="*/ 9893 h 10000"/>
              <a:gd name="connsiteX66" fmla="*/ 8630 w 10000"/>
              <a:gd name="connsiteY66" fmla="*/ 9680 h 10000"/>
              <a:gd name="connsiteX67" fmla="*/ 8397 w 10000"/>
              <a:gd name="connsiteY67" fmla="*/ 9572 h 10000"/>
              <a:gd name="connsiteX68" fmla="*/ 7930 w 10000"/>
              <a:gd name="connsiteY68" fmla="*/ 9358 h 10000"/>
              <a:gd name="connsiteX69" fmla="*/ 7464 w 10000"/>
              <a:gd name="connsiteY69" fmla="*/ 9145 h 10000"/>
              <a:gd name="connsiteX70" fmla="*/ 6297 w 10000"/>
              <a:gd name="connsiteY70" fmla="*/ 8623 h 10000"/>
              <a:gd name="connsiteX71" fmla="*/ 5131 w 10000"/>
              <a:gd name="connsiteY71" fmla="*/ 8195 h 10000"/>
              <a:gd name="connsiteX72" fmla="*/ 3965 w 10000"/>
              <a:gd name="connsiteY72" fmla="*/ 7767 h 10000"/>
              <a:gd name="connsiteX73" fmla="*/ 2799 w 10000"/>
              <a:gd name="connsiteY73" fmla="*/ 7340 h 10000"/>
              <a:gd name="connsiteX74" fmla="*/ 2099 w 10000"/>
              <a:gd name="connsiteY74" fmla="*/ 7126 h 10000"/>
              <a:gd name="connsiteX75" fmla="*/ 1633 w 10000"/>
              <a:gd name="connsiteY75" fmla="*/ 6912 h 10000"/>
              <a:gd name="connsiteX76" fmla="*/ 1166 w 10000"/>
              <a:gd name="connsiteY76" fmla="*/ 6805 h 10000"/>
              <a:gd name="connsiteX77" fmla="*/ 700 w 10000"/>
              <a:gd name="connsiteY77" fmla="*/ 6591 h 10000"/>
              <a:gd name="connsiteX78" fmla="*/ 466 w 10000"/>
              <a:gd name="connsiteY78" fmla="*/ 6484 h 10000"/>
              <a:gd name="connsiteX79" fmla="*/ 233 w 10000"/>
              <a:gd name="connsiteY79" fmla="*/ 6378 h 10000"/>
              <a:gd name="connsiteX80" fmla="*/ 0 w 10000"/>
              <a:gd name="connsiteY80" fmla="*/ 6378 h 10000"/>
              <a:gd name="connsiteX81" fmla="*/ 0 w 10000"/>
              <a:gd name="connsiteY81" fmla="*/ 6284 h 10000"/>
              <a:gd name="connsiteX82" fmla="*/ 0 w 10000"/>
              <a:gd name="connsiteY82" fmla="*/ 6284 h 10000"/>
              <a:gd name="connsiteX83" fmla="*/ 0 w 10000"/>
              <a:gd name="connsiteY83" fmla="*/ 6176 h 10000"/>
              <a:gd name="connsiteX84" fmla="*/ 0 w 10000"/>
              <a:gd name="connsiteY84" fmla="*/ 6069 h 10000"/>
              <a:gd name="connsiteX85" fmla="*/ 0 w 10000"/>
              <a:gd name="connsiteY85" fmla="*/ 5856 h 10000"/>
              <a:gd name="connsiteX86" fmla="*/ 233 w 10000"/>
              <a:gd name="connsiteY86" fmla="*/ 5535 h 10000"/>
              <a:gd name="connsiteX87" fmla="*/ 233 w 10000"/>
              <a:gd name="connsiteY87" fmla="*/ 5321 h 10000"/>
              <a:gd name="connsiteX88" fmla="*/ 466 w 10000"/>
              <a:gd name="connsiteY88" fmla="*/ 4893 h 10000"/>
              <a:gd name="connsiteX89" fmla="*/ 700 w 10000"/>
              <a:gd name="connsiteY89" fmla="*/ 4572 h 10000"/>
              <a:gd name="connsiteX90" fmla="*/ 700 w 10000"/>
              <a:gd name="connsiteY90" fmla="*/ 4572 h 10000"/>
              <a:gd name="connsiteX0" fmla="*/ 700 w 10000"/>
              <a:gd name="connsiteY0" fmla="*/ 4572 h 10000"/>
              <a:gd name="connsiteX1" fmla="*/ 1166 w 10000"/>
              <a:gd name="connsiteY1" fmla="*/ 3730 h 10000"/>
              <a:gd name="connsiteX2" fmla="*/ 1399 w 10000"/>
              <a:gd name="connsiteY2" fmla="*/ 2982 h 10000"/>
              <a:gd name="connsiteX3" fmla="*/ 1633 w 10000"/>
              <a:gd name="connsiteY3" fmla="*/ 2340 h 10000"/>
              <a:gd name="connsiteX4" fmla="*/ 1866 w 10000"/>
              <a:gd name="connsiteY4" fmla="*/ 1698 h 10000"/>
              <a:gd name="connsiteX5" fmla="*/ 1866 w 10000"/>
              <a:gd name="connsiteY5" fmla="*/ 1377 h 10000"/>
              <a:gd name="connsiteX6" fmla="*/ 2099 w 10000"/>
              <a:gd name="connsiteY6" fmla="*/ 1176 h 10000"/>
              <a:gd name="connsiteX7" fmla="*/ 2099 w 10000"/>
              <a:gd name="connsiteY7" fmla="*/ 962 h 10000"/>
              <a:gd name="connsiteX8" fmla="*/ 2099 w 10000"/>
              <a:gd name="connsiteY8" fmla="*/ 749 h 10000"/>
              <a:gd name="connsiteX9" fmla="*/ 2099 w 10000"/>
              <a:gd name="connsiteY9" fmla="*/ 642 h 10000"/>
              <a:gd name="connsiteX10" fmla="*/ 2099 w 10000"/>
              <a:gd name="connsiteY10" fmla="*/ 428 h 10000"/>
              <a:gd name="connsiteX11" fmla="*/ 1866 w 10000"/>
              <a:gd name="connsiteY11" fmla="*/ 428 h 10000"/>
              <a:gd name="connsiteX12" fmla="*/ 1866 w 10000"/>
              <a:gd name="connsiteY12" fmla="*/ 320 h 10000"/>
              <a:gd name="connsiteX13" fmla="*/ 1633 w 10000"/>
              <a:gd name="connsiteY13" fmla="*/ 214 h 10000"/>
              <a:gd name="connsiteX14" fmla="*/ 1633 w 10000"/>
              <a:gd name="connsiteY14" fmla="*/ 214 h 10000"/>
              <a:gd name="connsiteX15" fmla="*/ 1633 w 10000"/>
              <a:gd name="connsiteY15" fmla="*/ 107 h 10000"/>
              <a:gd name="connsiteX16" fmla="*/ 1633 w 10000"/>
              <a:gd name="connsiteY16" fmla="*/ 0 h 10000"/>
              <a:gd name="connsiteX17" fmla="*/ 1633 w 10000"/>
              <a:gd name="connsiteY17" fmla="*/ 0 h 10000"/>
              <a:gd name="connsiteX18" fmla="*/ 1866 w 10000"/>
              <a:gd name="connsiteY18" fmla="*/ 0 h 10000"/>
              <a:gd name="connsiteX19" fmla="*/ 2332 w 10000"/>
              <a:gd name="connsiteY19" fmla="*/ 0 h 10000"/>
              <a:gd name="connsiteX20" fmla="*/ 2799 w 10000"/>
              <a:gd name="connsiteY20" fmla="*/ 107 h 10000"/>
              <a:gd name="connsiteX21" fmla="*/ 3265 w 10000"/>
              <a:gd name="connsiteY21" fmla="*/ 214 h 10000"/>
              <a:gd name="connsiteX22" fmla="*/ 3732 w 10000"/>
              <a:gd name="connsiteY22" fmla="*/ 320 h 10000"/>
              <a:gd name="connsiteX23" fmla="*/ 3965 w 10000"/>
              <a:gd name="connsiteY23" fmla="*/ 428 h 10000"/>
              <a:gd name="connsiteX24" fmla="*/ 3965 w 10000"/>
              <a:gd name="connsiteY24" fmla="*/ 535 h 10000"/>
              <a:gd name="connsiteX25" fmla="*/ 3965 w 10000"/>
              <a:gd name="connsiteY25" fmla="*/ 749 h 10000"/>
              <a:gd name="connsiteX26" fmla="*/ 3732 w 10000"/>
              <a:gd name="connsiteY26" fmla="*/ 1069 h 10000"/>
              <a:gd name="connsiteX27" fmla="*/ 3732 w 10000"/>
              <a:gd name="connsiteY27" fmla="*/ 1069 h 10000"/>
              <a:gd name="connsiteX28" fmla="*/ 3732 w 10000"/>
              <a:gd name="connsiteY28" fmla="*/ 1176 h 10000"/>
              <a:gd name="connsiteX29" fmla="*/ 3499 w 10000"/>
              <a:gd name="connsiteY29" fmla="*/ 1377 h 10000"/>
              <a:gd name="connsiteX30" fmla="*/ 3499 w 10000"/>
              <a:gd name="connsiteY30" fmla="*/ 1484 h 10000"/>
              <a:gd name="connsiteX31" fmla="*/ 3499 w 10000"/>
              <a:gd name="connsiteY31" fmla="*/ 1698 h 10000"/>
              <a:gd name="connsiteX32" fmla="*/ 3265 w 10000"/>
              <a:gd name="connsiteY32" fmla="*/ 1912 h 10000"/>
              <a:gd name="connsiteX33" fmla="*/ 3265 w 10000"/>
              <a:gd name="connsiteY33" fmla="*/ 2126 h 10000"/>
              <a:gd name="connsiteX34" fmla="*/ 3032 w 10000"/>
              <a:gd name="connsiteY34" fmla="*/ 2447 h 10000"/>
              <a:gd name="connsiteX35" fmla="*/ 2566 w 10000"/>
              <a:gd name="connsiteY35" fmla="*/ 3730 h 10000"/>
              <a:gd name="connsiteX36" fmla="*/ 1633 w 10000"/>
              <a:gd name="connsiteY36" fmla="*/ 4786 h 10000"/>
              <a:gd name="connsiteX37" fmla="*/ 1633 w 10000"/>
              <a:gd name="connsiteY37" fmla="*/ 5107 h 10000"/>
              <a:gd name="connsiteX38" fmla="*/ 1399 w 10000"/>
              <a:gd name="connsiteY38" fmla="*/ 5321 h 10000"/>
              <a:gd name="connsiteX39" fmla="*/ 1166 w 10000"/>
              <a:gd name="connsiteY39" fmla="*/ 5535 h 10000"/>
              <a:gd name="connsiteX40" fmla="*/ 1166 w 10000"/>
              <a:gd name="connsiteY40" fmla="*/ 5749 h 10000"/>
              <a:gd name="connsiteX41" fmla="*/ 933 w 10000"/>
              <a:gd name="connsiteY41" fmla="*/ 5856 h 10000"/>
              <a:gd name="connsiteX42" fmla="*/ 933 w 10000"/>
              <a:gd name="connsiteY42" fmla="*/ 5962 h 10000"/>
              <a:gd name="connsiteX43" fmla="*/ 933 w 10000"/>
              <a:gd name="connsiteY43" fmla="*/ 6069 h 10000"/>
              <a:gd name="connsiteX44" fmla="*/ 933 w 10000"/>
              <a:gd name="connsiteY44" fmla="*/ 6069 h 10000"/>
              <a:gd name="connsiteX45" fmla="*/ 933 w 10000"/>
              <a:gd name="connsiteY45" fmla="*/ 6176 h 10000"/>
              <a:gd name="connsiteX46" fmla="*/ 1166 w 10000"/>
              <a:gd name="connsiteY46" fmla="*/ 6284 h 10000"/>
              <a:gd name="connsiteX47" fmla="*/ 1633 w 10000"/>
              <a:gd name="connsiteY47" fmla="*/ 6378 h 10000"/>
              <a:gd name="connsiteX48" fmla="*/ 1866 w 10000"/>
              <a:gd name="connsiteY48" fmla="*/ 6484 h 10000"/>
              <a:gd name="connsiteX49" fmla="*/ 2566 w 10000"/>
              <a:gd name="connsiteY49" fmla="*/ 6591 h 10000"/>
              <a:gd name="connsiteX50" fmla="*/ 3265 w 10000"/>
              <a:gd name="connsiteY50" fmla="*/ 6805 h 10000"/>
              <a:gd name="connsiteX51" fmla="*/ 3965 w 10000"/>
              <a:gd name="connsiteY51" fmla="*/ 7018 h 10000"/>
              <a:gd name="connsiteX52" fmla="*/ 4898 w 10000"/>
              <a:gd name="connsiteY52" fmla="*/ 7340 h 10000"/>
              <a:gd name="connsiteX53" fmla="*/ 5831 w 10000"/>
              <a:gd name="connsiteY53" fmla="*/ 7554 h 10000"/>
              <a:gd name="connsiteX54" fmla="*/ 6764 w 10000"/>
              <a:gd name="connsiteY54" fmla="*/ 7767 h 10000"/>
              <a:gd name="connsiteX55" fmla="*/ 7464 w 10000"/>
              <a:gd name="connsiteY55" fmla="*/ 7982 h 10000"/>
              <a:gd name="connsiteX56" fmla="*/ 8163 w 10000"/>
              <a:gd name="connsiteY56" fmla="*/ 8195 h 10000"/>
              <a:gd name="connsiteX57" fmla="*/ 8630 w 10000"/>
              <a:gd name="connsiteY57" fmla="*/ 8409 h 10000"/>
              <a:gd name="connsiteX58" fmla="*/ 9096 w 10000"/>
              <a:gd name="connsiteY58" fmla="*/ 8516 h 10000"/>
              <a:gd name="connsiteX59" fmla="*/ 9329 w 10000"/>
              <a:gd name="connsiteY59" fmla="*/ 8731 h 10000"/>
              <a:gd name="connsiteX60" fmla="*/ 9534 w 10000"/>
              <a:gd name="connsiteY60" fmla="*/ 8837 h 10000"/>
              <a:gd name="connsiteX61" fmla="*/ 9767 w 10000"/>
              <a:gd name="connsiteY61" fmla="*/ 9038 h 10000"/>
              <a:gd name="connsiteX62" fmla="*/ 10000 w 10000"/>
              <a:gd name="connsiteY62" fmla="*/ 9251 h 10000"/>
              <a:gd name="connsiteX63" fmla="*/ 9329 w 10000"/>
              <a:gd name="connsiteY63" fmla="*/ 10000 h 10000"/>
              <a:gd name="connsiteX64" fmla="*/ 9096 w 10000"/>
              <a:gd name="connsiteY64" fmla="*/ 9893 h 10000"/>
              <a:gd name="connsiteX65" fmla="*/ 8630 w 10000"/>
              <a:gd name="connsiteY65" fmla="*/ 9680 h 10000"/>
              <a:gd name="connsiteX66" fmla="*/ 8397 w 10000"/>
              <a:gd name="connsiteY66" fmla="*/ 9572 h 10000"/>
              <a:gd name="connsiteX67" fmla="*/ 7930 w 10000"/>
              <a:gd name="connsiteY67" fmla="*/ 9358 h 10000"/>
              <a:gd name="connsiteX68" fmla="*/ 7464 w 10000"/>
              <a:gd name="connsiteY68" fmla="*/ 9145 h 10000"/>
              <a:gd name="connsiteX69" fmla="*/ 6297 w 10000"/>
              <a:gd name="connsiteY69" fmla="*/ 8623 h 10000"/>
              <a:gd name="connsiteX70" fmla="*/ 5131 w 10000"/>
              <a:gd name="connsiteY70" fmla="*/ 8195 h 10000"/>
              <a:gd name="connsiteX71" fmla="*/ 3965 w 10000"/>
              <a:gd name="connsiteY71" fmla="*/ 7767 h 10000"/>
              <a:gd name="connsiteX72" fmla="*/ 2799 w 10000"/>
              <a:gd name="connsiteY72" fmla="*/ 7340 h 10000"/>
              <a:gd name="connsiteX73" fmla="*/ 2099 w 10000"/>
              <a:gd name="connsiteY73" fmla="*/ 7126 h 10000"/>
              <a:gd name="connsiteX74" fmla="*/ 1633 w 10000"/>
              <a:gd name="connsiteY74" fmla="*/ 6912 h 10000"/>
              <a:gd name="connsiteX75" fmla="*/ 1166 w 10000"/>
              <a:gd name="connsiteY75" fmla="*/ 6805 h 10000"/>
              <a:gd name="connsiteX76" fmla="*/ 700 w 10000"/>
              <a:gd name="connsiteY76" fmla="*/ 6591 h 10000"/>
              <a:gd name="connsiteX77" fmla="*/ 466 w 10000"/>
              <a:gd name="connsiteY77" fmla="*/ 6484 h 10000"/>
              <a:gd name="connsiteX78" fmla="*/ 233 w 10000"/>
              <a:gd name="connsiteY78" fmla="*/ 6378 h 10000"/>
              <a:gd name="connsiteX79" fmla="*/ 0 w 10000"/>
              <a:gd name="connsiteY79" fmla="*/ 6378 h 10000"/>
              <a:gd name="connsiteX80" fmla="*/ 0 w 10000"/>
              <a:gd name="connsiteY80" fmla="*/ 6284 h 10000"/>
              <a:gd name="connsiteX81" fmla="*/ 0 w 10000"/>
              <a:gd name="connsiteY81" fmla="*/ 6284 h 10000"/>
              <a:gd name="connsiteX82" fmla="*/ 0 w 10000"/>
              <a:gd name="connsiteY82" fmla="*/ 6176 h 10000"/>
              <a:gd name="connsiteX83" fmla="*/ 0 w 10000"/>
              <a:gd name="connsiteY83" fmla="*/ 6069 h 10000"/>
              <a:gd name="connsiteX84" fmla="*/ 0 w 10000"/>
              <a:gd name="connsiteY84" fmla="*/ 5856 h 10000"/>
              <a:gd name="connsiteX85" fmla="*/ 233 w 10000"/>
              <a:gd name="connsiteY85" fmla="*/ 5535 h 10000"/>
              <a:gd name="connsiteX86" fmla="*/ 233 w 10000"/>
              <a:gd name="connsiteY86" fmla="*/ 5321 h 10000"/>
              <a:gd name="connsiteX87" fmla="*/ 466 w 10000"/>
              <a:gd name="connsiteY87" fmla="*/ 4893 h 10000"/>
              <a:gd name="connsiteX88" fmla="*/ 700 w 10000"/>
              <a:gd name="connsiteY88" fmla="*/ 4572 h 10000"/>
              <a:gd name="connsiteX89" fmla="*/ 700 w 10000"/>
              <a:gd name="connsiteY89" fmla="*/ 4572 h 10000"/>
              <a:gd name="connsiteX0" fmla="*/ 700 w 9767"/>
              <a:gd name="connsiteY0" fmla="*/ 4572 h 10000"/>
              <a:gd name="connsiteX1" fmla="*/ 1166 w 9767"/>
              <a:gd name="connsiteY1" fmla="*/ 3730 h 10000"/>
              <a:gd name="connsiteX2" fmla="*/ 1399 w 9767"/>
              <a:gd name="connsiteY2" fmla="*/ 2982 h 10000"/>
              <a:gd name="connsiteX3" fmla="*/ 1633 w 9767"/>
              <a:gd name="connsiteY3" fmla="*/ 2340 h 10000"/>
              <a:gd name="connsiteX4" fmla="*/ 1866 w 9767"/>
              <a:gd name="connsiteY4" fmla="*/ 1698 h 10000"/>
              <a:gd name="connsiteX5" fmla="*/ 1866 w 9767"/>
              <a:gd name="connsiteY5" fmla="*/ 1377 h 10000"/>
              <a:gd name="connsiteX6" fmla="*/ 2099 w 9767"/>
              <a:gd name="connsiteY6" fmla="*/ 1176 h 10000"/>
              <a:gd name="connsiteX7" fmla="*/ 2099 w 9767"/>
              <a:gd name="connsiteY7" fmla="*/ 962 h 10000"/>
              <a:gd name="connsiteX8" fmla="*/ 2099 w 9767"/>
              <a:gd name="connsiteY8" fmla="*/ 749 h 10000"/>
              <a:gd name="connsiteX9" fmla="*/ 2099 w 9767"/>
              <a:gd name="connsiteY9" fmla="*/ 642 h 10000"/>
              <a:gd name="connsiteX10" fmla="*/ 2099 w 9767"/>
              <a:gd name="connsiteY10" fmla="*/ 428 h 10000"/>
              <a:gd name="connsiteX11" fmla="*/ 1866 w 9767"/>
              <a:gd name="connsiteY11" fmla="*/ 428 h 10000"/>
              <a:gd name="connsiteX12" fmla="*/ 1866 w 9767"/>
              <a:gd name="connsiteY12" fmla="*/ 320 h 10000"/>
              <a:gd name="connsiteX13" fmla="*/ 1633 w 9767"/>
              <a:gd name="connsiteY13" fmla="*/ 214 h 10000"/>
              <a:gd name="connsiteX14" fmla="*/ 1633 w 9767"/>
              <a:gd name="connsiteY14" fmla="*/ 214 h 10000"/>
              <a:gd name="connsiteX15" fmla="*/ 1633 w 9767"/>
              <a:gd name="connsiteY15" fmla="*/ 107 h 10000"/>
              <a:gd name="connsiteX16" fmla="*/ 1633 w 9767"/>
              <a:gd name="connsiteY16" fmla="*/ 0 h 10000"/>
              <a:gd name="connsiteX17" fmla="*/ 1633 w 9767"/>
              <a:gd name="connsiteY17" fmla="*/ 0 h 10000"/>
              <a:gd name="connsiteX18" fmla="*/ 1866 w 9767"/>
              <a:gd name="connsiteY18" fmla="*/ 0 h 10000"/>
              <a:gd name="connsiteX19" fmla="*/ 2332 w 9767"/>
              <a:gd name="connsiteY19" fmla="*/ 0 h 10000"/>
              <a:gd name="connsiteX20" fmla="*/ 2799 w 9767"/>
              <a:gd name="connsiteY20" fmla="*/ 107 h 10000"/>
              <a:gd name="connsiteX21" fmla="*/ 3265 w 9767"/>
              <a:gd name="connsiteY21" fmla="*/ 214 h 10000"/>
              <a:gd name="connsiteX22" fmla="*/ 3732 w 9767"/>
              <a:gd name="connsiteY22" fmla="*/ 320 h 10000"/>
              <a:gd name="connsiteX23" fmla="*/ 3965 w 9767"/>
              <a:gd name="connsiteY23" fmla="*/ 428 h 10000"/>
              <a:gd name="connsiteX24" fmla="*/ 3965 w 9767"/>
              <a:gd name="connsiteY24" fmla="*/ 535 h 10000"/>
              <a:gd name="connsiteX25" fmla="*/ 3965 w 9767"/>
              <a:gd name="connsiteY25" fmla="*/ 749 h 10000"/>
              <a:gd name="connsiteX26" fmla="*/ 3732 w 9767"/>
              <a:gd name="connsiteY26" fmla="*/ 1069 h 10000"/>
              <a:gd name="connsiteX27" fmla="*/ 3732 w 9767"/>
              <a:gd name="connsiteY27" fmla="*/ 1069 h 10000"/>
              <a:gd name="connsiteX28" fmla="*/ 3732 w 9767"/>
              <a:gd name="connsiteY28" fmla="*/ 1176 h 10000"/>
              <a:gd name="connsiteX29" fmla="*/ 3499 w 9767"/>
              <a:gd name="connsiteY29" fmla="*/ 1377 h 10000"/>
              <a:gd name="connsiteX30" fmla="*/ 3499 w 9767"/>
              <a:gd name="connsiteY30" fmla="*/ 1484 h 10000"/>
              <a:gd name="connsiteX31" fmla="*/ 3499 w 9767"/>
              <a:gd name="connsiteY31" fmla="*/ 1698 h 10000"/>
              <a:gd name="connsiteX32" fmla="*/ 3265 w 9767"/>
              <a:gd name="connsiteY32" fmla="*/ 1912 h 10000"/>
              <a:gd name="connsiteX33" fmla="*/ 3265 w 9767"/>
              <a:gd name="connsiteY33" fmla="*/ 2126 h 10000"/>
              <a:gd name="connsiteX34" fmla="*/ 3032 w 9767"/>
              <a:gd name="connsiteY34" fmla="*/ 2447 h 10000"/>
              <a:gd name="connsiteX35" fmla="*/ 2566 w 9767"/>
              <a:gd name="connsiteY35" fmla="*/ 3730 h 10000"/>
              <a:gd name="connsiteX36" fmla="*/ 1633 w 9767"/>
              <a:gd name="connsiteY36" fmla="*/ 4786 h 10000"/>
              <a:gd name="connsiteX37" fmla="*/ 1633 w 9767"/>
              <a:gd name="connsiteY37" fmla="*/ 5107 h 10000"/>
              <a:gd name="connsiteX38" fmla="*/ 1399 w 9767"/>
              <a:gd name="connsiteY38" fmla="*/ 5321 h 10000"/>
              <a:gd name="connsiteX39" fmla="*/ 1166 w 9767"/>
              <a:gd name="connsiteY39" fmla="*/ 5535 h 10000"/>
              <a:gd name="connsiteX40" fmla="*/ 1166 w 9767"/>
              <a:gd name="connsiteY40" fmla="*/ 5749 h 10000"/>
              <a:gd name="connsiteX41" fmla="*/ 933 w 9767"/>
              <a:gd name="connsiteY41" fmla="*/ 5856 h 10000"/>
              <a:gd name="connsiteX42" fmla="*/ 933 w 9767"/>
              <a:gd name="connsiteY42" fmla="*/ 5962 h 10000"/>
              <a:gd name="connsiteX43" fmla="*/ 933 w 9767"/>
              <a:gd name="connsiteY43" fmla="*/ 6069 h 10000"/>
              <a:gd name="connsiteX44" fmla="*/ 933 w 9767"/>
              <a:gd name="connsiteY44" fmla="*/ 6069 h 10000"/>
              <a:gd name="connsiteX45" fmla="*/ 933 w 9767"/>
              <a:gd name="connsiteY45" fmla="*/ 6176 h 10000"/>
              <a:gd name="connsiteX46" fmla="*/ 1166 w 9767"/>
              <a:gd name="connsiteY46" fmla="*/ 6284 h 10000"/>
              <a:gd name="connsiteX47" fmla="*/ 1633 w 9767"/>
              <a:gd name="connsiteY47" fmla="*/ 6378 h 10000"/>
              <a:gd name="connsiteX48" fmla="*/ 1866 w 9767"/>
              <a:gd name="connsiteY48" fmla="*/ 6484 h 10000"/>
              <a:gd name="connsiteX49" fmla="*/ 2566 w 9767"/>
              <a:gd name="connsiteY49" fmla="*/ 6591 h 10000"/>
              <a:gd name="connsiteX50" fmla="*/ 3265 w 9767"/>
              <a:gd name="connsiteY50" fmla="*/ 6805 h 10000"/>
              <a:gd name="connsiteX51" fmla="*/ 3965 w 9767"/>
              <a:gd name="connsiteY51" fmla="*/ 7018 h 10000"/>
              <a:gd name="connsiteX52" fmla="*/ 4898 w 9767"/>
              <a:gd name="connsiteY52" fmla="*/ 7340 h 10000"/>
              <a:gd name="connsiteX53" fmla="*/ 5831 w 9767"/>
              <a:gd name="connsiteY53" fmla="*/ 7554 h 10000"/>
              <a:gd name="connsiteX54" fmla="*/ 6764 w 9767"/>
              <a:gd name="connsiteY54" fmla="*/ 7767 h 10000"/>
              <a:gd name="connsiteX55" fmla="*/ 7464 w 9767"/>
              <a:gd name="connsiteY55" fmla="*/ 7982 h 10000"/>
              <a:gd name="connsiteX56" fmla="*/ 8163 w 9767"/>
              <a:gd name="connsiteY56" fmla="*/ 8195 h 10000"/>
              <a:gd name="connsiteX57" fmla="*/ 8630 w 9767"/>
              <a:gd name="connsiteY57" fmla="*/ 8409 h 10000"/>
              <a:gd name="connsiteX58" fmla="*/ 9096 w 9767"/>
              <a:gd name="connsiteY58" fmla="*/ 8516 h 10000"/>
              <a:gd name="connsiteX59" fmla="*/ 9329 w 9767"/>
              <a:gd name="connsiteY59" fmla="*/ 8731 h 10000"/>
              <a:gd name="connsiteX60" fmla="*/ 9534 w 9767"/>
              <a:gd name="connsiteY60" fmla="*/ 8837 h 10000"/>
              <a:gd name="connsiteX61" fmla="*/ 9767 w 9767"/>
              <a:gd name="connsiteY61" fmla="*/ 9038 h 10000"/>
              <a:gd name="connsiteX62" fmla="*/ 9329 w 9767"/>
              <a:gd name="connsiteY62" fmla="*/ 10000 h 10000"/>
              <a:gd name="connsiteX63" fmla="*/ 9096 w 9767"/>
              <a:gd name="connsiteY63" fmla="*/ 9893 h 10000"/>
              <a:gd name="connsiteX64" fmla="*/ 8630 w 9767"/>
              <a:gd name="connsiteY64" fmla="*/ 9680 h 10000"/>
              <a:gd name="connsiteX65" fmla="*/ 8397 w 9767"/>
              <a:gd name="connsiteY65" fmla="*/ 9572 h 10000"/>
              <a:gd name="connsiteX66" fmla="*/ 7930 w 9767"/>
              <a:gd name="connsiteY66" fmla="*/ 9358 h 10000"/>
              <a:gd name="connsiteX67" fmla="*/ 7464 w 9767"/>
              <a:gd name="connsiteY67" fmla="*/ 9145 h 10000"/>
              <a:gd name="connsiteX68" fmla="*/ 6297 w 9767"/>
              <a:gd name="connsiteY68" fmla="*/ 8623 h 10000"/>
              <a:gd name="connsiteX69" fmla="*/ 5131 w 9767"/>
              <a:gd name="connsiteY69" fmla="*/ 8195 h 10000"/>
              <a:gd name="connsiteX70" fmla="*/ 3965 w 9767"/>
              <a:gd name="connsiteY70" fmla="*/ 7767 h 10000"/>
              <a:gd name="connsiteX71" fmla="*/ 2799 w 9767"/>
              <a:gd name="connsiteY71" fmla="*/ 7340 h 10000"/>
              <a:gd name="connsiteX72" fmla="*/ 2099 w 9767"/>
              <a:gd name="connsiteY72" fmla="*/ 7126 h 10000"/>
              <a:gd name="connsiteX73" fmla="*/ 1633 w 9767"/>
              <a:gd name="connsiteY73" fmla="*/ 6912 h 10000"/>
              <a:gd name="connsiteX74" fmla="*/ 1166 w 9767"/>
              <a:gd name="connsiteY74" fmla="*/ 6805 h 10000"/>
              <a:gd name="connsiteX75" fmla="*/ 700 w 9767"/>
              <a:gd name="connsiteY75" fmla="*/ 6591 h 10000"/>
              <a:gd name="connsiteX76" fmla="*/ 466 w 9767"/>
              <a:gd name="connsiteY76" fmla="*/ 6484 h 10000"/>
              <a:gd name="connsiteX77" fmla="*/ 233 w 9767"/>
              <a:gd name="connsiteY77" fmla="*/ 6378 h 10000"/>
              <a:gd name="connsiteX78" fmla="*/ 0 w 9767"/>
              <a:gd name="connsiteY78" fmla="*/ 6378 h 10000"/>
              <a:gd name="connsiteX79" fmla="*/ 0 w 9767"/>
              <a:gd name="connsiteY79" fmla="*/ 6284 h 10000"/>
              <a:gd name="connsiteX80" fmla="*/ 0 w 9767"/>
              <a:gd name="connsiteY80" fmla="*/ 6284 h 10000"/>
              <a:gd name="connsiteX81" fmla="*/ 0 w 9767"/>
              <a:gd name="connsiteY81" fmla="*/ 6176 h 10000"/>
              <a:gd name="connsiteX82" fmla="*/ 0 w 9767"/>
              <a:gd name="connsiteY82" fmla="*/ 6069 h 10000"/>
              <a:gd name="connsiteX83" fmla="*/ 0 w 9767"/>
              <a:gd name="connsiteY83" fmla="*/ 5856 h 10000"/>
              <a:gd name="connsiteX84" fmla="*/ 233 w 9767"/>
              <a:gd name="connsiteY84" fmla="*/ 5535 h 10000"/>
              <a:gd name="connsiteX85" fmla="*/ 233 w 9767"/>
              <a:gd name="connsiteY85" fmla="*/ 5321 h 10000"/>
              <a:gd name="connsiteX86" fmla="*/ 466 w 9767"/>
              <a:gd name="connsiteY86" fmla="*/ 4893 h 10000"/>
              <a:gd name="connsiteX87" fmla="*/ 700 w 9767"/>
              <a:gd name="connsiteY87" fmla="*/ 4572 h 10000"/>
              <a:gd name="connsiteX88" fmla="*/ 700 w 9767"/>
              <a:gd name="connsiteY88" fmla="*/ 4572 h 10000"/>
              <a:gd name="connsiteX0" fmla="*/ 717 w 9761"/>
              <a:gd name="connsiteY0" fmla="*/ 4572 h 10000"/>
              <a:gd name="connsiteX1" fmla="*/ 1194 w 9761"/>
              <a:gd name="connsiteY1" fmla="*/ 3730 h 10000"/>
              <a:gd name="connsiteX2" fmla="*/ 1432 w 9761"/>
              <a:gd name="connsiteY2" fmla="*/ 2982 h 10000"/>
              <a:gd name="connsiteX3" fmla="*/ 1672 w 9761"/>
              <a:gd name="connsiteY3" fmla="*/ 2340 h 10000"/>
              <a:gd name="connsiteX4" fmla="*/ 1911 w 9761"/>
              <a:gd name="connsiteY4" fmla="*/ 1698 h 10000"/>
              <a:gd name="connsiteX5" fmla="*/ 1911 w 9761"/>
              <a:gd name="connsiteY5" fmla="*/ 1377 h 10000"/>
              <a:gd name="connsiteX6" fmla="*/ 2149 w 9761"/>
              <a:gd name="connsiteY6" fmla="*/ 1176 h 10000"/>
              <a:gd name="connsiteX7" fmla="*/ 2149 w 9761"/>
              <a:gd name="connsiteY7" fmla="*/ 962 h 10000"/>
              <a:gd name="connsiteX8" fmla="*/ 2149 w 9761"/>
              <a:gd name="connsiteY8" fmla="*/ 749 h 10000"/>
              <a:gd name="connsiteX9" fmla="*/ 2149 w 9761"/>
              <a:gd name="connsiteY9" fmla="*/ 642 h 10000"/>
              <a:gd name="connsiteX10" fmla="*/ 2149 w 9761"/>
              <a:gd name="connsiteY10" fmla="*/ 428 h 10000"/>
              <a:gd name="connsiteX11" fmla="*/ 1911 w 9761"/>
              <a:gd name="connsiteY11" fmla="*/ 428 h 10000"/>
              <a:gd name="connsiteX12" fmla="*/ 1911 w 9761"/>
              <a:gd name="connsiteY12" fmla="*/ 320 h 10000"/>
              <a:gd name="connsiteX13" fmla="*/ 1672 w 9761"/>
              <a:gd name="connsiteY13" fmla="*/ 214 h 10000"/>
              <a:gd name="connsiteX14" fmla="*/ 1672 w 9761"/>
              <a:gd name="connsiteY14" fmla="*/ 214 h 10000"/>
              <a:gd name="connsiteX15" fmla="*/ 1672 w 9761"/>
              <a:gd name="connsiteY15" fmla="*/ 107 h 10000"/>
              <a:gd name="connsiteX16" fmla="*/ 1672 w 9761"/>
              <a:gd name="connsiteY16" fmla="*/ 0 h 10000"/>
              <a:gd name="connsiteX17" fmla="*/ 1672 w 9761"/>
              <a:gd name="connsiteY17" fmla="*/ 0 h 10000"/>
              <a:gd name="connsiteX18" fmla="*/ 1911 w 9761"/>
              <a:gd name="connsiteY18" fmla="*/ 0 h 10000"/>
              <a:gd name="connsiteX19" fmla="*/ 2388 w 9761"/>
              <a:gd name="connsiteY19" fmla="*/ 0 h 10000"/>
              <a:gd name="connsiteX20" fmla="*/ 2866 w 9761"/>
              <a:gd name="connsiteY20" fmla="*/ 107 h 10000"/>
              <a:gd name="connsiteX21" fmla="*/ 3343 w 9761"/>
              <a:gd name="connsiteY21" fmla="*/ 214 h 10000"/>
              <a:gd name="connsiteX22" fmla="*/ 3821 w 9761"/>
              <a:gd name="connsiteY22" fmla="*/ 320 h 10000"/>
              <a:gd name="connsiteX23" fmla="*/ 4060 w 9761"/>
              <a:gd name="connsiteY23" fmla="*/ 428 h 10000"/>
              <a:gd name="connsiteX24" fmla="*/ 4060 w 9761"/>
              <a:gd name="connsiteY24" fmla="*/ 535 h 10000"/>
              <a:gd name="connsiteX25" fmla="*/ 4060 w 9761"/>
              <a:gd name="connsiteY25" fmla="*/ 749 h 10000"/>
              <a:gd name="connsiteX26" fmla="*/ 3821 w 9761"/>
              <a:gd name="connsiteY26" fmla="*/ 1069 h 10000"/>
              <a:gd name="connsiteX27" fmla="*/ 3821 w 9761"/>
              <a:gd name="connsiteY27" fmla="*/ 1069 h 10000"/>
              <a:gd name="connsiteX28" fmla="*/ 3821 w 9761"/>
              <a:gd name="connsiteY28" fmla="*/ 1176 h 10000"/>
              <a:gd name="connsiteX29" fmla="*/ 3582 w 9761"/>
              <a:gd name="connsiteY29" fmla="*/ 1377 h 10000"/>
              <a:gd name="connsiteX30" fmla="*/ 3582 w 9761"/>
              <a:gd name="connsiteY30" fmla="*/ 1484 h 10000"/>
              <a:gd name="connsiteX31" fmla="*/ 3582 w 9761"/>
              <a:gd name="connsiteY31" fmla="*/ 1698 h 10000"/>
              <a:gd name="connsiteX32" fmla="*/ 3343 w 9761"/>
              <a:gd name="connsiteY32" fmla="*/ 1912 h 10000"/>
              <a:gd name="connsiteX33" fmla="*/ 3343 w 9761"/>
              <a:gd name="connsiteY33" fmla="*/ 2126 h 10000"/>
              <a:gd name="connsiteX34" fmla="*/ 3104 w 9761"/>
              <a:gd name="connsiteY34" fmla="*/ 2447 h 10000"/>
              <a:gd name="connsiteX35" fmla="*/ 2627 w 9761"/>
              <a:gd name="connsiteY35" fmla="*/ 3730 h 10000"/>
              <a:gd name="connsiteX36" fmla="*/ 1672 w 9761"/>
              <a:gd name="connsiteY36" fmla="*/ 4786 h 10000"/>
              <a:gd name="connsiteX37" fmla="*/ 1672 w 9761"/>
              <a:gd name="connsiteY37" fmla="*/ 5107 h 10000"/>
              <a:gd name="connsiteX38" fmla="*/ 1432 w 9761"/>
              <a:gd name="connsiteY38" fmla="*/ 5321 h 10000"/>
              <a:gd name="connsiteX39" fmla="*/ 1194 w 9761"/>
              <a:gd name="connsiteY39" fmla="*/ 5535 h 10000"/>
              <a:gd name="connsiteX40" fmla="*/ 1194 w 9761"/>
              <a:gd name="connsiteY40" fmla="*/ 5749 h 10000"/>
              <a:gd name="connsiteX41" fmla="*/ 955 w 9761"/>
              <a:gd name="connsiteY41" fmla="*/ 5856 h 10000"/>
              <a:gd name="connsiteX42" fmla="*/ 955 w 9761"/>
              <a:gd name="connsiteY42" fmla="*/ 5962 h 10000"/>
              <a:gd name="connsiteX43" fmla="*/ 955 w 9761"/>
              <a:gd name="connsiteY43" fmla="*/ 6069 h 10000"/>
              <a:gd name="connsiteX44" fmla="*/ 955 w 9761"/>
              <a:gd name="connsiteY44" fmla="*/ 6069 h 10000"/>
              <a:gd name="connsiteX45" fmla="*/ 955 w 9761"/>
              <a:gd name="connsiteY45" fmla="*/ 6176 h 10000"/>
              <a:gd name="connsiteX46" fmla="*/ 1194 w 9761"/>
              <a:gd name="connsiteY46" fmla="*/ 6284 h 10000"/>
              <a:gd name="connsiteX47" fmla="*/ 1672 w 9761"/>
              <a:gd name="connsiteY47" fmla="*/ 6378 h 10000"/>
              <a:gd name="connsiteX48" fmla="*/ 1911 w 9761"/>
              <a:gd name="connsiteY48" fmla="*/ 6484 h 10000"/>
              <a:gd name="connsiteX49" fmla="*/ 2627 w 9761"/>
              <a:gd name="connsiteY49" fmla="*/ 6591 h 10000"/>
              <a:gd name="connsiteX50" fmla="*/ 3343 w 9761"/>
              <a:gd name="connsiteY50" fmla="*/ 6805 h 10000"/>
              <a:gd name="connsiteX51" fmla="*/ 4060 w 9761"/>
              <a:gd name="connsiteY51" fmla="*/ 7018 h 10000"/>
              <a:gd name="connsiteX52" fmla="*/ 5015 w 9761"/>
              <a:gd name="connsiteY52" fmla="*/ 7340 h 10000"/>
              <a:gd name="connsiteX53" fmla="*/ 5970 w 9761"/>
              <a:gd name="connsiteY53" fmla="*/ 7554 h 10000"/>
              <a:gd name="connsiteX54" fmla="*/ 6925 w 9761"/>
              <a:gd name="connsiteY54" fmla="*/ 7767 h 10000"/>
              <a:gd name="connsiteX55" fmla="*/ 7642 w 9761"/>
              <a:gd name="connsiteY55" fmla="*/ 7982 h 10000"/>
              <a:gd name="connsiteX56" fmla="*/ 8358 w 9761"/>
              <a:gd name="connsiteY56" fmla="*/ 8195 h 10000"/>
              <a:gd name="connsiteX57" fmla="*/ 8836 w 9761"/>
              <a:gd name="connsiteY57" fmla="*/ 8409 h 10000"/>
              <a:gd name="connsiteX58" fmla="*/ 9313 w 9761"/>
              <a:gd name="connsiteY58" fmla="*/ 8516 h 10000"/>
              <a:gd name="connsiteX59" fmla="*/ 9552 w 9761"/>
              <a:gd name="connsiteY59" fmla="*/ 8731 h 10000"/>
              <a:gd name="connsiteX60" fmla="*/ 9761 w 9761"/>
              <a:gd name="connsiteY60" fmla="*/ 8837 h 10000"/>
              <a:gd name="connsiteX61" fmla="*/ 9552 w 9761"/>
              <a:gd name="connsiteY61" fmla="*/ 10000 h 10000"/>
              <a:gd name="connsiteX62" fmla="*/ 9313 w 9761"/>
              <a:gd name="connsiteY62" fmla="*/ 9893 h 10000"/>
              <a:gd name="connsiteX63" fmla="*/ 8836 w 9761"/>
              <a:gd name="connsiteY63" fmla="*/ 9680 h 10000"/>
              <a:gd name="connsiteX64" fmla="*/ 8597 w 9761"/>
              <a:gd name="connsiteY64" fmla="*/ 9572 h 10000"/>
              <a:gd name="connsiteX65" fmla="*/ 8119 w 9761"/>
              <a:gd name="connsiteY65" fmla="*/ 9358 h 10000"/>
              <a:gd name="connsiteX66" fmla="*/ 7642 w 9761"/>
              <a:gd name="connsiteY66" fmla="*/ 9145 h 10000"/>
              <a:gd name="connsiteX67" fmla="*/ 6447 w 9761"/>
              <a:gd name="connsiteY67" fmla="*/ 8623 h 10000"/>
              <a:gd name="connsiteX68" fmla="*/ 5253 w 9761"/>
              <a:gd name="connsiteY68" fmla="*/ 8195 h 10000"/>
              <a:gd name="connsiteX69" fmla="*/ 4060 w 9761"/>
              <a:gd name="connsiteY69" fmla="*/ 7767 h 10000"/>
              <a:gd name="connsiteX70" fmla="*/ 2866 w 9761"/>
              <a:gd name="connsiteY70" fmla="*/ 7340 h 10000"/>
              <a:gd name="connsiteX71" fmla="*/ 2149 w 9761"/>
              <a:gd name="connsiteY71" fmla="*/ 7126 h 10000"/>
              <a:gd name="connsiteX72" fmla="*/ 1672 w 9761"/>
              <a:gd name="connsiteY72" fmla="*/ 6912 h 10000"/>
              <a:gd name="connsiteX73" fmla="*/ 1194 w 9761"/>
              <a:gd name="connsiteY73" fmla="*/ 6805 h 10000"/>
              <a:gd name="connsiteX74" fmla="*/ 717 w 9761"/>
              <a:gd name="connsiteY74" fmla="*/ 6591 h 10000"/>
              <a:gd name="connsiteX75" fmla="*/ 477 w 9761"/>
              <a:gd name="connsiteY75" fmla="*/ 6484 h 10000"/>
              <a:gd name="connsiteX76" fmla="*/ 239 w 9761"/>
              <a:gd name="connsiteY76" fmla="*/ 6378 h 10000"/>
              <a:gd name="connsiteX77" fmla="*/ 0 w 9761"/>
              <a:gd name="connsiteY77" fmla="*/ 6378 h 10000"/>
              <a:gd name="connsiteX78" fmla="*/ 0 w 9761"/>
              <a:gd name="connsiteY78" fmla="*/ 6284 h 10000"/>
              <a:gd name="connsiteX79" fmla="*/ 0 w 9761"/>
              <a:gd name="connsiteY79" fmla="*/ 6284 h 10000"/>
              <a:gd name="connsiteX80" fmla="*/ 0 w 9761"/>
              <a:gd name="connsiteY80" fmla="*/ 6176 h 10000"/>
              <a:gd name="connsiteX81" fmla="*/ 0 w 9761"/>
              <a:gd name="connsiteY81" fmla="*/ 6069 h 10000"/>
              <a:gd name="connsiteX82" fmla="*/ 0 w 9761"/>
              <a:gd name="connsiteY82" fmla="*/ 5856 h 10000"/>
              <a:gd name="connsiteX83" fmla="*/ 239 w 9761"/>
              <a:gd name="connsiteY83" fmla="*/ 5535 h 10000"/>
              <a:gd name="connsiteX84" fmla="*/ 239 w 9761"/>
              <a:gd name="connsiteY84" fmla="*/ 5321 h 10000"/>
              <a:gd name="connsiteX85" fmla="*/ 477 w 9761"/>
              <a:gd name="connsiteY85" fmla="*/ 4893 h 10000"/>
              <a:gd name="connsiteX86" fmla="*/ 717 w 9761"/>
              <a:gd name="connsiteY86" fmla="*/ 4572 h 10000"/>
              <a:gd name="connsiteX87" fmla="*/ 717 w 9761"/>
              <a:gd name="connsiteY87" fmla="*/ 4572 h 10000"/>
              <a:gd name="connsiteX0" fmla="*/ 735 w 10000"/>
              <a:gd name="connsiteY0" fmla="*/ 4572 h 10000"/>
              <a:gd name="connsiteX1" fmla="*/ 1223 w 10000"/>
              <a:gd name="connsiteY1" fmla="*/ 3730 h 10000"/>
              <a:gd name="connsiteX2" fmla="*/ 1467 w 10000"/>
              <a:gd name="connsiteY2" fmla="*/ 2982 h 10000"/>
              <a:gd name="connsiteX3" fmla="*/ 1713 w 10000"/>
              <a:gd name="connsiteY3" fmla="*/ 2340 h 10000"/>
              <a:gd name="connsiteX4" fmla="*/ 1958 w 10000"/>
              <a:gd name="connsiteY4" fmla="*/ 1698 h 10000"/>
              <a:gd name="connsiteX5" fmla="*/ 1958 w 10000"/>
              <a:gd name="connsiteY5" fmla="*/ 1377 h 10000"/>
              <a:gd name="connsiteX6" fmla="*/ 2202 w 10000"/>
              <a:gd name="connsiteY6" fmla="*/ 1176 h 10000"/>
              <a:gd name="connsiteX7" fmla="*/ 2202 w 10000"/>
              <a:gd name="connsiteY7" fmla="*/ 962 h 10000"/>
              <a:gd name="connsiteX8" fmla="*/ 2202 w 10000"/>
              <a:gd name="connsiteY8" fmla="*/ 749 h 10000"/>
              <a:gd name="connsiteX9" fmla="*/ 2202 w 10000"/>
              <a:gd name="connsiteY9" fmla="*/ 642 h 10000"/>
              <a:gd name="connsiteX10" fmla="*/ 2202 w 10000"/>
              <a:gd name="connsiteY10" fmla="*/ 428 h 10000"/>
              <a:gd name="connsiteX11" fmla="*/ 1958 w 10000"/>
              <a:gd name="connsiteY11" fmla="*/ 428 h 10000"/>
              <a:gd name="connsiteX12" fmla="*/ 1958 w 10000"/>
              <a:gd name="connsiteY12" fmla="*/ 320 h 10000"/>
              <a:gd name="connsiteX13" fmla="*/ 1713 w 10000"/>
              <a:gd name="connsiteY13" fmla="*/ 214 h 10000"/>
              <a:gd name="connsiteX14" fmla="*/ 1713 w 10000"/>
              <a:gd name="connsiteY14" fmla="*/ 214 h 10000"/>
              <a:gd name="connsiteX15" fmla="*/ 1713 w 10000"/>
              <a:gd name="connsiteY15" fmla="*/ 107 h 10000"/>
              <a:gd name="connsiteX16" fmla="*/ 1713 w 10000"/>
              <a:gd name="connsiteY16" fmla="*/ 0 h 10000"/>
              <a:gd name="connsiteX17" fmla="*/ 1713 w 10000"/>
              <a:gd name="connsiteY17" fmla="*/ 0 h 10000"/>
              <a:gd name="connsiteX18" fmla="*/ 1958 w 10000"/>
              <a:gd name="connsiteY18" fmla="*/ 0 h 10000"/>
              <a:gd name="connsiteX19" fmla="*/ 2446 w 10000"/>
              <a:gd name="connsiteY19" fmla="*/ 0 h 10000"/>
              <a:gd name="connsiteX20" fmla="*/ 2936 w 10000"/>
              <a:gd name="connsiteY20" fmla="*/ 107 h 10000"/>
              <a:gd name="connsiteX21" fmla="*/ 3425 w 10000"/>
              <a:gd name="connsiteY21" fmla="*/ 214 h 10000"/>
              <a:gd name="connsiteX22" fmla="*/ 3915 w 10000"/>
              <a:gd name="connsiteY22" fmla="*/ 320 h 10000"/>
              <a:gd name="connsiteX23" fmla="*/ 4159 w 10000"/>
              <a:gd name="connsiteY23" fmla="*/ 428 h 10000"/>
              <a:gd name="connsiteX24" fmla="*/ 4159 w 10000"/>
              <a:gd name="connsiteY24" fmla="*/ 535 h 10000"/>
              <a:gd name="connsiteX25" fmla="*/ 4159 w 10000"/>
              <a:gd name="connsiteY25" fmla="*/ 749 h 10000"/>
              <a:gd name="connsiteX26" fmla="*/ 3915 w 10000"/>
              <a:gd name="connsiteY26" fmla="*/ 1069 h 10000"/>
              <a:gd name="connsiteX27" fmla="*/ 3915 w 10000"/>
              <a:gd name="connsiteY27" fmla="*/ 1069 h 10000"/>
              <a:gd name="connsiteX28" fmla="*/ 3915 w 10000"/>
              <a:gd name="connsiteY28" fmla="*/ 1176 h 10000"/>
              <a:gd name="connsiteX29" fmla="*/ 3670 w 10000"/>
              <a:gd name="connsiteY29" fmla="*/ 1377 h 10000"/>
              <a:gd name="connsiteX30" fmla="*/ 3670 w 10000"/>
              <a:gd name="connsiteY30" fmla="*/ 1484 h 10000"/>
              <a:gd name="connsiteX31" fmla="*/ 3670 w 10000"/>
              <a:gd name="connsiteY31" fmla="*/ 1698 h 10000"/>
              <a:gd name="connsiteX32" fmla="*/ 3425 w 10000"/>
              <a:gd name="connsiteY32" fmla="*/ 1912 h 10000"/>
              <a:gd name="connsiteX33" fmla="*/ 3425 w 10000"/>
              <a:gd name="connsiteY33" fmla="*/ 2126 h 10000"/>
              <a:gd name="connsiteX34" fmla="*/ 3180 w 10000"/>
              <a:gd name="connsiteY34" fmla="*/ 2447 h 10000"/>
              <a:gd name="connsiteX35" fmla="*/ 2691 w 10000"/>
              <a:gd name="connsiteY35" fmla="*/ 3730 h 10000"/>
              <a:gd name="connsiteX36" fmla="*/ 1713 w 10000"/>
              <a:gd name="connsiteY36" fmla="*/ 4786 h 10000"/>
              <a:gd name="connsiteX37" fmla="*/ 1713 w 10000"/>
              <a:gd name="connsiteY37" fmla="*/ 5107 h 10000"/>
              <a:gd name="connsiteX38" fmla="*/ 1467 w 10000"/>
              <a:gd name="connsiteY38" fmla="*/ 5321 h 10000"/>
              <a:gd name="connsiteX39" fmla="*/ 1223 w 10000"/>
              <a:gd name="connsiteY39" fmla="*/ 5535 h 10000"/>
              <a:gd name="connsiteX40" fmla="*/ 1223 w 10000"/>
              <a:gd name="connsiteY40" fmla="*/ 5749 h 10000"/>
              <a:gd name="connsiteX41" fmla="*/ 978 w 10000"/>
              <a:gd name="connsiteY41" fmla="*/ 5856 h 10000"/>
              <a:gd name="connsiteX42" fmla="*/ 978 w 10000"/>
              <a:gd name="connsiteY42" fmla="*/ 5962 h 10000"/>
              <a:gd name="connsiteX43" fmla="*/ 978 w 10000"/>
              <a:gd name="connsiteY43" fmla="*/ 6069 h 10000"/>
              <a:gd name="connsiteX44" fmla="*/ 978 w 10000"/>
              <a:gd name="connsiteY44" fmla="*/ 6069 h 10000"/>
              <a:gd name="connsiteX45" fmla="*/ 978 w 10000"/>
              <a:gd name="connsiteY45" fmla="*/ 6176 h 10000"/>
              <a:gd name="connsiteX46" fmla="*/ 1223 w 10000"/>
              <a:gd name="connsiteY46" fmla="*/ 6284 h 10000"/>
              <a:gd name="connsiteX47" fmla="*/ 1713 w 10000"/>
              <a:gd name="connsiteY47" fmla="*/ 6378 h 10000"/>
              <a:gd name="connsiteX48" fmla="*/ 1958 w 10000"/>
              <a:gd name="connsiteY48" fmla="*/ 6484 h 10000"/>
              <a:gd name="connsiteX49" fmla="*/ 2691 w 10000"/>
              <a:gd name="connsiteY49" fmla="*/ 6591 h 10000"/>
              <a:gd name="connsiteX50" fmla="*/ 3425 w 10000"/>
              <a:gd name="connsiteY50" fmla="*/ 6805 h 10000"/>
              <a:gd name="connsiteX51" fmla="*/ 4159 w 10000"/>
              <a:gd name="connsiteY51" fmla="*/ 7018 h 10000"/>
              <a:gd name="connsiteX52" fmla="*/ 5138 w 10000"/>
              <a:gd name="connsiteY52" fmla="*/ 7340 h 10000"/>
              <a:gd name="connsiteX53" fmla="*/ 6116 w 10000"/>
              <a:gd name="connsiteY53" fmla="*/ 7554 h 10000"/>
              <a:gd name="connsiteX54" fmla="*/ 7095 w 10000"/>
              <a:gd name="connsiteY54" fmla="*/ 7767 h 10000"/>
              <a:gd name="connsiteX55" fmla="*/ 7829 w 10000"/>
              <a:gd name="connsiteY55" fmla="*/ 7982 h 10000"/>
              <a:gd name="connsiteX56" fmla="*/ 8563 w 10000"/>
              <a:gd name="connsiteY56" fmla="*/ 8195 h 10000"/>
              <a:gd name="connsiteX57" fmla="*/ 9052 w 10000"/>
              <a:gd name="connsiteY57" fmla="*/ 8409 h 10000"/>
              <a:gd name="connsiteX58" fmla="*/ 9541 w 10000"/>
              <a:gd name="connsiteY58" fmla="*/ 8516 h 10000"/>
              <a:gd name="connsiteX59" fmla="*/ 9786 w 10000"/>
              <a:gd name="connsiteY59" fmla="*/ 8731 h 10000"/>
              <a:gd name="connsiteX60" fmla="*/ 10000 w 10000"/>
              <a:gd name="connsiteY60" fmla="*/ 8837 h 10000"/>
              <a:gd name="connsiteX61" fmla="*/ 9786 w 10000"/>
              <a:gd name="connsiteY61" fmla="*/ 10000 h 10000"/>
              <a:gd name="connsiteX62" fmla="*/ 9052 w 10000"/>
              <a:gd name="connsiteY62" fmla="*/ 9680 h 10000"/>
              <a:gd name="connsiteX63" fmla="*/ 8807 w 10000"/>
              <a:gd name="connsiteY63" fmla="*/ 9572 h 10000"/>
              <a:gd name="connsiteX64" fmla="*/ 8318 w 10000"/>
              <a:gd name="connsiteY64" fmla="*/ 9358 h 10000"/>
              <a:gd name="connsiteX65" fmla="*/ 7829 w 10000"/>
              <a:gd name="connsiteY65" fmla="*/ 9145 h 10000"/>
              <a:gd name="connsiteX66" fmla="*/ 6605 w 10000"/>
              <a:gd name="connsiteY66" fmla="*/ 8623 h 10000"/>
              <a:gd name="connsiteX67" fmla="*/ 5382 w 10000"/>
              <a:gd name="connsiteY67" fmla="*/ 8195 h 10000"/>
              <a:gd name="connsiteX68" fmla="*/ 4159 w 10000"/>
              <a:gd name="connsiteY68" fmla="*/ 7767 h 10000"/>
              <a:gd name="connsiteX69" fmla="*/ 2936 w 10000"/>
              <a:gd name="connsiteY69" fmla="*/ 7340 h 10000"/>
              <a:gd name="connsiteX70" fmla="*/ 2202 w 10000"/>
              <a:gd name="connsiteY70" fmla="*/ 7126 h 10000"/>
              <a:gd name="connsiteX71" fmla="*/ 1713 w 10000"/>
              <a:gd name="connsiteY71" fmla="*/ 6912 h 10000"/>
              <a:gd name="connsiteX72" fmla="*/ 1223 w 10000"/>
              <a:gd name="connsiteY72" fmla="*/ 6805 h 10000"/>
              <a:gd name="connsiteX73" fmla="*/ 735 w 10000"/>
              <a:gd name="connsiteY73" fmla="*/ 6591 h 10000"/>
              <a:gd name="connsiteX74" fmla="*/ 489 w 10000"/>
              <a:gd name="connsiteY74" fmla="*/ 6484 h 10000"/>
              <a:gd name="connsiteX75" fmla="*/ 245 w 10000"/>
              <a:gd name="connsiteY75" fmla="*/ 6378 h 10000"/>
              <a:gd name="connsiteX76" fmla="*/ 0 w 10000"/>
              <a:gd name="connsiteY76" fmla="*/ 6378 h 10000"/>
              <a:gd name="connsiteX77" fmla="*/ 0 w 10000"/>
              <a:gd name="connsiteY77" fmla="*/ 6284 h 10000"/>
              <a:gd name="connsiteX78" fmla="*/ 0 w 10000"/>
              <a:gd name="connsiteY78" fmla="*/ 6284 h 10000"/>
              <a:gd name="connsiteX79" fmla="*/ 0 w 10000"/>
              <a:gd name="connsiteY79" fmla="*/ 6176 h 10000"/>
              <a:gd name="connsiteX80" fmla="*/ 0 w 10000"/>
              <a:gd name="connsiteY80" fmla="*/ 6069 h 10000"/>
              <a:gd name="connsiteX81" fmla="*/ 0 w 10000"/>
              <a:gd name="connsiteY81" fmla="*/ 5856 h 10000"/>
              <a:gd name="connsiteX82" fmla="*/ 245 w 10000"/>
              <a:gd name="connsiteY82" fmla="*/ 5535 h 10000"/>
              <a:gd name="connsiteX83" fmla="*/ 245 w 10000"/>
              <a:gd name="connsiteY83" fmla="*/ 5321 h 10000"/>
              <a:gd name="connsiteX84" fmla="*/ 489 w 10000"/>
              <a:gd name="connsiteY84" fmla="*/ 4893 h 10000"/>
              <a:gd name="connsiteX85" fmla="*/ 735 w 10000"/>
              <a:gd name="connsiteY85" fmla="*/ 4572 h 10000"/>
              <a:gd name="connsiteX86" fmla="*/ 735 w 10000"/>
              <a:gd name="connsiteY86" fmla="*/ 4572 h 10000"/>
              <a:gd name="connsiteX0" fmla="*/ 735 w 10000"/>
              <a:gd name="connsiteY0" fmla="*/ 4572 h 9680"/>
              <a:gd name="connsiteX1" fmla="*/ 1223 w 10000"/>
              <a:gd name="connsiteY1" fmla="*/ 3730 h 9680"/>
              <a:gd name="connsiteX2" fmla="*/ 1467 w 10000"/>
              <a:gd name="connsiteY2" fmla="*/ 2982 h 9680"/>
              <a:gd name="connsiteX3" fmla="*/ 1713 w 10000"/>
              <a:gd name="connsiteY3" fmla="*/ 2340 h 9680"/>
              <a:gd name="connsiteX4" fmla="*/ 1958 w 10000"/>
              <a:gd name="connsiteY4" fmla="*/ 1698 h 9680"/>
              <a:gd name="connsiteX5" fmla="*/ 1958 w 10000"/>
              <a:gd name="connsiteY5" fmla="*/ 1377 h 9680"/>
              <a:gd name="connsiteX6" fmla="*/ 2202 w 10000"/>
              <a:gd name="connsiteY6" fmla="*/ 1176 h 9680"/>
              <a:gd name="connsiteX7" fmla="*/ 2202 w 10000"/>
              <a:gd name="connsiteY7" fmla="*/ 962 h 9680"/>
              <a:gd name="connsiteX8" fmla="*/ 2202 w 10000"/>
              <a:gd name="connsiteY8" fmla="*/ 749 h 9680"/>
              <a:gd name="connsiteX9" fmla="*/ 2202 w 10000"/>
              <a:gd name="connsiteY9" fmla="*/ 642 h 9680"/>
              <a:gd name="connsiteX10" fmla="*/ 2202 w 10000"/>
              <a:gd name="connsiteY10" fmla="*/ 428 h 9680"/>
              <a:gd name="connsiteX11" fmla="*/ 1958 w 10000"/>
              <a:gd name="connsiteY11" fmla="*/ 428 h 9680"/>
              <a:gd name="connsiteX12" fmla="*/ 1958 w 10000"/>
              <a:gd name="connsiteY12" fmla="*/ 320 h 9680"/>
              <a:gd name="connsiteX13" fmla="*/ 1713 w 10000"/>
              <a:gd name="connsiteY13" fmla="*/ 214 h 9680"/>
              <a:gd name="connsiteX14" fmla="*/ 1713 w 10000"/>
              <a:gd name="connsiteY14" fmla="*/ 214 h 9680"/>
              <a:gd name="connsiteX15" fmla="*/ 1713 w 10000"/>
              <a:gd name="connsiteY15" fmla="*/ 107 h 9680"/>
              <a:gd name="connsiteX16" fmla="*/ 1713 w 10000"/>
              <a:gd name="connsiteY16" fmla="*/ 0 h 9680"/>
              <a:gd name="connsiteX17" fmla="*/ 1713 w 10000"/>
              <a:gd name="connsiteY17" fmla="*/ 0 h 9680"/>
              <a:gd name="connsiteX18" fmla="*/ 1958 w 10000"/>
              <a:gd name="connsiteY18" fmla="*/ 0 h 9680"/>
              <a:gd name="connsiteX19" fmla="*/ 2446 w 10000"/>
              <a:gd name="connsiteY19" fmla="*/ 0 h 9680"/>
              <a:gd name="connsiteX20" fmla="*/ 2936 w 10000"/>
              <a:gd name="connsiteY20" fmla="*/ 107 h 9680"/>
              <a:gd name="connsiteX21" fmla="*/ 3425 w 10000"/>
              <a:gd name="connsiteY21" fmla="*/ 214 h 9680"/>
              <a:gd name="connsiteX22" fmla="*/ 3915 w 10000"/>
              <a:gd name="connsiteY22" fmla="*/ 320 h 9680"/>
              <a:gd name="connsiteX23" fmla="*/ 4159 w 10000"/>
              <a:gd name="connsiteY23" fmla="*/ 428 h 9680"/>
              <a:gd name="connsiteX24" fmla="*/ 4159 w 10000"/>
              <a:gd name="connsiteY24" fmla="*/ 535 h 9680"/>
              <a:gd name="connsiteX25" fmla="*/ 4159 w 10000"/>
              <a:gd name="connsiteY25" fmla="*/ 749 h 9680"/>
              <a:gd name="connsiteX26" fmla="*/ 3915 w 10000"/>
              <a:gd name="connsiteY26" fmla="*/ 1069 h 9680"/>
              <a:gd name="connsiteX27" fmla="*/ 3915 w 10000"/>
              <a:gd name="connsiteY27" fmla="*/ 1069 h 9680"/>
              <a:gd name="connsiteX28" fmla="*/ 3915 w 10000"/>
              <a:gd name="connsiteY28" fmla="*/ 1176 h 9680"/>
              <a:gd name="connsiteX29" fmla="*/ 3670 w 10000"/>
              <a:gd name="connsiteY29" fmla="*/ 1377 h 9680"/>
              <a:gd name="connsiteX30" fmla="*/ 3670 w 10000"/>
              <a:gd name="connsiteY30" fmla="*/ 1484 h 9680"/>
              <a:gd name="connsiteX31" fmla="*/ 3670 w 10000"/>
              <a:gd name="connsiteY31" fmla="*/ 1698 h 9680"/>
              <a:gd name="connsiteX32" fmla="*/ 3425 w 10000"/>
              <a:gd name="connsiteY32" fmla="*/ 1912 h 9680"/>
              <a:gd name="connsiteX33" fmla="*/ 3425 w 10000"/>
              <a:gd name="connsiteY33" fmla="*/ 2126 h 9680"/>
              <a:gd name="connsiteX34" fmla="*/ 3180 w 10000"/>
              <a:gd name="connsiteY34" fmla="*/ 2447 h 9680"/>
              <a:gd name="connsiteX35" fmla="*/ 2691 w 10000"/>
              <a:gd name="connsiteY35" fmla="*/ 3730 h 9680"/>
              <a:gd name="connsiteX36" fmla="*/ 1713 w 10000"/>
              <a:gd name="connsiteY36" fmla="*/ 4786 h 9680"/>
              <a:gd name="connsiteX37" fmla="*/ 1713 w 10000"/>
              <a:gd name="connsiteY37" fmla="*/ 5107 h 9680"/>
              <a:gd name="connsiteX38" fmla="*/ 1467 w 10000"/>
              <a:gd name="connsiteY38" fmla="*/ 5321 h 9680"/>
              <a:gd name="connsiteX39" fmla="*/ 1223 w 10000"/>
              <a:gd name="connsiteY39" fmla="*/ 5535 h 9680"/>
              <a:gd name="connsiteX40" fmla="*/ 1223 w 10000"/>
              <a:gd name="connsiteY40" fmla="*/ 5749 h 9680"/>
              <a:gd name="connsiteX41" fmla="*/ 978 w 10000"/>
              <a:gd name="connsiteY41" fmla="*/ 5856 h 9680"/>
              <a:gd name="connsiteX42" fmla="*/ 978 w 10000"/>
              <a:gd name="connsiteY42" fmla="*/ 5962 h 9680"/>
              <a:gd name="connsiteX43" fmla="*/ 978 w 10000"/>
              <a:gd name="connsiteY43" fmla="*/ 6069 h 9680"/>
              <a:gd name="connsiteX44" fmla="*/ 978 w 10000"/>
              <a:gd name="connsiteY44" fmla="*/ 6069 h 9680"/>
              <a:gd name="connsiteX45" fmla="*/ 978 w 10000"/>
              <a:gd name="connsiteY45" fmla="*/ 6176 h 9680"/>
              <a:gd name="connsiteX46" fmla="*/ 1223 w 10000"/>
              <a:gd name="connsiteY46" fmla="*/ 6284 h 9680"/>
              <a:gd name="connsiteX47" fmla="*/ 1713 w 10000"/>
              <a:gd name="connsiteY47" fmla="*/ 6378 h 9680"/>
              <a:gd name="connsiteX48" fmla="*/ 1958 w 10000"/>
              <a:gd name="connsiteY48" fmla="*/ 6484 h 9680"/>
              <a:gd name="connsiteX49" fmla="*/ 2691 w 10000"/>
              <a:gd name="connsiteY49" fmla="*/ 6591 h 9680"/>
              <a:gd name="connsiteX50" fmla="*/ 3425 w 10000"/>
              <a:gd name="connsiteY50" fmla="*/ 6805 h 9680"/>
              <a:gd name="connsiteX51" fmla="*/ 4159 w 10000"/>
              <a:gd name="connsiteY51" fmla="*/ 7018 h 9680"/>
              <a:gd name="connsiteX52" fmla="*/ 5138 w 10000"/>
              <a:gd name="connsiteY52" fmla="*/ 7340 h 9680"/>
              <a:gd name="connsiteX53" fmla="*/ 6116 w 10000"/>
              <a:gd name="connsiteY53" fmla="*/ 7554 h 9680"/>
              <a:gd name="connsiteX54" fmla="*/ 7095 w 10000"/>
              <a:gd name="connsiteY54" fmla="*/ 7767 h 9680"/>
              <a:gd name="connsiteX55" fmla="*/ 7829 w 10000"/>
              <a:gd name="connsiteY55" fmla="*/ 7982 h 9680"/>
              <a:gd name="connsiteX56" fmla="*/ 8563 w 10000"/>
              <a:gd name="connsiteY56" fmla="*/ 8195 h 9680"/>
              <a:gd name="connsiteX57" fmla="*/ 9052 w 10000"/>
              <a:gd name="connsiteY57" fmla="*/ 8409 h 9680"/>
              <a:gd name="connsiteX58" fmla="*/ 9541 w 10000"/>
              <a:gd name="connsiteY58" fmla="*/ 8516 h 9680"/>
              <a:gd name="connsiteX59" fmla="*/ 9786 w 10000"/>
              <a:gd name="connsiteY59" fmla="*/ 8731 h 9680"/>
              <a:gd name="connsiteX60" fmla="*/ 10000 w 10000"/>
              <a:gd name="connsiteY60" fmla="*/ 8837 h 9680"/>
              <a:gd name="connsiteX61" fmla="*/ 9052 w 10000"/>
              <a:gd name="connsiteY61" fmla="*/ 9680 h 9680"/>
              <a:gd name="connsiteX62" fmla="*/ 8807 w 10000"/>
              <a:gd name="connsiteY62" fmla="*/ 9572 h 9680"/>
              <a:gd name="connsiteX63" fmla="*/ 8318 w 10000"/>
              <a:gd name="connsiteY63" fmla="*/ 9358 h 9680"/>
              <a:gd name="connsiteX64" fmla="*/ 7829 w 10000"/>
              <a:gd name="connsiteY64" fmla="*/ 9145 h 9680"/>
              <a:gd name="connsiteX65" fmla="*/ 6605 w 10000"/>
              <a:gd name="connsiteY65" fmla="*/ 8623 h 9680"/>
              <a:gd name="connsiteX66" fmla="*/ 5382 w 10000"/>
              <a:gd name="connsiteY66" fmla="*/ 8195 h 9680"/>
              <a:gd name="connsiteX67" fmla="*/ 4159 w 10000"/>
              <a:gd name="connsiteY67" fmla="*/ 7767 h 9680"/>
              <a:gd name="connsiteX68" fmla="*/ 2936 w 10000"/>
              <a:gd name="connsiteY68" fmla="*/ 7340 h 9680"/>
              <a:gd name="connsiteX69" fmla="*/ 2202 w 10000"/>
              <a:gd name="connsiteY69" fmla="*/ 7126 h 9680"/>
              <a:gd name="connsiteX70" fmla="*/ 1713 w 10000"/>
              <a:gd name="connsiteY70" fmla="*/ 6912 h 9680"/>
              <a:gd name="connsiteX71" fmla="*/ 1223 w 10000"/>
              <a:gd name="connsiteY71" fmla="*/ 6805 h 9680"/>
              <a:gd name="connsiteX72" fmla="*/ 735 w 10000"/>
              <a:gd name="connsiteY72" fmla="*/ 6591 h 9680"/>
              <a:gd name="connsiteX73" fmla="*/ 489 w 10000"/>
              <a:gd name="connsiteY73" fmla="*/ 6484 h 9680"/>
              <a:gd name="connsiteX74" fmla="*/ 245 w 10000"/>
              <a:gd name="connsiteY74" fmla="*/ 6378 h 9680"/>
              <a:gd name="connsiteX75" fmla="*/ 0 w 10000"/>
              <a:gd name="connsiteY75" fmla="*/ 6378 h 9680"/>
              <a:gd name="connsiteX76" fmla="*/ 0 w 10000"/>
              <a:gd name="connsiteY76" fmla="*/ 6284 h 9680"/>
              <a:gd name="connsiteX77" fmla="*/ 0 w 10000"/>
              <a:gd name="connsiteY77" fmla="*/ 6284 h 9680"/>
              <a:gd name="connsiteX78" fmla="*/ 0 w 10000"/>
              <a:gd name="connsiteY78" fmla="*/ 6176 h 9680"/>
              <a:gd name="connsiteX79" fmla="*/ 0 w 10000"/>
              <a:gd name="connsiteY79" fmla="*/ 6069 h 9680"/>
              <a:gd name="connsiteX80" fmla="*/ 0 w 10000"/>
              <a:gd name="connsiteY80" fmla="*/ 5856 h 9680"/>
              <a:gd name="connsiteX81" fmla="*/ 245 w 10000"/>
              <a:gd name="connsiteY81" fmla="*/ 5535 h 9680"/>
              <a:gd name="connsiteX82" fmla="*/ 245 w 10000"/>
              <a:gd name="connsiteY82" fmla="*/ 5321 h 9680"/>
              <a:gd name="connsiteX83" fmla="*/ 489 w 10000"/>
              <a:gd name="connsiteY83" fmla="*/ 4893 h 9680"/>
              <a:gd name="connsiteX84" fmla="*/ 735 w 10000"/>
              <a:gd name="connsiteY84" fmla="*/ 4572 h 9680"/>
              <a:gd name="connsiteX85" fmla="*/ 735 w 10000"/>
              <a:gd name="connsiteY85" fmla="*/ 4572 h 9680"/>
              <a:gd name="connsiteX0" fmla="*/ 735 w 10000"/>
              <a:gd name="connsiteY0" fmla="*/ 4723 h 10000"/>
              <a:gd name="connsiteX1" fmla="*/ 1223 w 10000"/>
              <a:gd name="connsiteY1" fmla="*/ 3853 h 10000"/>
              <a:gd name="connsiteX2" fmla="*/ 1467 w 10000"/>
              <a:gd name="connsiteY2" fmla="*/ 3081 h 10000"/>
              <a:gd name="connsiteX3" fmla="*/ 1713 w 10000"/>
              <a:gd name="connsiteY3" fmla="*/ 2417 h 10000"/>
              <a:gd name="connsiteX4" fmla="*/ 1958 w 10000"/>
              <a:gd name="connsiteY4" fmla="*/ 1754 h 10000"/>
              <a:gd name="connsiteX5" fmla="*/ 1958 w 10000"/>
              <a:gd name="connsiteY5" fmla="*/ 1423 h 10000"/>
              <a:gd name="connsiteX6" fmla="*/ 2202 w 10000"/>
              <a:gd name="connsiteY6" fmla="*/ 1215 h 10000"/>
              <a:gd name="connsiteX7" fmla="*/ 2202 w 10000"/>
              <a:gd name="connsiteY7" fmla="*/ 994 h 10000"/>
              <a:gd name="connsiteX8" fmla="*/ 2202 w 10000"/>
              <a:gd name="connsiteY8" fmla="*/ 774 h 10000"/>
              <a:gd name="connsiteX9" fmla="*/ 2202 w 10000"/>
              <a:gd name="connsiteY9" fmla="*/ 663 h 10000"/>
              <a:gd name="connsiteX10" fmla="*/ 2202 w 10000"/>
              <a:gd name="connsiteY10" fmla="*/ 442 h 10000"/>
              <a:gd name="connsiteX11" fmla="*/ 1958 w 10000"/>
              <a:gd name="connsiteY11" fmla="*/ 442 h 10000"/>
              <a:gd name="connsiteX12" fmla="*/ 1958 w 10000"/>
              <a:gd name="connsiteY12" fmla="*/ 331 h 10000"/>
              <a:gd name="connsiteX13" fmla="*/ 1713 w 10000"/>
              <a:gd name="connsiteY13" fmla="*/ 221 h 10000"/>
              <a:gd name="connsiteX14" fmla="*/ 1713 w 10000"/>
              <a:gd name="connsiteY14" fmla="*/ 221 h 10000"/>
              <a:gd name="connsiteX15" fmla="*/ 1713 w 10000"/>
              <a:gd name="connsiteY15" fmla="*/ 111 h 10000"/>
              <a:gd name="connsiteX16" fmla="*/ 1713 w 10000"/>
              <a:gd name="connsiteY16" fmla="*/ 0 h 10000"/>
              <a:gd name="connsiteX17" fmla="*/ 1713 w 10000"/>
              <a:gd name="connsiteY17" fmla="*/ 0 h 10000"/>
              <a:gd name="connsiteX18" fmla="*/ 1958 w 10000"/>
              <a:gd name="connsiteY18" fmla="*/ 0 h 10000"/>
              <a:gd name="connsiteX19" fmla="*/ 2446 w 10000"/>
              <a:gd name="connsiteY19" fmla="*/ 0 h 10000"/>
              <a:gd name="connsiteX20" fmla="*/ 2936 w 10000"/>
              <a:gd name="connsiteY20" fmla="*/ 111 h 10000"/>
              <a:gd name="connsiteX21" fmla="*/ 3425 w 10000"/>
              <a:gd name="connsiteY21" fmla="*/ 221 h 10000"/>
              <a:gd name="connsiteX22" fmla="*/ 3915 w 10000"/>
              <a:gd name="connsiteY22" fmla="*/ 331 h 10000"/>
              <a:gd name="connsiteX23" fmla="*/ 4159 w 10000"/>
              <a:gd name="connsiteY23" fmla="*/ 442 h 10000"/>
              <a:gd name="connsiteX24" fmla="*/ 4159 w 10000"/>
              <a:gd name="connsiteY24" fmla="*/ 553 h 10000"/>
              <a:gd name="connsiteX25" fmla="*/ 4159 w 10000"/>
              <a:gd name="connsiteY25" fmla="*/ 774 h 10000"/>
              <a:gd name="connsiteX26" fmla="*/ 3915 w 10000"/>
              <a:gd name="connsiteY26" fmla="*/ 1104 h 10000"/>
              <a:gd name="connsiteX27" fmla="*/ 3915 w 10000"/>
              <a:gd name="connsiteY27" fmla="*/ 1104 h 10000"/>
              <a:gd name="connsiteX28" fmla="*/ 3915 w 10000"/>
              <a:gd name="connsiteY28" fmla="*/ 1215 h 10000"/>
              <a:gd name="connsiteX29" fmla="*/ 3670 w 10000"/>
              <a:gd name="connsiteY29" fmla="*/ 1423 h 10000"/>
              <a:gd name="connsiteX30" fmla="*/ 3670 w 10000"/>
              <a:gd name="connsiteY30" fmla="*/ 1533 h 10000"/>
              <a:gd name="connsiteX31" fmla="*/ 3670 w 10000"/>
              <a:gd name="connsiteY31" fmla="*/ 1754 h 10000"/>
              <a:gd name="connsiteX32" fmla="*/ 3425 w 10000"/>
              <a:gd name="connsiteY32" fmla="*/ 1975 h 10000"/>
              <a:gd name="connsiteX33" fmla="*/ 3425 w 10000"/>
              <a:gd name="connsiteY33" fmla="*/ 2196 h 10000"/>
              <a:gd name="connsiteX34" fmla="*/ 3180 w 10000"/>
              <a:gd name="connsiteY34" fmla="*/ 2528 h 10000"/>
              <a:gd name="connsiteX35" fmla="*/ 2691 w 10000"/>
              <a:gd name="connsiteY35" fmla="*/ 3853 h 10000"/>
              <a:gd name="connsiteX36" fmla="*/ 1713 w 10000"/>
              <a:gd name="connsiteY36" fmla="*/ 4944 h 10000"/>
              <a:gd name="connsiteX37" fmla="*/ 1713 w 10000"/>
              <a:gd name="connsiteY37" fmla="*/ 5276 h 10000"/>
              <a:gd name="connsiteX38" fmla="*/ 1467 w 10000"/>
              <a:gd name="connsiteY38" fmla="*/ 5497 h 10000"/>
              <a:gd name="connsiteX39" fmla="*/ 1223 w 10000"/>
              <a:gd name="connsiteY39" fmla="*/ 5718 h 10000"/>
              <a:gd name="connsiteX40" fmla="*/ 1223 w 10000"/>
              <a:gd name="connsiteY40" fmla="*/ 5939 h 10000"/>
              <a:gd name="connsiteX41" fmla="*/ 978 w 10000"/>
              <a:gd name="connsiteY41" fmla="*/ 6050 h 10000"/>
              <a:gd name="connsiteX42" fmla="*/ 978 w 10000"/>
              <a:gd name="connsiteY42" fmla="*/ 6159 h 10000"/>
              <a:gd name="connsiteX43" fmla="*/ 978 w 10000"/>
              <a:gd name="connsiteY43" fmla="*/ 6270 h 10000"/>
              <a:gd name="connsiteX44" fmla="*/ 978 w 10000"/>
              <a:gd name="connsiteY44" fmla="*/ 6270 h 10000"/>
              <a:gd name="connsiteX45" fmla="*/ 978 w 10000"/>
              <a:gd name="connsiteY45" fmla="*/ 6380 h 10000"/>
              <a:gd name="connsiteX46" fmla="*/ 1223 w 10000"/>
              <a:gd name="connsiteY46" fmla="*/ 6492 h 10000"/>
              <a:gd name="connsiteX47" fmla="*/ 1713 w 10000"/>
              <a:gd name="connsiteY47" fmla="*/ 6589 h 10000"/>
              <a:gd name="connsiteX48" fmla="*/ 1958 w 10000"/>
              <a:gd name="connsiteY48" fmla="*/ 6698 h 10000"/>
              <a:gd name="connsiteX49" fmla="*/ 2691 w 10000"/>
              <a:gd name="connsiteY49" fmla="*/ 6809 h 10000"/>
              <a:gd name="connsiteX50" fmla="*/ 3425 w 10000"/>
              <a:gd name="connsiteY50" fmla="*/ 7030 h 10000"/>
              <a:gd name="connsiteX51" fmla="*/ 4159 w 10000"/>
              <a:gd name="connsiteY51" fmla="*/ 7250 h 10000"/>
              <a:gd name="connsiteX52" fmla="*/ 5138 w 10000"/>
              <a:gd name="connsiteY52" fmla="*/ 7583 h 10000"/>
              <a:gd name="connsiteX53" fmla="*/ 6116 w 10000"/>
              <a:gd name="connsiteY53" fmla="*/ 7804 h 10000"/>
              <a:gd name="connsiteX54" fmla="*/ 7095 w 10000"/>
              <a:gd name="connsiteY54" fmla="*/ 8024 h 10000"/>
              <a:gd name="connsiteX55" fmla="*/ 7829 w 10000"/>
              <a:gd name="connsiteY55" fmla="*/ 8246 h 10000"/>
              <a:gd name="connsiteX56" fmla="*/ 8563 w 10000"/>
              <a:gd name="connsiteY56" fmla="*/ 8466 h 10000"/>
              <a:gd name="connsiteX57" fmla="*/ 9052 w 10000"/>
              <a:gd name="connsiteY57" fmla="*/ 8687 h 10000"/>
              <a:gd name="connsiteX58" fmla="*/ 9541 w 10000"/>
              <a:gd name="connsiteY58" fmla="*/ 8798 h 10000"/>
              <a:gd name="connsiteX59" fmla="*/ 9786 w 10000"/>
              <a:gd name="connsiteY59" fmla="*/ 9020 h 10000"/>
              <a:gd name="connsiteX60" fmla="*/ 10000 w 10000"/>
              <a:gd name="connsiteY60" fmla="*/ 9129 h 10000"/>
              <a:gd name="connsiteX61" fmla="*/ 9052 w 10000"/>
              <a:gd name="connsiteY61" fmla="*/ 10000 h 10000"/>
              <a:gd name="connsiteX62" fmla="*/ 8318 w 10000"/>
              <a:gd name="connsiteY62" fmla="*/ 9667 h 10000"/>
              <a:gd name="connsiteX63" fmla="*/ 7829 w 10000"/>
              <a:gd name="connsiteY63" fmla="*/ 9447 h 10000"/>
              <a:gd name="connsiteX64" fmla="*/ 6605 w 10000"/>
              <a:gd name="connsiteY64" fmla="*/ 8908 h 10000"/>
              <a:gd name="connsiteX65" fmla="*/ 5382 w 10000"/>
              <a:gd name="connsiteY65" fmla="*/ 8466 h 10000"/>
              <a:gd name="connsiteX66" fmla="*/ 4159 w 10000"/>
              <a:gd name="connsiteY66" fmla="*/ 8024 h 10000"/>
              <a:gd name="connsiteX67" fmla="*/ 2936 w 10000"/>
              <a:gd name="connsiteY67" fmla="*/ 7583 h 10000"/>
              <a:gd name="connsiteX68" fmla="*/ 2202 w 10000"/>
              <a:gd name="connsiteY68" fmla="*/ 7362 h 10000"/>
              <a:gd name="connsiteX69" fmla="*/ 1713 w 10000"/>
              <a:gd name="connsiteY69" fmla="*/ 7140 h 10000"/>
              <a:gd name="connsiteX70" fmla="*/ 1223 w 10000"/>
              <a:gd name="connsiteY70" fmla="*/ 7030 h 10000"/>
              <a:gd name="connsiteX71" fmla="*/ 735 w 10000"/>
              <a:gd name="connsiteY71" fmla="*/ 6809 h 10000"/>
              <a:gd name="connsiteX72" fmla="*/ 489 w 10000"/>
              <a:gd name="connsiteY72" fmla="*/ 6698 h 10000"/>
              <a:gd name="connsiteX73" fmla="*/ 245 w 10000"/>
              <a:gd name="connsiteY73" fmla="*/ 6589 h 10000"/>
              <a:gd name="connsiteX74" fmla="*/ 0 w 10000"/>
              <a:gd name="connsiteY74" fmla="*/ 6589 h 10000"/>
              <a:gd name="connsiteX75" fmla="*/ 0 w 10000"/>
              <a:gd name="connsiteY75" fmla="*/ 6492 h 10000"/>
              <a:gd name="connsiteX76" fmla="*/ 0 w 10000"/>
              <a:gd name="connsiteY76" fmla="*/ 6492 h 10000"/>
              <a:gd name="connsiteX77" fmla="*/ 0 w 10000"/>
              <a:gd name="connsiteY77" fmla="*/ 6380 h 10000"/>
              <a:gd name="connsiteX78" fmla="*/ 0 w 10000"/>
              <a:gd name="connsiteY78" fmla="*/ 6270 h 10000"/>
              <a:gd name="connsiteX79" fmla="*/ 0 w 10000"/>
              <a:gd name="connsiteY79" fmla="*/ 6050 h 10000"/>
              <a:gd name="connsiteX80" fmla="*/ 245 w 10000"/>
              <a:gd name="connsiteY80" fmla="*/ 5718 h 10000"/>
              <a:gd name="connsiteX81" fmla="*/ 245 w 10000"/>
              <a:gd name="connsiteY81" fmla="*/ 5497 h 10000"/>
              <a:gd name="connsiteX82" fmla="*/ 489 w 10000"/>
              <a:gd name="connsiteY82" fmla="*/ 5055 h 10000"/>
              <a:gd name="connsiteX83" fmla="*/ 735 w 10000"/>
              <a:gd name="connsiteY83" fmla="*/ 4723 h 10000"/>
              <a:gd name="connsiteX84" fmla="*/ 735 w 10000"/>
              <a:gd name="connsiteY84" fmla="*/ 4723 h 10000"/>
              <a:gd name="connsiteX0" fmla="*/ 735 w 10000"/>
              <a:gd name="connsiteY0" fmla="*/ 4723 h 9667"/>
              <a:gd name="connsiteX1" fmla="*/ 1223 w 10000"/>
              <a:gd name="connsiteY1" fmla="*/ 3853 h 9667"/>
              <a:gd name="connsiteX2" fmla="*/ 1467 w 10000"/>
              <a:gd name="connsiteY2" fmla="*/ 3081 h 9667"/>
              <a:gd name="connsiteX3" fmla="*/ 1713 w 10000"/>
              <a:gd name="connsiteY3" fmla="*/ 2417 h 9667"/>
              <a:gd name="connsiteX4" fmla="*/ 1958 w 10000"/>
              <a:gd name="connsiteY4" fmla="*/ 1754 h 9667"/>
              <a:gd name="connsiteX5" fmla="*/ 1958 w 10000"/>
              <a:gd name="connsiteY5" fmla="*/ 1423 h 9667"/>
              <a:gd name="connsiteX6" fmla="*/ 2202 w 10000"/>
              <a:gd name="connsiteY6" fmla="*/ 1215 h 9667"/>
              <a:gd name="connsiteX7" fmla="*/ 2202 w 10000"/>
              <a:gd name="connsiteY7" fmla="*/ 994 h 9667"/>
              <a:gd name="connsiteX8" fmla="*/ 2202 w 10000"/>
              <a:gd name="connsiteY8" fmla="*/ 774 h 9667"/>
              <a:gd name="connsiteX9" fmla="*/ 2202 w 10000"/>
              <a:gd name="connsiteY9" fmla="*/ 663 h 9667"/>
              <a:gd name="connsiteX10" fmla="*/ 2202 w 10000"/>
              <a:gd name="connsiteY10" fmla="*/ 442 h 9667"/>
              <a:gd name="connsiteX11" fmla="*/ 1958 w 10000"/>
              <a:gd name="connsiteY11" fmla="*/ 442 h 9667"/>
              <a:gd name="connsiteX12" fmla="*/ 1958 w 10000"/>
              <a:gd name="connsiteY12" fmla="*/ 331 h 9667"/>
              <a:gd name="connsiteX13" fmla="*/ 1713 w 10000"/>
              <a:gd name="connsiteY13" fmla="*/ 221 h 9667"/>
              <a:gd name="connsiteX14" fmla="*/ 1713 w 10000"/>
              <a:gd name="connsiteY14" fmla="*/ 221 h 9667"/>
              <a:gd name="connsiteX15" fmla="*/ 1713 w 10000"/>
              <a:gd name="connsiteY15" fmla="*/ 111 h 9667"/>
              <a:gd name="connsiteX16" fmla="*/ 1713 w 10000"/>
              <a:gd name="connsiteY16" fmla="*/ 0 h 9667"/>
              <a:gd name="connsiteX17" fmla="*/ 1713 w 10000"/>
              <a:gd name="connsiteY17" fmla="*/ 0 h 9667"/>
              <a:gd name="connsiteX18" fmla="*/ 1958 w 10000"/>
              <a:gd name="connsiteY18" fmla="*/ 0 h 9667"/>
              <a:gd name="connsiteX19" fmla="*/ 2446 w 10000"/>
              <a:gd name="connsiteY19" fmla="*/ 0 h 9667"/>
              <a:gd name="connsiteX20" fmla="*/ 2936 w 10000"/>
              <a:gd name="connsiteY20" fmla="*/ 111 h 9667"/>
              <a:gd name="connsiteX21" fmla="*/ 3425 w 10000"/>
              <a:gd name="connsiteY21" fmla="*/ 221 h 9667"/>
              <a:gd name="connsiteX22" fmla="*/ 3915 w 10000"/>
              <a:gd name="connsiteY22" fmla="*/ 331 h 9667"/>
              <a:gd name="connsiteX23" fmla="*/ 4159 w 10000"/>
              <a:gd name="connsiteY23" fmla="*/ 442 h 9667"/>
              <a:gd name="connsiteX24" fmla="*/ 4159 w 10000"/>
              <a:gd name="connsiteY24" fmla="*/ 553 h 9667"/>
              <a:gd name="connsiteX25" fmla="*/ 4159 w 10000"/>
              <a:gd name="connsiteY25" fmla="*/ 774 h 9667"/>
              <a:gd name="connsiteX26" fmla="*/ 3915 w 10000"/>
              <a:gd name="connsiteY26" fmla="*/ 1104 h 9667"/>
              <a:gd name="connsiteX27" fmla="*/ 3915 w 10000"/>
              <a:gd name="connsiteY27" fmla="*/ 1104 h 9667"/>
              <a:gd name="connsiteX28" fmla="*/ 3915 w 10000"/>
              <a:gd name="connsiteY28" fmla="*/ 1215 h 9667"/>
              <a:gd name="connsiteX29" fmla="*/ 3670 w 10000"/>
              <a:gd name="connsiteY29" fmla="*/ 1423 h 9667"/>
              <a:gd name="connsiteX30" fmla="*/ 3670 w 10000"/>
              <a:gd name="connsiteY30" fmla="*/ 1533 h 9667"/>
              <a:gd name="connsiteX31" fmla="*/ 3670 w 10000"/>
              <a:gd name="connsiteY31" fmla="*/ 1754 h 9667"/>
              <a:gd name="connsiteX32" fmla="*/ 3425 w 10000"/>
              <a:gd name="connsiteY32" fmla="*/ 1975 h 9667"/>
              <a:gd name="connsiteX33" fmla="*/ 3425 w 10000"/>
              <a:gd name="connsiteY33" fmla="*/ 2196 h 9667"/>
              <a:gd name="connsiteX34" fmla="*/ 3180 w 10000"/>
              <a:gd name="connsiteY34" fmla="*/ 2528 h 9667"/>
              <a:gd name="connsiteX35" fmla="*/ 2691 w 10000"/>
              <a:gd name="connsiteY35" fmla="*/ 3853 h 9667"/>
              <a:gd name="connsiteX36" fmla="*/ 1713 w 10000"/>
              <a:gd name="connsiteY36" fmla="*/ 4944 h 9667"/>
              <a:gd name="connsiteX37" fmla="*/ 1713 w 10000"/>
              <a:gd name="connsiteY37" fmla="*/ 5276 h 9667"/>
              <a:gd name="connsiteX38" fmla="*/ 1467 w 10000"/>
              <a:gd name="connsiteY38" fmla="*/ 5497 h 9667"/>
              <a:gd name="connsiteX39" fmla="*/ 1223 w 10000"/>
              <a:gd name="connsiteY39" fmla="*/ 5718 h 9667"/>
              <a:gd name="connsiteX40" fmla="*/ 1223 w 10000"/>
              <a:gd name="connsiteY40" fmla="*/ 5939 h 9667"/>
              <a:gd name="connsiteX41" fmla="*/ 978 w 10000"/>
              <a:gd name="connsiteY41" fmla="*/ 6050 h 9667"/>
              <a:gd name="connsiteX42" fmla="*/ 978 w 10000"/>
              <a:gd name="connsiteY42" fmla="*/ 6159 h 9667"/>
              <a:gd name="connsiteX43" fmla="*/ 978 w 10000"/>
              <a:gd name="connsiteY43" fmla="*/ 6270 h 9667"/>
              <a:gd name="connsiteX44" fmla="*/ 978 w 10000"/>
              <a:gd name="connsiteY44" fmla="*/ 6270 h 9667"/>
              <a:gd name="connsiteX45" fmla="*/ 978 w 10000"/>
              <a:gd name="connsiteY45" fmla="*/ 6380 h 9667"/>
              <a:gd name="connsiteX46" fmla="*/ 1223 w 10000"/>
              <a:gd name="connsiteY46" fmla="*/ 6492 h 9667"/>
              <a:gd name="connsiteX47" fmla="*/ 1713 w 10000"/>
              <a:gd name="connsiteY47" fmla="*/ 6589 h 9667"/>
              <a:gd name="connsiteX48" fmla="*/ 1958 w 10000"/>
              <a:gd name="connsiteY48" fmla="*/ 6698 h 9667"/>
              <a:gd name="connsiteX49" fmla="*/ 2691 w 10000"/>
              <a:gd name="connsiteY49" fmla="*/ 6809 h 9667"/>
              <a:gd name="connsiteX50" fmla="*/ 3425 w 10000"/>
              <a:gd name="connsiteY50" fmla="*/ 7030 h 9667"/>
              <a:gd name="connsiteX51" fmla="*/ 4159 w 10000"/>
              <a:gd name="connsiteY51" fmla="*/ 7250 h 9667"/>
              <a:gd name="connsiteX52" fmla="*/ 5138 w 10000"/>
              <a:gd name="connsiteY52" fmla="*/ 7583 h 9667"/>
              <a:gd name="connsiteX53" fmla="*/ 6116 w 10000"/>
              <a:gd name="connsiteY53" fmla="*/ 7804 h 9667"/>
              <a:gd name="connsiteX54" fmla="*/ 7095 w 10000"/>
              <a:gd name="connsiteY54" fmla="*/ 8024 h 9667"/>
              <a:gd name="connsiteX55" fmla="*/ 7829 w 10000"/>
              <a:gd name="connsiteY55" fmla="*/ 8246 h 9667"/>
              <a:gd name="connsiteX56" fmla="*/ 8563 w 10000"/>
              <a:gd name="connsiteY56" fmla="*/ 8466 h 9667"/>
              <a:gd name="connsiteX57" fmla="*/ 9052 w 10000"/>
              <a:gd name="connsiteY57" fmla="*/ 8687 h 9667"/>
              <a:gd name="connsiteX58" fmla="*/ 9541 w 10000"/>
              <a:gd name="connsiteY58" fmla="*/ 8798 h 9667"/>
              <a:gd name="connsiteX59" fmla="*/ 9786 w 10000"/>
              <a:gd name="connsiteY59" fmla="*/ 9020 h 9667"/>
              <a:gd name="connsiteX60" fmla="*/ 10000 w 10000"/>
              <a:gd name="connsiteY60" fmla="*/ 9129 h 9667"/>
              <a:gd name="connsiteX61" fmla="*/ 8318 w 10000"/>
              <a:gd name="connsiteY61" fmla="*/ 9667 h 9667"/>
              <a:gd name="connsiteX62" fmla="*/ 7829 w 10000"/>
              <a:gd name="connsiteY62" fmla="*/ 9447 h 9667"/>
              <a:gd name="connsiteX63" fmla="*/ 6605 w 10000"/>
              <a:gd name="connsiteY63" fmla="*/ 8908 h 9667"/>
              <a:gd name="connsiteX64" fmla="*/ 5382 w 10000"/>
              <a:gd name="connsiteY64" fmla="*/ 8466 h 9667"/>
              <a:gd name="connsiteX65" fmla="*/ 4159 w 10000"/>
              <a:gd name="connsiteY65" fmla="*/ 8024 h 9667"/>
              <a:gd name="connsiteX66" fmla="*/ 2936 w 10000"/>
              <a:gd name="connsiteY66" fmla="*/ 7583 h 9667"/>
              <a:gd name="connsiteX67" fmla="*/ 2202 w 10000"/>
              <a:gd name="connsiteY67" fmla="*/ 7362 h 9667"/>
              <a:gd name="connsiteX68" fmla="*/ 1713 w 10000"/>
              <a:gd name="connsiteY68" fmla="*/ 7140 h 9667"/>
              <a:gd name="connsiteX69" fmla="*/ 1223 w 10000"/>
              <a:gd name="connsiteY69" fmla="*/ 7030 h 9667"/>
              <a:gd name="connsiteX70" fmla="*/ 735 w 10000"/>
              <a:gd name="connsiteY70" fmla="*/ 6809 h 9667"/>
              <a:gd name="connsiteX71" fmla="*/ 489 w 10000"/>
              <a:gd name="connsiteY71" fmla="*/ 6698 h 9667"/>
              <a:gd name="connsiteX72" fmla="*/ 245 w 10000"/>
              <a:gd name="connsiteY72" fmla="*/ 6589 h 9667"/>
              <a:gd name="connsiteX73" fmla="*/ 0 w 10000"/>
              <a:gd name="connsiteY73" fmla="*/ 6589 h 9667"/>
              <a:gd name="connsiteX74" fmla="*/ 0 w 10000"/>
              <a:gd name="connsiteY74" fmla="*/ 6492 h 9667"/>
              <a:gd name="connsiteX75" fmla="*/ 0 w 10000"/>
              <a:gd name="connsiteY75" fmla="*/ 6492 h 9667"/>
              <a:gd name="connsiteX76" fmla="*/ 0 w 10000"/>
              <a:gd name="connsiteY76" fmla="*/ 6380 h 9667"/>
              <a:gd name="connsiteX77" fmla="*/ 0 w 10000"/>
              <a:gd name="connsiteY77" fmla="*/ 6270 h 9667"/>
              <a:gd name="connsiteX78" fmla="*/ 0 w 10000"/>
              <a:gd name="connsiteY78" fmla="*/ 6050 h 9667"/>
              <a:gd name="connsiteX79" fmla="*/ 245 w 10000"/>
              <a:gd name="connsiteY79" fmla="*/ 5718 h 9667"/>
              <a:gd name="connsiteX80" fmla="*/ 245 w 10000"/>
              <a:gd name="connsiteY80" fmla="*/ 5497 h 9667"/>
              <a:gd name="connsiteX81" fmla="*/ 489 w 10000"/>
              <a:gd name="connsiteY81" fmla="*/ 5055 h 9667"/>
              <a:gd name="connsiteX82" fmla="*/ 735 w 10000"/>
              <a:gd name="connsiteY82" fmla="*/ 4723 h 9667"/>
              <a:gd name="connsiteX83" fmla="*/ 735 w 10000"/>
              <a:gd name="connsiteY83" fmla="*/ 4723 h 9667"/>
              <a:gd name="connsiteX0" fmla="*/ 735 w 10000"/>
              <a:gd name="connsiteY0" fmla="*/ 4886 h 9810"/>
              <a:gd name="connsiteX1" fmla="*/ 1223 w 10000"/>
              <a:gd name="connsiteY1" fmla="*/ 3986 h 9810"/>
              <a:gd name="connsiteX2" fmla="*/ 1467 w 10000"/>
              <a:gd name="connsiteY2" fmla="*/ 3187 h 9810"/>
              <a:gd name="connsiteX3" fmla="*/ 1713 w 10000"/>
              <a:gd name="connsiteY3" fmla="*/ 2500 h 9810"/>
              <a:gd name="connsiteX4" fmla="*/ 1958 w 10000"/>
              <a:gd name="connsiteY4" fmla="*/ 1814 h 9810"/>
              <a:gd name="connsiteX5" fmla="*/ 1958 w 10000"/>
              <a:gd name="connsiteY5" fmla="*/ 1472 h 9810"/>
              <a:gd name="connsiteX6" fmla="*/ 2202 w 10000"/>
              <a:gd name="connsiteY6" fmla="*/ 1257 h 9810"/>
              <a:gd name="connsiteX7" fmla="*/ 2202 w 10000"/>
              <a:gd name="connsiteY7" fmla="*/ 1028 h 9810"/>
              <a:gd name="connsiteX8" fmla="*/ 2202 w 10000"/>
              <a:gd name="connsiteY8" fmla="*/ 801 h 9810"/>
              <a:gd name="connsiteX9" fmla="*/ 2202 w 10000"/>
              <a:gd name="connsiteY9" fmla="*/ 686 h 9810"/>
              <a:gd name="connsiteX10" fmla="*/ 2202 w 10000"/>
              <a:gd name="connsiteY10" fmla="*/ 457 h 9810"/>
              <a:gd name="connsiteX11" fmla="*/ 1958 w 10000"/>
              <a:gd name="connsiteY11" fmla="*/ 457 h 9810"/>
              <a:gd name="connsiteX12" fmla="*/ 1958 w 10000"/>
              <a:gd name="connsiteY12" fmla="*/ 342 h 9810"/>
              <a:gd name="connsiteX13" fmla="*/ 1713 w 10000"/>
              <a:gd name="connsiteY13" fmla="*/ 229 h 9810"/>
              <a:gd name="connsiteX14" fmla="*/ 1713 w 10000"/>
              <a:gd name="connsiteY14" fmla="*/ 229 h 9810"/>
              <a:gd name="connsiteX15" fmla="*/ 1713 w 10000"/>
              <a:gd name="connsiteY15" fmla="*/ 115 h 9810"/>
              <a:gd name="connsiteX16" fmla="*/ 1713 w 10000"/>
              <a:gd name="connsiteY16" fmla="*/ 0 h 9810"/>
              <a:gd name="connsiteX17" fmla="*/ 1713 w 10000"/>
              <a:gd name="connsiteY17" fmla="*/ 0 h 9810"/>
              <a:gd name="connsiteX18" fmla="*/ 1958 w 10000"/>
              <a:gd name="connsiteY18" fmla="*/ 0 h 9810"/>
              <a:gd name="connsiteX19" fmla="*/ 2446 w 10000"/>
              <a:gd name="connsiteY19" fmla="*/ 0 h 9810"/>
              <a:gd name="connsiteX20" fmla="*/ 2936 w 10000"/>
              <a:gd name="connsiteY20" fmla="*/ 115 h 9810"/>
              <a:gd name="connsiteX21" fmla="*/ 3425 w 10000"/>
              <a:gd name="connsiteY21" fmla="*/ 229 h 9810"/>
              <a:gd name="connsiteX22" fmla="*/ 3915 w 10000"/>
              <a:gd name="connsiteY22" fmla="*/ 342 h 9810"/>
              <a:gd name="connsiteX23" fmla="*/ 4159 w 10000"/>
              <a:gd name="connsiteY23" fmla="*/ 457 h 9810"/>
              <a:gd name="connsiteX24" fmla="*/ 4159 w 10000"/>
              <a:gd name="connsiteY24" fmla="*/ 572 h 9810"/>
              <a:gd name="connsiteX25" fmla="*/ 4159 w 10000"/>
              <a:gd name="connsiteY25" fmla="*/ 801 h 9810"/>
              <a:gd name="connsiteX26" fmla="*/ 3915 w 10000"/>
              <a:gd name="connsiteY26" fmla="*/ 1142 h 9810"/>
              <a:gd name="connsiteX27" fmla="*/ 3915 w 10000"/>
              <a:gd name="connsiteY27" fmla="*/ 1142 h 9810"/>
              <a:gd name="connsiteX28" fmla="*/ 3915 w 10000"/>
              <a:gd name="connsiteY28" fmla="*/ 1257 h 9810"/>
              <a:gd name="connsiteX29" fmla="*/ 3670 w 10000"/>
              <a:gd name="connsiteY29" fmla="*/ 1472 h 9810"/>
              <a:gd name="connsiteX30" fmla="*/ 3670 w 10000"/>
              <a:gd name="connsiteY30" fmla="*/ 1586 h 9810"/>
              <a:gd name="connsiteX31" fmla="*/ 3670 w 10000"/>
              <a:gd name="connsiteY31" fmla="*/ 1814 h 9810"/>
              <a:gd name="connsiteX32" fmla="*/ 3425 w 10000"/>
              <a:gd name="connsiteY32" fmla="*/ 2043 h 9810"/>
              <a:gd name="connsiteX33" fmla="*/ 3425 w 10000"/>
              <a:gd name="connsiteY33" fmla="*/ 2272 h 9810"/>
              <a:gd name="connsiteX34" fmla="*/ 3180 w 10000"/>
              <a:gd name="connsiteY34" fmla="*/ 2615 h 9810"/>
              <a:gd name="connsiteX35" fmla="*/ 2691 w 10000"/>
              <a:gd name="connsiteY35" fmla="*/ 3986 h 9810"/>
              <a:gd name="connsiteX36" fmla="*/ 1713 w 10000"/>
              <a:gd name="connsiteY36" fmla="*/ 5114 h 9810"/>
              <a:gd name="connsiteX37" fmla="*/ 1713 w 10000"/>
              <a:gd name="connsiteY37" fmla="*/ 5458 h 9810"/>
              <a:gd name="connsiteX38" fmla="*/ 1467 w 10000"/>
              <a:gd name="connsiteY38" fmla="*/ 5686 h 9810"/>
              <a:gd name="connsiteX39" fmla="*/ 1223 w 10000"/>
              <a:gd name="connsiteY39" fmla="*/ 5915 h 9810"/>
              <a:gd name="connsiteX40" fmla="*/ 1223 w 10000"/>
              <a:gd name="connsiteY40" fmla="*/ 6144 h 9810"/>
              <a:gd name="connsiteX41" fmla="*/ 978 w 10000"/>
              <a:gd name="connsiteY41" fmla="*/ 6258 h 9810"/>
              <a:gd name="connsiteX42" fmla="*/ 978 w 10000"/>
              <a:gd name="connsiteY42" fmla="*/ 6371 h 9810"/>
              <a:gd name="connsiteX43" fmla="*/ 978 w 10000"/>
              <a:gd name="connsiteY43" fmla="*/ 6486 h 9810"/>
              <a:gd name="connsiteX44" fmla="*/ 978 w 10000"/>
              <a:gd name="connsiteY44" fmla="*/ 6486 h 9810"/>
              <a:gd name="connsiteX45" fmla="*/ 978 w 10000"/>
              <a:gd name="connsiteY45" fmla="*/ 6600 h 9810"/>
              <a:gd name="connsiteX46" fmla="*/ 1223 w 10000"/>
              <a:gd name="connsiteY46" fmla="*/ 6716 h 9810"/>
              <a:gd name="connsiteX47" fmla="*/ 1713 w 10000"/>
              <a:gd name="connsiteY47" fmla="*/ 6816 h 9810"/>
              <a:gd name="connsiteX48" fmla="*/ 1958 w 10000"/>
              <a:gd name="connsiteY48" fmla="*/ 6929 h 9810"/>
              <a:gd name="connsiteX49" fmla="*/ 2691 w 10000"/>
              <a:gd name="connsiteY49" fmla="*/ 7044 h 9810"/>
              <a:gd name="connsiteX50" fmla="*/ 3425 w 10000"/>
              <a:gd name="connsiteY50" fmla="*/ 7272 h 9810"/>
              <a:gd name="connsiteX51" fmla="*/ 4159 w 10000"/>
              <a:gd name="connsiteY51" fmla="*/ 7500 h 9810"/>
              <a:gd name="connsiteX52" fmla="*/ 5138 w 10000"/>
              <a:gd name="connsiteY52" fmla="*/ 7844 h 9810"/>
              <a:gd name="connsiteX53" fmla="*/ 6116 w 10000"/>
              <a:gd name="connsiteY53" fmla="*/ 8073 h 9810"/>
              <a:gd name="connsiteX54" fmla="*/ 7095 w 10000"/>
              <a:gd name="connsiteY54" fmla="*/ 8300 h 9810"/>
              <a:gd name="connsiteX55" fmla="*/ 7829 w 10000"/>
              <a:gd name="connsiteY55" fmla="*/ 8530 h 9810"/>
              <a:gd name="connsiteX56" fmla="*/ 8563 w 10000"/>
              <a:gd name="connsiteY56" fmla="*/ 8758 h 9810"/>
              <a:gd name="connsiteX57" fmla="*/ 9052 w 10000"/>
              <a:gd name="connsiteY57" fmla="*/ 8986 h 9810"/>
              <a:gd name="connsiteX58" fmla="*/ 9541 w 10000"/>
              <a:gd name="connsiteY58" fmla="*/ 9101 h 9810"/>
              <a:gd name="connsiteX59" fmla="*/ 9786 w 10000"/>
              <a:gd name="connsiteY59" fmla="*/ 9331 h 9810"/>
              <a:gd name="connsiteX60" fmla="*/ 10000 w 10000"/>
              <a:gd name="connsiteY60" fmla="*/ 9443 h 9810"/>
              <a:gd name="connsiteX61" fmla="*/ 7829 w 10000"/>
              <a:gd name="connsiteY61" fmla="*/ 9772 h 9810"/>
              <a:gd name="connsiteX62" fmla="*/ 6605 w 10000"/>
              <a:gd name="connsiteY62" fmla="*/ 9215 h 9810"/>
              <a:gd name="connsiteX63" fmla="*/ 5382 w 10000"/>
              <a:gd name="connsiteY63" fmla="*/ 8758 h 9810"/>
              <a:gd name="connsiteX64" fmla="*/ 4159 w 10000"/>
              <a:gd name="connsiteY64" fmla="*/ 8300 h 9810"/>
              <a:gd name="connsiteX65" fmla="*/ 2936 w 10000"/>
              <a:gd name="connsiteY65" fmla="*/ 7844 h 9810"/>
              <a:gd name="connsiteX66" fmla="*/ 2202 w 10000"/>
              <a:gd name="connsiteY66" fmla="*/ 7616 h 9810"/>
              <a:gd name="connsiteX67" fmla="*/ 1713 w 10000"/>
              <a:gd name="connsiteY67" fmla="*/ 7386 h 9810"/>
              <a:gd name="connsiteX68" fmla="*/ 1223 w 10000"/>
              <a:gd name="connsiteY68" fmla="*/ 7272 h 9810"/>
              <a:gd name="connsiteX69" fmla="*/ 735 w 10000"/>
              <a:gd name="connsiteY69" fmla="*/ 7044 h 9810"/>
              <a:gd name="connsiteX70" fmla="*/ 489 w 10000"/>
              <a:gd name="connsiteY70" fmla="*/ 6929 h 9810"/>
              <a:gd name="connsiteX71" fmla="*/ 245 w 10000"/>
              <a:gd name="connsiteY71" fmla="*/ 6816 h 9810"/>
              <a:gd name="connsiteX72" fmla="*/ 0 w 10000"/>
              <a:gd name="connsiteY72" fmla="*/ 6816 h 9810"/>
              <a:gd name="connsiteX73" fmla="*/ 0 w 10000"/>
              <a:gd name="connsiteY73" fmla="*/ 6716 h 9810"/>
              <a:gd name="connsiteX74" fmla="*/ 0 w 10000"/>
              <a:gd name="connsiteY74" fmla="*/ 6716 h 9810"/>
              <a:gd name="connsiteX75" fmla="*/ 0 w 10000"/>
              <a:gd name="connsiteY75" fmla="*/ 6600 h 9810"/>
              <a:gd name="connsiteX76" fmla="*/ 0 w 10000"/>
              <a:gd name="connsiteY76" fmla="*/ 6486 h 9810"/>
              <a:gd name="connsiteX77" fmla="*/ 0 w 10000"/>
              <a:gd name="connsiteY77" fmla="*/ 6258 h 9810"/>
              <a:gd name="connsiteX78" fmla="*/ 245 w 10000"/>
              <a:gd name="connsiteY78" fmla="*/ 5915 h 9810"/>
              <a:gd name="connsiteX79" fmla="*/ 245 w 10000"/>
              <a:gd name="connsiteY79" fmla="*/ 5686 h 9810"/>
              <a:gd name="connsiteX80" fmla="*/ 489 w 10000"/>
              <a:gd name="connsiteY80" fmla="*/ 5229 h 9810"/>
              <a:gd name="connsiteX81" fmla="*/ 735 w 10000"/>
              <a:gd name="connsiteY81" fmla="*/ 4886 h 9810"/>
              <a:gd name="connsiteX82" fmla="*/ 735 w 10000"/>
              <a:gd name="connsiteY82" fmla="*/ 4886 h 9810"/>
              <a:gd name="connsiteX0" fmla="*/ 735 w 10000"/>
              <a:gd name="connsiteY0" fmla="*/ 4981 h 9626"/>
              <a:gd name="connsiteX1" fmla="*/ 1223 w 10000"/>
              <a:gd name="connsiteY1" fmla="*/ 4063 h 9626"/>
              <a:gd name="connsiteX2" fmla="*/ 1467 w 10000"/>
              <a:gd name="connsiteY2" fmla="*/ 3249 h 9626"/>
              <a:gd name="connsiteX3" fmla="*/ 1713 w 10000"/>
              <a:gd name="connsiteY3" fmla="*/ 2548 h 9626"/>
              <a:gd name="connsiteX4" fmla="*/ 1958 w 10000"/>
              <a:gd name="connsiteY4" fmla="*/ 1849 h 9626"/>
              <a:gd name="connsiteX5" fmla="*/ 1958 w 10000"/>
              <a:gd name="connsiteY5" fmla="*/ 1501 h 9626"/>
              <a:gd name="connsiteX6" fmla="*/ 2202 w 10000"/>
              <a:gd name="connsiteY6" fmla="*/ 1281 h 9626"/>
              <a:gd name="connsiteX7" fmla="*/ 2202 w 10000"/>
              <a:gd name="connsiteY7" fmla="*/ 1048 h 9626"/>
              <a:gd name="connsiteX8" fmla="*/ 2202 w 10000"/>
              <a:gd name="connsiteY8" fmla="*/ 817 h 9626"/>
              <a:gd name="connsiteX9" fmla="*/ 2202 w 10000"/>
              <a:gd name="connsiteY9" fmla="*/ 699 h 9626"/>
              <a:gd name="connsiteX10" fmla="*/ 2202 w 10000"/>
              <a:gd name="connsiteY10" fmla="*/ 466 h 9626"/>
              <a:gd name="connsiteX11" fmla="*/ 1958 w 10000"/>
              <a:gd name="connsiteY11" fmla="*/ 466 h 9626"/>
              <a:gd name="connsiteX12" fmla="*/ 1958 w 10000"/>
              <a:gd name="connsiteY12" fmla="*/ 349 h 9626"/>
              <a:gd name="connsiteX13" fmla="*/ 1713 w 10000"/>
              <a:gd name="connsiteY13" fmla="*/ 233 h 9626"/>
              <a:gd name="connsiteX14" fmla="*/ 1713 w 10000"/>
              <a:gd name="connsiteY14" fmla="*/ 233 h 9626"/>
              <a:gd name="connsiteX15" fmla="*/ 1713 w 10000"/>
              <a:gd name="connsiteY15" fmla="*/ 117 h 9626"/>
              <a:gd name="connsiteX16" fmla="*/ 1713 w 10000"/>
              <a:gd name="connsiteY16" fmla="*/ 0 h 9626"/>
              <a:gd name="connsiteX17" fmla="*/ 1713 w 10000"/>
              <a:gd name="connsiteY17" fmla="*/ 0 h 9626"/>
              <a:gd name="connsiteX18" fmla="*/ 1958 w 10000"/>
              <a:gd name="connsiteY18" fmla="*/ 0 h 9626"/>
              <a:gd name="connsiteX19" fmla="*/ 2446 w 10000"/>
              <a:gd name="connsiteY19" fmla="*/ 0 h 9626"/>
              <a:gd name="connsiteX20" fmla="*/ 2936 w 10000"/>
              <a:gd name="connsiteY20" fmla="*/ 117 h 9626"/>
              <a:gd name="connsiteX21" fmla="*/ 3425 w 10000"/>
              <a:gd name="connsiteY21" fmla="*/ 233 h 9626"/>
              <a:gd name="connsiteX22" fmla="*/ 3915 w 10000"/>
              <a:gd name="connsiteY22" fmla="*/ 349 h 9626"/>
              <a:gd name="connsiteX23" fmla="*/ 4159 w 10000"/>
              <a:gd name="connsiteY23" fmla="*/ 466 h 9626"/>
              <a:gd name="connsiteX24" fmla="*/ 4159 w 10000"/>
              <a:gd name="connsiteY24" fmla="*/ 583 h 9626"/>
              <a:gd name="connsiteX25" fmla="*/ 4159 w 10000"/>
              <a:gd name="connsiteY25" fmla="*/ 817 h 9626"/>
              <a:gd name="connsiteX26" fmla="*/ 3915 w 10000"/>
              <a:gd name="connsiteY26" fmla="*/ 1164 h 9626"/>
              <a:gd name="connsiteX27" fmla="*/ 3915 w 10000"/>
              <a:gd name="connsiteY27" fmla="*/ 1164 h 9626"/>
              <a:gd name="connsiteX28" fmla="*/ 3915 w 10000"/>
              <a:gd name="connsiteY28" fmla="*/ 1281 h 9626"/>
              <a:gd name="connsiteX29" fmla="*/ 3670 w 10000"/>
              <a:gd name="connsiteY29" fmla="*/ 1501 h 9626"/>
              <a:gd name="connsiteX30" fmla="*/ 3670 w 10000"/>
              <a:gd name="connsiteY30" fmla="*/ 1617 h 9626"/>
              <a:gd name="connsiteX31" fmla="*/ 3670 w 10000"/>
              <a:gd name="connsiteY31" fmla="*/ 1849 h 9626"/>
              <a:gd name="connsiteX32" fmla="*/ 3425 w 10000"/>
              <a:gd name="connsiteY32" fmla="*/ 2083 h 9626"/>
              <a:gd name="connsiteX33" fmla="*/ 3425 w 10000"/>
              <a:gd name="connsiteY33" fmla="*/ 2316 h 9626"/>
              <a:gd name="connsiteX34" fmla="*/ 3180 w 10000"/>
              <a:gd name="connsiteY34" fmla="*/ 2666 h 9626"/>
              <a:gd name="connsiteX35" fmla="*/ 2691 w 10000"/>
              <a:gd name="connsiteY35" fmla="*/ 4063 h 9626"/>
              <a:gd name="connsiteX36" fmla="*/ 1713 w 10000"/>
              <a:gd name="connsiteY36" fmla="*/ 5213 h 9626"/>
              <a:gd name="connsiteX37" fmla="*/ 1713 w 10000"/>
              <a:gd name="connsiteY37" fmla="*/ 5564 h 9626"/>
              <a:gd name="connsiteX38" fmla="*/ 1467 w 10000"/>
              <a:gd name="connsiteY38" fmla="*/ 5796 h 9626"/>
              <a:gd name="connsiteX39" fmla="*/ 1223 w 10000"/>
              <a:gd name="connsiteY39" fmla="*/ 6030 h 9626"/>
              <a:gd name="connsiteX40" fmla="*/ 1223 w 10000"/>
              <a:gd name="connsiteY40" fmla="*/ 6263 h 9626"/>
              <a:gd name="connsiteX41" fmla="*/ 978 w 10000"/>
              <a:gd name="connsiteY41" fmla="*/ 6379 h 9626"/>
              <a:gd name="connsiteX42" fmla="*/ 978 w 10000"/>
              <a:gd name="connsiteY42" fmla="*/ 6494 h 9626"/>
              <a:gd name="connsiteX43" fmla="*/ 978 w 10000"/>
              <a:gd name="connsiteY43" fmla="*/ 6612 h 9626"/>
              <a:gd name="connsiteX44" fmla="*/ 978 w 10000"/>
              <a:gd name="connsiteY44" fmla="*/ 6612 h 9626"/>
              <a:gd name="connsiteX45" fmla="*/ 978 w 10000"/>
              <a:gd name="connsiteY45" fmla="*/ 6728 h 9626"/>
              <a:gd name="connsiteX46" fmla="*/ 1223 w 10000"/>
              <a:gd name="connsiteY46" fmla="*/ 6846 h 9626"/>
              <a:gd name="connsiteX47" fmla="*/ 1713 w 10000"/>
              <a:gd name="connsiteY47" fmla="*/ 6948 h 9626"/>
              <a:gd name="connsiteX48" fmla="*/ 1958 w 10000"/>
              <a:gd name="connsiteY48" fmla="*/ 7063 h 9626"/>
              <a:gd name="connsiteX49" fmla="*/ 2691 w 10000"/>
              <a:gd name="connsiteY49" fmla="*/ 7180 h 9626"/>
              <a:gd name="connsiteX50" fmla="*/ 3425 w 10000"/>
              <a:gd name="connsiteY50" fmla="*/ 7413 h 9626"/>
              <a:gd name="connsiteX51" fmla="*/ 4159 w 10000"/>
              <a:gd name="connsiteY51" fmla="*/ 7645 h 9626"/>
              <a:gd name="connsiteX52" fmla="*/ 5138 w 10000"/>
              <a:gd name="connsiteY52" fmla="*/ 7996 h 9626"/>
              <a:gd name="connsiteX53" fmla="*/ 6116 w 10000"/>
              <a:gd name="connsiteY53" fmla="*/ 8229 h 9626"/>
              <a:gd name="connsiteX54" fmla="*/ 7095 w 10000"/>
              <a:gd name="connsiteY54" fmla="*/ 8461 h 9626"/>
              <a:gd name="connsiteX55" fmla="*/ 7829 w 10000"/>
              <a:gd name="connsiteY55" fmla="*/ 8695 h 9626"/>
              <a:gd name="connsiteX56" fmla="*/ 8563 w 10000"/>
              <a:gd name="connsiteY56" fmla="*/ 8928 h 9626"/>
              <a:gd name="connsiteX57" fmla="*/ 9052 w 10000"/>
              <a:gd name="connsiteY57" fmla="*/ 9160 h 9626"/>
              <a:gd name="connsiteX58" fmla="*/ 9541 w 10000"/>
              <a:gd name="connsiteY58" fmla="*/ 9277 h 9626"/>
              <a:gd name="connsiteX59" fmla="*/ 9786 w 10000"/>
              <a:gd name="connsiteY59" fmla="*/ 9512 h 9626"/>
              <a:gd name="connsiteX60" fmla="*/ 10000 w 10000"/>
              <a:gd name="connsiteY60" fmla="*/ 9626 h 9626"/>
              <a:gd name="connsiteX61" fmla="*/ 6605 w 10000"/>
              <a:gd name="connsiteY61" fmla="*/ 9393 h 9626"/>
              <a:gd name="connsiteX62" fmla="*/ 5382 w 10000"/>
              <a:gd name="connsiteY62" fmla="*/ 8928 h 9626"/>
              <a:gd name="connsiteX63" fmla="*/ 4159 w 10000"/>
              <a:gd name="connsiteY63" fmla="*/ 8461 h 9626"/>
              <a:gd name="connsiteX64" fmla="*/ 2936 w 10000"/>
              <a:gd name="connsiteY64" fmla="*/ 7996 h 9626"/>
              <a:gd name="connsiteX65" fmla="*/ 2202 w 10000"/>
              <a:gd name="connsiteY65" fmla="*/ 7764 h 9626"/>
              <a:gd name="connsiteX66" fmla="*/ 1713 w 10000"/>
              <a:gd name="connsiteY66" fmla="*/ 7529 h 9626"/>
              <a:gd name="connsiteX67" fmla="*/ 1223 w 10000"/>
              <a:gd name="connsiteY67" fmla="*/ 7413 h 9626"/>
              <a:gd name="connsiteX68" fmla="*/ 735 w 10000"/>
              <a:gd name="connsiteY68" fmla="*/ 7180 h 9626"/>
              <a:gd name="connsiteX69" fmla="*/ 489 w 10000"/>
              <a:gd name="connsiteY69" fmla="*/ 7063 h 9626"/>
              <a:gd name="connsiteX70" fmla="*/ 245 w 10000"/>
              <a:gd name="connsiteY70" fmla="*/ 6948 h 9626"/>
              <a:gd name="connsiteX71" fmla="*/ 0 w 10000"/>
              <a:gd name="connsiteY71" fmla="*/ 6948 h 9626"/>
              <a:gd name="connsiteX72" fmla="*/ 0 w 10000"/>
              <a:gd name="connsiteY72" fmla="*/ 6846 h 9626"/>
              <a:gd name="connsiteX73" fmla="*/ 0 w 10000"/>
              <a:gd name="connsiteY73" fmla="*/ 6846 h 9626"/>
              <a:gd name="connsiteX74" fmla="*/ 0 w 10000"/>
              <a:gd name="connsiteY74" fmla="*/ 6728 h 9626"/>
              <a:gd name="connsiteX75" fmla="*/ 0 w 10000"/>
              <a:gd name="connsiteY75" fmla="*/ 6612 h 9626"/>
              <a:gd name="connsiteX76" fmla="*/ 0 w 10000"/>
              <a:gd name="connsiteY76" fmla="*/ 6379 h 9626"/>
              <a:gd name="connsiteX77" fmla="*/ 245 w 10000"/>
              <a:gd name="connsiteY77" fmla="*/ 6030 h 9626"/>
              <a:gd name="connsiteX78" fmla="*/ 245 w 10000"/>
              <a:gd name="connsiteY78" fmla="*/ 5796 h 9626"/>
              <a:gd name="connsiteX79" fmla="*/ 489 w 10000"/>
              <a:gd name="connsiteY79" fmla="*/ 5330 h 9626"/>
              <a:gd name="connsiteX80" fmla="*/ 735 w 10000"/>
              <a:gd name="connsiteY80" fmla="*/ 4981 h 9626"/>
              <a:gd name="connsiteX81" fmla="*/ 735 w 10000"/>
              <a:gd name="connsiteY81" fmla="*/ 4981 h 9626"/>
              <a:gd name="connsiteX0" fmla="*/ 735 w 9786"/>
              <a:gd name="connsiteY0" fmla="*/ 5175 h 9882"/>
              <a:gd name="connsiteX1" fmla="*/ 1223 w 9786"/>
              <a:gd name="connsiteY1" fmla="*/ 4221 h 9882"/>
              <a:gd name="connsiteX2" fmla="*/ 1467 w 9786"/>
              <a:gd name="connsiteY2" fmla="*/ 3375 h 9882"/>
              <a:gd name="connsiteX3" fmla="*/ 1713 w 9786"/>
              <a:gd name="connsiteY3" fmla="*/ 2647 h 9882"/>
              <a:gd name="connsiteX4" fmla="*/ 1958 w 9786"/>
              <a:gd name="connsiteY4" fmla="*/ 1921 h 9882"/>
              <a:gd name="connsiteX5" fmla="*/ 1958 w 9786"/>
              <a:gd name="connsiteY5" fmla="*/ 1559 h 9882"/>
              <a:gd name="connsiteX6" fmla="*/ 2202 w 9786"/>
              <a:gd name="connsiteY6" fmla="*/ 1331 h 9882"/>
              <a:gd name="connsiteX7" fmla="*/ 2202 w 9786"/>
              <a:gd name="connsiteY7" fmla="*/ 1089 h 9882"/>
              <a:gd name="connsiteX8" fmla="*/ 2202 w 9786"/>
              <a:gd name="connsiteY8" fmla="*/ 849 h 9882"/>
              <a:gd name="connsiteX9" fmla="*/ 2202 w 9786"/>
              <a:gd name="connsiteY9" fmla="*/ 726 h 9882"/>
              <a:gd name="connsiteX10" fmla="*/ 2202 w 9786"/>
              <a:gd name="connsiteY10" fmla="*/ 484 h 9882"/>
              <a:gd name="connsiteX11" fmla="*/ 1958 w 9786"/>
              <a:gd name="connsiteY11" fmla="*/ 484 h 9882"/>
              <a:gd name="connsiteX12" fmla="*/ 1958 w 9786"/>
              <a:gd name="connsiteY12" fmla="*/ 363 h 9882"/>
              <a:gd name="connsiteX13" fmla="*/ 1713 w 9786"/>
              <a:gd name="connsiteY13" fmla="*/ 242 h 9882"/>
              <a:gd name="connsiteX14" fmla="*/ 1713 w 9786"/>
              <a:gd name="connsiteY14" fmla="*/ 242 h 9882"/>
              <a:gd name="connsiteX15" fmla="*/ 1713 w 9786"/>
              <a:gd name="connsiteY15" fmla="*/ 122 h 9882"/>
              <a:gd name="connsiteX16" fmla="*/ 1713 w 9786"/>
              <a:gd name="connsiteY16" fmla="*/ 0 h 9882"/>
              <a:gd name="connsiteX17" fmla="*/ 1713 w 9786"/>
              <a:gd name="connsiteY17" fmla="*/ 0 h 9882"/>
              <a:gd name="connsiteX18" fmla="*/ 1958 w 9786"/>
              <a:gd name="connsiteY18" fmla="*/ 0 h 9882"/>
              <a:gd name="connsiteX19" fmla="*/ 2446 w 9786"/>
              <a:gd name="connsiteY19" fmla="*/ 0 h 9882"/>
              <a:gd name="connsiteX20" fmla="*/ 2936 w 9786"/>
              <a:gd name="connsiteY20" fmla="*/ 122 h 9882"/>
              <a:gd name="connsiteX21" fmla="*/ 3425 w 9786"/>
              <a:gd name="connsiteY21" fmla="*/ 242 h 9882"/>
              <a:gd name="connsiteX22" fmla="*/ 3915 w 9786"/>
              <a:gd name="connsiteY22" fmla="*/ 363 h 9882"/>
              <a:gd name="connsiteX23" fmla="*/ 4159 w 9786"/>
              <a:gd name="connsiteY23" fmla="*/ 484 h 9882"/>
              <a:gd name="connsiteX24" fmla="*/ 4159 w 9786"/>
              <a:gd name="connsiteY24" fmla="*/ 606 h 9882"/>
              <a:gd name="connsiteX25" fmla="*/ 4159 w 9786"/>
              <a:gd name="connsiteY25" fmla="*/ 849 h 9882"/>
              <a:gd name="connsiteX26" fmla="*/ 3915 w 9786"/>
              <a:gd name="connsiteY26" fmla="*/ 1209 h 9882"/>
              <a:gd name="connsiteX27" fmla="*/ 3915 w 9786"/>
              <a:gd name="connsiteY27" fmla="*/ 1209 h 9882"/>
              <a:gd name="connsiteX28" fmla="*/ 3915 w 9786"/>
              <a:gd name="connsiteY28" fmla="*/ 1331 h 9882"/>
              <a:gd name="connsiteX29" fmla="*/ 3670 w 9786"/>
              <a:gd name="connsiteY29" fmla="*/ 1559 h 9882"/>
              <a:gd name="connsiteX30" fmla="*/ 3670 w 9786"/>
              <a:gd name="connsiteY30" fmla="*/ 1680 h 9882"/>
              <a:gd name="connsiteX31" fmla="*/ 3670 w 9786"/>
              <a:gd name="connsiteY31" fmla="*/ 1921 h 9882"/>
              <a:gd name="connsiteX32" fmla="*/ 3425 w 9786"/>
              <a:gd name="connsiteY32" fmla="*/ 2164 h 9882"/>
              <a:gd name="connsiteX33" fmla="*/ 3425 w 9786"/>
              <a:gd name="connsiteY33" fmla="*/ 2406 h 9882"/>
              <a:gd name="connsiteX34" fmla="*/ 3180 w 9786"/>
              <a:gd name="connsiteY34" fmla="*/ 2770 h 9882"/>
              <a:gd name="connsiteX35" fmla="*/ 2691 w 9786"/>
              <a:gd name="connsiteY35" fmla="*/ 4221 h 9882"/>
              <a:gd name="connsiteX36" fmla="*/ 1713 w 9786"/>
              <a:gd name="connsiteY36" fmla="*/ 5416 h 9882"/>
              <a:gd name="connsiteX37" fmla="*/ 1713 w 9786"/>
              <a:gd name="connsiteY37" fmla="*/ 5780 h 9882"/>
              <a:gd name="connsiteX38" fmla="*/ 1467 w 9786"/>
              <a:gd name="connsiteY38" fmla="*/ 6021 h 9882"/>
              <a:gd name="connsiteX39" fmla="*/ 1223 w 9786"/>
              <a:gd name="connsiteY39" fmla="*/ 6264 h 9882"/>
              <a:gd name="connsiteX40" fmla="*/ 1223 w 9786"/>
              <a:gd name="connsiteY40" fmla="*/ 6506 h 9882"/>
              <a:gd name="connsiteX41" fmla="*/ 978 w 9786"/>
              <a:gd name="connsiteY41" fmla="*/ 6627 h 9882"/>
              <a:gd name="connsiteX42" fmla="*/ 978 w 9786"/>
              <a:gd name="connsiteY42" fmla="*/ 6746 h 9882"/>
              <a:gd name="connsiteX43" fmla="*/ 978 w 9786"/>
              <a:gd name="connsiteY43" fmla="*/ 6869 h 9882"/>
              <a:gd name="connsiteX44" fmla="*/ 978 w 9786"/>
              <a:gd name="connsiteY44" fmla="*/ 6869 h 9882"/>
              <a:gd name="connsiteX45" fmla="*/ 978 w 9786"/>
              <a:gd name="connsiteY45" fmla="*/ 6989 h 9882"/>
              <a:gd name="connsiteX46" fmla="*/ 1223 w 9786"/>
              <a:gd name="connsiteY46" fmla="*/ 7112 h 9882"/>
              <a:gd name="connsiteX47" fmla="*/ 1713 w 9786"/>
              <a:gd name="connsiteY47" fmla="*/ 7218 h 9882"/>
              <a:gd name="connsiteX48" fmla="*/ 1958 w 9786"/>
              <a:gd name="connsiteY48" fmla="*/ 7337 h 9882"/>
              <a:gd name="connsiteX49" fmla="*/ 2691 w 9786"/>
              <a:gd name="connsiteY49" fmla="*/ 7459 h 9882"/>
              <a:gd name="connsiteX50" fmla="*/ 3425 w 9786"/>
              <a:gd name="connsiteY50" fmla="*/ 7701 h 9882"/>
              <a:gd name="connsiteX51" fmla="*/ 4159 w 9786"/>
              <a:gd name="connsiteY51" fmla="*/ 7942 h 9882"/>
              <a:gd name="connsiteX52" fmla="*/ 5138 w 9786"/>
              <a:gd name="connsiteY52" fmla="*/ 8307 h 9882"/>
              <a:gd name="connsiteX53" fmla="*/ 6116 w 9786"/>
              <a:gd name="connsiteY53" fmla="*/ 8549 h 9882"/>
              <a:gd name="connsiteX54" fmla="*/ 7095 w 9786"/>
              <a:gd name="connsiteY54" fmla="*/ 8790 h 9882"/>
              <a:gd name="connsiteX55" fmla="*/ 7829 w 9786"/>
              <a:gd name="connsiteY55" fmla="*/ 9033 h 9882"/>
              <a:gd name="connsiteX56" fmla="*/ 8563 w 9786"/>
              <a:gd name="connsiteY56" fmla="*/ 9275 h 9882"/>
              <a:gd name="connsiteX57" fmla="*/ 9052 w 9786"/>
              <a:gd name="connsiteY57" fmla="*/ 9516 h 9882"/>
              <a:gd name="connsiteX58" fmla="*/ 9541 w 9786"/>
              <a:gd name="connsiteY58" fmla="*/ 9637 h 9882"/>
              <a:gd name="connsiteX59" fmla="*/ 9786 w 9786"/>
              <a:gd name="connsiteY59" fmla="*/ 9882 h 9882"/>
              <a:gd name="connsiteX60" fmla="*/ 6605 w 9786"/>
              <a:gd name="connsiteY60" fmla="*/ 9758 h 9882"/>
              <a:gd name="connsiteX61" fmla="*/ 5382 w 9786"/>
              <a:gd name="connsiteY61" fmla="*/ 9275 h 9882"/>
              <a:gd name="connsiteX62" fmla="*/ 4159 w 9786"/>
              <a:gd name="connsiteY62" fmla="*/ 8790 h 9882"/>
              <a:gd name="connsiteX63" fmla="*/ 2936 w 9786"/>
              <a:gd name="connsiteY63" fmla="*/ 8307 h 9882"/>
              <a:gd name="connsiteX64" fmla="*/ 2202 w 9786"/>
              <a:gd name="connsiteY64" fmla="*/ 8066 h 9882"/>
              <a:gd name="connsiteX65" fmla="*/ 1713 w 9786"/>
              <a:gd name="connsiteY65" fmla="*/ 7822 h 9882"/>
              <a:gd name="connsiteX66" fmla="*/ 1223 w 9786"/>
              <a:gd name="connsiteY66" fmla="*/ 7701 h 9882"/>
              <a:gd name="connsiteX67" fmla="*/ 735 w 9786"/>
              <a:gd name="connsiteY67" fmla="*/ 7459 h 9882"/>
              <a:gd name="connsiteX68" fmla="*/ 489 w 9786"/>
              <a:gd name="connsiteY68" fmla="*/ 7337 h 9882"/>
              <a:gd name="connsiteX69" fmla="*/ 245 w 9786"/>
              <a:gd name="connsiteY69" fmla="*/ 7218 h 9882"/>
              <a:gd name="connsiteX70" fmla="*/ 0 w 9786"/>
              <a:gd name="connsiteY70" fmla="*/ 7218 h 9882"/>
              <a:gd name="connsiteX71" fmla="*/ 0 w 9786"/>
              <a:gd name="connsiteY71" fmla="*/ 7112 h 9882"/>
              <a:gd name="connsiteX72" fmla="*/ 0 w 9786"/>
              <a:gd name="connsiteY72" fmla="*/ 7112 h 9882"/>
              <a:gd name="connsiteX73" fmla="*/ 0 w 9786"/>
              <a:gd name="connsiteY73" fmla="*/ 6989 h 9882"/>
              <a:gd name="connsiteX74" fmla="*/ 0 w 9786"/>
              <a:gd name="connsiteY74" fmla="*/ 6869 h 9882"/>
              <a:gd name="connsiteX75" fmla="*/ 0 w 9786"/>
              <a:gd name="connsiteY75" fmla="*/ 6627 h 9882"/>
              <a:gd name="connsiteX76" fmla="*/ 245 w 9786"/>
              <a:gd name="connsiteY76" fmla="*/ 6264 h 9882"/>
              <a:gd name="connsiteX77" fmla="*/ 245 w 9786"/>
              <a:gd name="connsiteY77" fmla="*/ 6021 h 9882"/>
              <a:gd name="connsiteX78" fmla="*/ 489 w 9786"/>
              <a:gd name="connsiteY78" fmla="*/ 5537 h 9882"/>
              <a:gd name="connsiteX79" fmla="*/ 735 w 9786"/>
              <a:gd name="connsiteY79" fmla="*/ 5175 h 9882"/>
              <a:gd name="connsiteX80" fmla="*/ 735 w 9786"/>
              <a:gd name="connsiteY80" fmla="*/ 5175 h 9882"/>
              <a:gd name="connsiteX0" fmla="*/ 751 w 9750"/>
              <a:gd name="connsiteY0" fmla="*/ 5237 h 9875"/>
              <a:gd name="connsiteX1" fmla="*/ 1250 w 9750"/>
              <a:gd name="connsiteY1" fmla="*/ 4271 h 9875"/>
              <a:gd name="connsiteX2" fmla="*/ 1499 w 9750"/>
              <a:gd name="connsiteY2" fmla="*/ 3415 h 9875"/>
              <a:gd name="connsiteX3" fmla="*/ 1750 w 9750"/>
              <a:gd name="connsiteY3" fmla="*/ 2679 h 9875"/>
              <a:gd name="connsiteX4" fmla="*/ 2001 w 9750"/>
              <a:gd name="connsiteY4" fmla="*/ 1944 h 9875"/>
              <a:gd name="connsiteX5" fmla="*/ 2001 w 9750"/>
              <a:gd name="connsiteY5" fmla="*/ 1578 h 9875"/>
              <a:gd name="connsiteX6" fmla="*/ 2250 w 9750"/>
              <a:gd name="connsiteY6" fmla="*/ 1347 h 9875"/>
              <a:gd name="connsiteX7" fmla="*/ 2250 w 9750"/>
              <a:gd name="connsiteY7" fmla="*/ 1102 h 9875"/>
              <a:gd name="connsiteX8" fmla="*/ 2250 w 9750"/>
              <a:gd name="connsiteY8" fmla="*/ 859 h 9875"/>
              <a:gd name="connsiteX9" fmla="*/ 2250 w 9750"/>
              <a:gd name="connsiteY9" fmla="*/ 735 h 9875"/>
              <a:gd name="connsiteX10" fmla="*/ 2250 w 9750"/>
              <a:gd name="connsiteY10" fmla="*/ 490 h 9875"/>
              <a:gd name="connsiteX11" fmla="*/ 2001 w 9750"/>
              <a:gd name="connsiteY11" fmla="*/ 490 h 9875"/>
              <a:gd name="connsiteX12" fmla="*/ 2001 w 9750"/>
              <a:gd name="connsiteY12" fmla="*/ 367 h 9875"/>
              <a:gd name="connsiteX13" fmla="*/ 1750 w 9750"/>
              <a:gd name="connsiteY13" fmla="*/ 245 h 9875"/>
              <a:gd name="connsiteX14" fmla="*/ 1750 w 9750"/>
              <a:gd name="connsiteY14" fmla="*/ 245 h 9875"/>
              <a:gd name="connsiteX15" fmla="*/ 1750 w 9750"/>
              <a:gd name="connsiteY15" fmla="*/ 123 h 9875"/>
              <a:gd name="connsiteX16" fmla="*/ 1750 w 9750"/>
              <a:gd name="connsiteY16" fmla="*/ 0 h 9875"/>
              <a:gd name="connsiteX17" fmla="*/ 1750 w 9750"/>
              <a:gd name="connsiteY17" fmla="*/ 0 h 9875"/>
              <a:gd name="connsiteX18" fmla="*/ 2001 w 9750"/>
              <a:gd name="connsiteY18" fmla="*/ 0 h 9875"/>
              <a:gd name="connsiteX19" fmla="*/ 2499 w 9750"/>
              <a:gd name="connsiteY19" fmla="*/ 0 h 9875"/>
              <a:gd name="connsiteX20" fmla="*/ 3000 w 9750"/>
              <a:gd name="connsiteY20" fmla="*/ 123 h 9875"/>
              <a:gd name="connsiteX21" fmla="*/ 3500 w 9750"/>
              <a:gd name="connsiteY21" fmla="*/ 245 h 9875"/>
              <a:gd name="connsiteX22" fmla="*/ 4001 w 9750"/>
              <a:gd name="connsiteY22" fmla="*/ 367 h 9875"/>
              <a:gd name="connsiteX23" fmla="*/ 4250 w 9750"/>
              <a:gd name="connsiteY23" fmla="*/ 490 h 9875"/>
              <a:gd name="connsiteX24" fmla="*/ 4250 w 9750"/>
              <a:gd name="connsiteY24" fmla="*/ 613 h 9875"/>
              <a:gd name="connsiteX25" fmla="*/ 4250 w 9750"/>
              <a:gd name="connsiteY25" fmla="*/ 859 h 9875"/>
              <a:gd name="connsiteX26" fmla="*/ 4001 w 9750"/>
              <a:gd name="connsiteY26" fmla="*/ 1223 h 9875"/>
              <a:gd name="connsiteX27" fmla="*/ 4001 w 9750"/>
              <a:gd name="connsiteY27" fmla="*/ 1223 h 9875"/>
              <a:gd name="connsiteX28" fmla="*/ 4001 w 9750"/>
              <a:gd name="connsiteY28" fmla="*/ 1347 h 9875"/>
              <a:gd name="connsiteX29" fmla="*/ 3750 w 9750"/>
              <a:gd name="connsiteY29" fmla="*/ 1578 h 9875"/>
              <a:gd name="connsiteX30" fmla="*/ 3750 w 9750"/>
              <a:gd name="connsiteY30" fmla="*/ 1700 h 9875"/>
              <a:gd name="connsiteX31" fmla="*/ 3750 w 9750"/>
              <a:gd name="connsiteY31" fmla="*/ 1944 h 9875"/>
              <a:gd name="connsiteX32" fmla="*/ 3500 w 9750"/>
              <a:gd name="connsiteY32" fmla="*/ 2190 h 9875"/>
              <a:gd name="connsiteX33" fmla="*/ 3500 w 9750"/>
              <a:gd name="connsiteY33" fmla="*/ 2435 h 9875"/>
              <a:gd name="connsiteX34" fmla="*/ 3250 w 9750"/>
              <a:gd name="connsiteY34" fmla="*/ 2803 h 9875"/>
              <a:gd name="connsiteX35" fmla="*/ 2750 w 9750"/>
              <a:gd name="connsiteY35" fmla="*/ 4271 h 9875"/>
              <a:gd name="connsiteX36" fmla="*/ 1750 w 9750"/>
              <a:gd name="connsiteY36" fmla="*/ 5481 h 9875"/>
              <a:gd name="connsiteX37" fmla="*/ 1750 w 9750"/>
              <a:gd name="connsiteY37" fmla="*/ 5849 h 9875"/>
              <a:gd name="connsiteX38" fmla="*/ 1499 w 9750"/>
              <a:gd name="connsiteY38" fmla="*/ 6093 h 9875"/>
              <a:gd name="connsiteX39" fmla="*/ 1250 w 9750"/>
              <a:gd name="connsiteY39" fmla="*/ 6339 h 9875"/>
              <a:gd name="connsiteX40" fmla="*/ 1250 w 9750"/>
              <a:gd name="connsiteY40" fmla="*/ 6584 h 9875"/>
              <a:gd name="connsiteX41" fmla="*/ 999 w 9750"/>
              <a:gd name="connsiteY41" fmla="*/ 6706 h 9875"/>
              <a:gd name="connsiteX42" fmla="*/ 999 w 9750"/>
              <a:gd name="connsiteY42" fmla="*/ 6827 h 9875"/>
              <a:gd name="connsiteX43" fmla="*/ 999 w 9750"/>
              <a:gd name="connsiteY43" fmla="*/ 6951 h 9875"/>
              <a:gd name="connsiteX44" fmla="*/ 999 w 9750"/>
              <a:gd name="connsiteY44" fmla="*/ 6951 h 9875"/>
              <a:gd name="connsiteX45" fmla="*/ 999 w 9750"/>
              <a:gd name="connsiteY45" fmla="*/ 7072 h 9875"/>
              <a:gd name="connsiteX46" fmla="*/ 1250 w 9750"/>
              <a:gd name="connsiteY46" fmla="*/ 7197 h 9875"/>
              <a:gd name="connsiteX47" fmla="*/ 1750 w 9750"/>
              <a:gd name="connsiteY47" fmla="*/ 7304 h 9875"/>
              <a:gd name="connsiteX48" fmla="*/ 2001 w 9750"/>
              <a:gd name="connsiteY48" fmla="*/ 7425 h 9875"/>
              <a:gd name="connsiteX49" fmla="*/ 2750 w 9750"/>
              <a:gd name="connsiteY49" fmla="*/ 7548 h 9875"/>
              <a:gd name="connsiteX50" fmla="*/ 3500 w 9750"/>
              <a:gd name="connsiteY50" fmla="*/ 7793 h 9875"/>
              <a:gd name="connsiteX51" fmla="*/ 4250 w 9750"/>
              <a:gd name="connsiteY51" fmla="*/ 8037 h 9875"/>
              <a:gd name="connsiteX52" fmla="*/ 5250 w 9750"/>
              <a:gd name="connsiteY52" fmla="*/ 8406 h 9875"/>
              <a:gd name="connsiteX53" fmla="*/ 6250 w 9750"/>
              <a:gd name="connsiteY53" fmla="*/ 8651 h 9875"/>
              <a:gd name="connsiteX54" fmla="*/ 7250 w 9750"/>
              <a:gd name="connsiteY54" fmla="*/ 8895 h 9875"/>
              <a:gd name="connsiteX55" fmla="*/ 8000 w 9750"/>
              <a:gd name="connsiteY55" fmla="*/ 9141 h 9875"/>
              <a:gd name="connsiteX56" fmla="*/ 8750 w 9750"/>
              <a:gd name="connsiteY56" fmla="*/ 9386 h 9875"/>
              <a:gd name="connsiteX57" fmla="*/ 9250 w 9750"/>
              <a:gd name="connsiteY57" fmla="*/ 9630 h 9875"/>
              <a:gd name="connsiteX58" fmla="*/ 9750 w 9750"/>
              <a:gd name="connsiteY58" fmla="*/ 9752 h 9875"/>
              <a:gd name="connsiteX59" fmla="*/ 6749 w 9750"/>
              <a:gd name="connsiteY59" fmla="*/ 9875 h 9875"/>
              <a:gd name="connsiteX60" fmla="*/ 5500 w 9750"/>
              <a:gd name="connsiteY60" fmla="*/ 9386 h 9875"/>
              <a:gd name="connsiteX61" fmla="*/ 4250 w 9750"/>
              <a:gd name="connsiteY61" fmla="*/ 8895 h 9875"/>
              <a:gd name="connsiteX62" fmla="*/ 3000 w 9750"/>
              <a:gd name="connsiteY62" fmla="*/ 8406 h 9875"/>
              <a:gd name="connsiteX63" fmla="*/ 2250 w 9750"/>
              <a:gd name="connsiteY63" fmla="*/ 8162 h 9875"/>
              <a:gd name="connsiteX64" fmla="*/ 1750 w 9750"/>
              <a:gd name="connsiteY64" fmla="*/ 7915 h 9875"/>
              <a:gd name="connsiteX65" fmla="*/ 1250 w 9750"/>
              <a:gd name="connsiteY65" fmla="*/ 7793 h 9875"/>
              <a:gd name="connsiteX66" fmla="*/ 751 w 9750"/>
              <a:gd name="connsiteY66" fmla="*/ 7548 h 9875"/>
              <a:gd name="connsiteX67" fmla="*/ 500 w 9750"/>
              <a:gd name="connsiteY67" fmla="*/ 7425 h 9875"/>
              <a:gd name="connsiteX68" fmla="*/ 250 w 9750"/>
              <a:gd name="connsiteY68" fmla="*/ 7304 h 9875"/>
              <a:gd name="connsiteX69" fmla="*/ 0 w 9750"/>
              <a:gd name="connsiteY69" fmla="*/ 7304 h 9875"/>
              <a:gd name="connsiteX70" fmla="*/ 0 w 9750"/>
              <a:gd name="connsiteY70" fmla="*/ 7197 h 9875"/>
              <a:gd name="connsiteX71" fmla="*/ 0 w 9750"/>
              <a:gd name="connsiteY71" fmla="*/ 7197 h 9875"/>
              <a:gd name="connsiteX72" fmla="*/ 0 w 9750"/>
              <a:gd name="connsiteY72" fmla="*/ 7072 h 9875"/>
              <a:gd name="connsiteX73" fmla="*/ 0 w 9750"/>
              <a:gd name="connsiteY73" fmla="*/ 6951 h 9875"/>
              <a:gd name="connsiteX74" fmla="*/ 0 w 9750"/>
              <a:gd name="connsiteY74" fmla="*/ 6706 h 9875"/>
              <a:gd name="connsiteX75" fmla="*/ 250 w 9750"/>
              <a:gd name="connsiteY75" fmla="*/ 6339 h 9875"/>
              <a:gd name="connsiteX76" fmla="*/ 250 w 9750"/>
              <a:gd name="connsiteY76" fmla="*/ 6093 h 9875"/>
              <a:gd name="connsiteX77" fmla="*/ 500 w 9750"/>
              <a:gd name="connsiteY77" fmla="*/ 5603 h 9875"/>
              <a:gd name="connsiteX78" fmla="*/ 751 w 9750"/>
              <a:gd name="connsiteY78" fmla="*/ 5237 h 9875"/>
              <a:gd name="connsiteX79" fmla="*/ 751 w 9750"/>
              <a:gd name="connsiteY79" fmla="*/ 5237 h 9875"/>
              <a:gd name="connsiteX0" fmla="*/ 770 w 9487"/>
              <a:gd name="connsiteY0" fmla="*/ 5303 h 10000"/>
              <a:gd name="connsiteX1" fmla="*/ 1282 w 9487"/>
              <a:gd name="connsiteY1" fmla="*/ 4325 h 10000"/>
              <a:gd name="connsiteX2" fmla="*/ 1537 w 9487"/>
              <a:gd name="connsiteY2" fmla="*/ 3458 h 10000"/>
              <a:gd name="connsiteX3" fmla="*/ 1795 w 9487"/>
              <a:gd name="connsiteY3" fmla="*/ 2713 h 10000"/>
              <a:gd name="connsiteX4" fmla="*/ 2052 w 9487"/>
              <a:gd name="connsiteY4" fmla="*/ 1969 h 10000"/>
              <a:gd name="connsiteX5" fmla="*/ 2052 w 9487"/>
              <a:gd name="connsiteY5" fmla="*/ 1598 h 10000"/>
              <a:gd name="connsiteX6" fmla="*/ 2308 w 9487"/>
              <a:gd name="connsiteY6" fmla="*/ 1364 h 10000"/>
              <a:gd name="connsiteX7" fmla="*/ 2308 w 9487"/>
              <a:gd name="connsiteY7" fmla="*/ 1116 h 10000"/>
              <a:gd name="connsiteX8" fmla="*/ 2308 w 9487"/>
              <a:gd name="connsiteY8" fmla="*/ 870 h 10000"/>
              <a:gd name="connsiteX9" fmla="*/ 2308 w 9487"/>
              <a:gd name="connsiteY9" fmla="*/ 744 h 10000"/>
              <a:gd name="connsiteX10" fmla="*/ 2308 w 9487"/>
              <a:gd name="connsiteY10" fmla="*/ 496 h 10000"/>
              <a:gd name="connsiteX11" fmla="*/ 2052 w 9487"/>
              <a:gd name="connsiteY11" fmla="*/ 496 h 10000"/>
              <a:gd name="connsiteX12" fmla="*/ 2052 w 9487"/>
              <a:gd name="connsiteY12" fmla="*/ 372 h 10000"/>
              <a:gd name="connsiteX13" fmla="*/ 1795 w 9487"/>
              <a:gd name="connsiteY13" fmla="*/ 248 h 10000"/>
              <a:gd name="connsiteX14" fmla="*/ 1795 w 9487"/>
              <a:gd name="connsiteY14" fmla="*/ 248 h 10000"/>
              <a:gd name="connsiteX15" fmla="*/ 1795 w 9487"/>
              <a:gd name="connsiteY15" fmla="*/ 125 h 10000"/>
              <a:gd name="connsiteX16" fmla="*/ 1795 w 9487"/>
              <a:gd name="connsiteY16" fmla="*/ 0 h 10000"/>
              <a:gd name="connsiteX17" fmla="*/ 1795 w 9487"/>
              <a:gd name="connsiteY17" fmla="*/ 0 h 10000"/>
              <a:gd name="connsiteX18" fmla="*/ 2052 w 9487"/>
              <a:gd name="connsiteY18" fmla="*/ 0 h 10000"/>
              <a:gd name="connsiteX19" fmla="*/ 2563 w 9487"/>
              <a:gd name="connsiteY19" fmla="*/ 0 h 10000"/>
              <a:gd name="connsiteX20" fmla="*/ 3077 w 9487"/>
              <a:gd name="connsiteY20" fmla="*/ 125 h 10000"/>
              <a:gd name="connsiteX21" fmla="*/ 3590 w 9487"/>
              <a:gd name="connsiteY21" fmla="*/ 248 h 10000"/>
              <a:gd name="connsiteX22" fmla="*/ 4104 w 9487"/>
              <a:gd name="connsiteY22" fmla="*/ 372 h 10000"/>
              <a:gd name="connsiteX23" fmla="*/ 4359 w 9487"/>
              <a:gd name="connsiteY23" fmla="*/ 496 h 10000"/>
              <a:gd name="connsiteX24" fmla="*/ 4359 w 9487"/>
              <a:gd name="connsiteY24" fmla="*/ 621 h 10000"/>
              <a:gd name="connsiteX25" fmla="*/ 4359 w 9487"/>
              <a:gd name="connsiteY25" fmla="*/ 870 h 10000"/>
              <a:gd name="connsiteX26" fmla="*/ 4104 w 9487"/>
              <a:gd name="connsiteY26" fmla="*/ 1238 h 10000"/>
              <a:gd name="connsiteX27" fmla="*/ 4104 w 9487"/>
              <a:gd name="connsiteY27" fmla="*/ 1238 h 10000"/>
              <a:gd name="connsiteX28" fmla="*/ 4104 w 9487"/>
              <a:gd name="connsiteY28" fmla="*/ 1364 h 10000"/>
              <a:gd name="connsiteX29" fmla="*/ 3846 w 9487"/>
              <a:gd name="connsiteY29" fmla="*/ 1598 h 10000"/>
              <a:gd name="connsiteX30" fmla="*/ 3846 w 9487"/>
              <a:gd name="connsiteY30" fmla="*/ 1722 h 10000"/>
              <a:gd name="connsiteX31" fmla="*/ 3846 w 9487"/>
              <a:gd name="connsiteY31" fmla="*/ 1969 h 10000"/>
              <a:gd name="connsiteX32" fmla="*/ 3590 w 9487"/>
              <a:gd name="connsiteY32" fmla="*/ 2218 h 10000"/>
              <a:gd name="connsiteX33" fmla="*/ 3590 w 9487"/>
              <a:gd name="connsiteY33" fmla="*/ 2466 h 10000"/>
              <a:gd name="connsiteX34" fmla="*/ 3333 w 9487"/>
              <a:gd name="connsiteY34" fmla="*/ 2838 h 10000"/>
              <a:gd name="connsiteX35" fmla="*/ 2821 w 9487"/>
              <a:gd name="connsiteY35" fmla="*/ 4325 h 10000"/>
              <a:gd name="connsiteX36" fmla="*/ 1795 w 9487"/>
              <a:gd name="connsiteY36" fmla="*/ 5550 h 10000"/>
              <a:gd name="connsiteX37" fmla="*/ 1795 w 9487"/>
              <a:gd name="connsiteY37" fmla="*/ 5923 h 10000"/>
              <a:gd name="connsiteX38" fmla="*/ 1537 w 9487"/>
              <a:gd name="connsiteY38" fmla="*/ 6170 h 10000"/>
              <a:gd name="connsiteX39" fmla="*/ 1282 w 9487"/>
              <a:gd name="connsiteY39" fmla="*/ 6419 h 10000"/>
              <a:gd name="connsiteX40" fmla="*/ 1282 w 9487"/>
              <a:gd name="connsiteY40" fmla="*/ 6667 h 10000"/>
              <a:gd name="connsiteX41" fmla="*/ 1025 w 9487"/>
              <a:gd name="connsiteY41" fmla="*/ 6791 h 10000"/>
              <a:gd name="connsiteX42" fmla="*/ 1025 w 9487"/>
              <a:gd name="connsiteY42" fmla="*/ 6913 h 10000"/>
              <a:gd name="connsiteX43" fmla="*/ 1025 w 9487"/>
              <a:gd name="connsiteY43" fmla="*/ 7039 h 10000"/>
              <a:gd name="connsiteX44" fmla="*/ 1025 w 9487"/>
              <a:gd name="connsiteY44" fmla="*/ 7039 h 10000"/>
              <a:gd name="connsiteX45" fmla="*/ 1025 w 9487"/>
              <a:gd name="connsiteY45" fmla="*/ 7162 h 10000"/>
              <a:gd name="connsiteX46" fmla="*/ 1282 w 9487"/>
              <a:gd name="connsiteY46" fmla="*/ 7288 h 10000"/>
              <a:gd name="connsiteX47" fmla="*/ 1795 w 9487"/>
              <a:gd name="connsiteY47" fmla="*/ 7396 h 10000"/>
              <a:gd name="connsiteX48" fmla="*/ 2052 w 9487"/>
              <a:gd name="connsiteY48" fmla="*/ 7519 h 10000"/>
              <a:gd name="connsiteX49" fmla="*/ 2821 w 9487"/>
              <a:gd name="connsiteY49" fmla="*/ 7644 h 10000"/>
              <a:gd name="connsiteX50" fmla="*/ 3590 w 9487"/>
              <a:gd name="connsiteY50" fmla="*/ 7892 h 10000"/>
              <a:gd name="connsiteX51" fmla="*/ 4359 w 9487"/>
              <a:gd name="connsiteY51" fmla="*/ 8139 h 10000"/>
              <a:gd name="connsiteX52" fmla="*/ 5385 w 9487"/>
              <a:gd name="connsiteY52" fmla="*/ 8512 h 10000"/>
              <a:gd name="connsiteX53" fmla="*/ 6410 w 9487"/>
              <a:gd name="connsiteY53" fmla="*/ 8761 h 10000"/>
              <a:gd name="connsiteX54" fmla="*/ 7436 w 9487"/>
              <a:gd name="connsiteY54" fmla="*/ 9008 h 10000"/>
              <a:gd name="connsiteX55" fmla="*/ 8205 w 9487"/>
              <a:gd name="connsiteY55" fmla="*/ 9257 h 10000"/>
              <a:gd name="connsiteX56" fmla="*/ 8974 w 9487"/>
              <a:gd name="connsiteY56" fmla="*/ 9505 h 10000"/>
              <a:gd name="connsiteX57" fmla="*/ 9487 w 9487"/>
              <a:gd name="connsiteY57" fmla="*/ 9752 h 10000"/>
              <a:gd name="connsiteX58" fmla="*/ 6922 w 9487"/>
              <a:gd name="connsiteY58" fmla="*/ 10000 h 10000"/>
              <a:gd name="connsiteX59" fmla="*/ 5641 w 9487"/>
              <a:gd name="connsiteY59" fmla="*/ 9505 h 10000"/>
              <a:gd name="connsiteX60" fmla="*/ 4359 w 9487"/>
              <a:gd name="connsiteY60" fmla="*/ 9008 h 10000"/>
              <a:gd name="connsiteX61" fmla="*/ 3077 w 9487"/>
              <a:gd name="connsiteY61" fmla="*/ 8512 h 10000"/>
              <a:gd name="connsiteX62" fmla="*/ 2308 w 9487"/>
              <a:gd name="connsiteY62" fmla="*/ 8265 h 10000"/>
              <a:gd name="connsiteX63" fmla="*/ 1795 w 9487"/>
              <a:gd name="connsiteY63" fmla="*/ 8015 h 10000"/>
              <a:gd name="connsiteX64" fmla="*/ 1282 w 9487"/>
              <a:gd name="connsiteY64" fmla="*/ 7892 h 10000"/>
              <a:gd name="connsiteX65" fmla="*/ 770 w 9487"/>
              <a:gd name="connsiteY65" fmla="*/ 7644 h 10000"/>
              <a:gd name="connsiteX66" fmla="*/ 513 w 9487"/>
              <a:gd name="connsiteY66" fmla="*/ 7519 h 10000"/>
              <a:gd name="connsiteX67" fmla="*/ 256 w 9487"/>
              <a:gd name="connsiteY67" fmla="*/ 7396 h 10000"/>
              <a:gd name="connsiteX68" fmla="*/ 0 w 9487"/>
              <a:gd name="connsiteY68" fmla="*/ 7396 h 10000"/>
              <a:gd name="connsiteX69" fmla="*/ 0 w 9487"/>
              <a:gd name="connsiteY69" fmla="*/ 7288 h 10000"/>
              <a:gd name="connsiteX70" fmla="*/ 0 w 9487"/>
              <a:gd name="connsiteY70" fmla="*/ 7288 h 10000"/>
              <a:gd name="connsiteX71" fmla="*/ 0 w 9487"/>
              <a:gd name="connsiteY71" fmla="*/ 7162 h 10000"/>
              <a:gd name="connsiteX72" fmla="*/ 0 w 9487"/>
              <a:gd name="connsiteY72" fmla="*/ 7039 h 10000"/>
              <a:gd name="connsiteX73" fmla="*/ 0 w 9487"/>
              <a:gd name="connsiteY73" fmla="*/ 6791 h 10000"/>
              <a:gd name="connsiteX74" fmla="*/ 256 w 9487"/>
              <a:gd name="connsiteY74" fmla="*/ 6419 h 10000"/>
              <a:gd name="connsiteX75" fmla="*/ 256 w 9487"/>
              <a:gd name="connsiteY75" fmla="*/ 6170 h 10000"/>
              <a:gd name="connsiteX76" fmla="*/ 513 w 9487"/>
              <a:gd name="connsiteY76" fmla="*/ 5674 h 10000"/>
              <a:gd name="connsiteX77" fmla="*/ 770 w 9487"/>
              <a:gd name="connsiteY77" fmla="*/ 5303 h 10000"/>
              <a:gd name="connsiteX78" fmla="*/ 770 w 9487"/>
              <a:gd name="connsiteY78" fmla="*/ 5303 h 10000"/>
              <a:gd name="connsiteX0" fmla="*/ 812 w 9459"/>
              <a:gd name="connsiteY0" fmla="*/ 5303 h 10000"/>
              <a:gd name="connsiteX1" fmla="*/ 1351 w 9459"/>
              <a:gd name="connsiteY1" fmla="*/ 4325 h 10000"/>
              <a:gd name="connsiteX2" fmla="*/ 1620 w 9459"/>
              <a:gd name="connsiteY2" fmla="*/ 3458 h 10000"/>
              <a:gd name="connsiteX3" fmla="*/ 1892 w 9459"/>
              <a:gd name="connsiteY3" fmla="*/ 2713 h 10000"/>
              <a:gd name="connsiteX4" fmla="*/ 2163 w 9459"/>
              <a:gd name="connsiteY4" fmla="*/ 1969 h 10000"/>
              <a:gd name="connsiteX5" fmla="*/ 2163 w 9459"/>
              <a:gd name="connsiteY5" fmla="*/ 1598 h 10000"/>
              <a:gd name="connsiteX6" fmla="*/ 2433 w 9459"/>
              <a:gd name="connsiteY6" fmla="*/ 1364 h 10000"/>
              <a:gd name="connsiteX7" fmla="*/ 2433 w 9459"/>
              <a:gd name="connsiteY7" fmla="*/ 1116 h 10000"/>
              <a:gd name="connsiteX8" fmla="*/ 2433 w 9459"/>
              <a:gd name="connsiteY8" fmla="*/ 870 h 10000"/>
              <a:gd name="connsiteX9" fmla="*/ 2433 w 9459"/>
              <a:gd name="connsiteY9" fmla="*/ 744 h 10000"/>
              <a:gd name="connsiteX10" fmla="*/ 2433 w 9459"/>
              <a:gd name="connsiteY10" fmla="*/ 496 h 10000"/>
              <a:gd name="connsiteX11" fmla="*/ 2163 w 9459"/>
              <a:gd name="connsiteY11" fmla="*/ 496 h 10000"/>
              <a:gd name="connsiteX12" fmla="*/ 2163 w 9459"/>
              <a:gd name="connsiteY12" fmla="*/ 372 h 10000"/>
              <a:gd name="connsiteX13" fmla="*/ 1892 w 9459"/>
              <a:gd name="connsiteY13" fmla="*/ 248 h 10000"/>
              <a:gd name="connsiteX14" fmla="*/ 1892 w 9459"/>
              <a:gd name="connsiteY14" fmla="*/ 248 h 10000"/>
              <a:gd name="connsiteX15" fmla="*/ 1892 w 9459"/>
              <a:gd name="connsiteY15" fmla="*/ 125 h 10000"/>
              <a:gd name="connsiteX16" fmla="*/ 1892 w 9459"/>
              <a:gd name="connsiteY16" fmla="*/ 0 h 10000"/>
              <a:gd name="connsiteX17" fmla="*/ 1892 w 9459"/>
              <a:gd name="connsiteY17" fmla="*/ 0 h 10000"/>
              <a:gd name="connsiteX18" fmla="*/ 2163 w 9459"/>
              <a:gd name="connsiteY18" fmla="*/ 0 h 10000"/>
              <a:gd name="connsiteX19" fmla="*/ 2702 w 9459"/>
              <a:gd name="connsiteY19" fmla="*/ 0 h 10000"/>
              <a:gd name="connsiteX20" fmla="*/ 3243 w 9459"/>
              <a:gd name="connsiteY20" fmla="*/ 125 h 10000"/>
              <a:gd name="connsiteX21" fmla="*/ 3784 w 9459"/>
              <a:gd name="connsiteY21" fmla="*/ 248 h 10000"/>
              <a:gd name="connsiteX22" fmla="*/ 4326 w 9459"/>
              <a:gd name="connsiteY22" fmla="*/ 372 h 10000"/>
              <a:gd name="connsiteX23" fmla="*/ 4595 w 9459"/>
              <a:gd name="connsiteY23" fmla="*/ 496 h 10000"/>
              <a:gd name="connsiteX24" fmla="*/ 4595 w 9459"/>
              <a:gd name="connsiteY24" fmla="*/ 621 h 10000"/>
              <a:gd name="connsiteX25" fmla="*/ 4595 w 9459"/>
              <a:gd name="connsiteY25" fmla="*/ 870 h 10000"/>
              <a:gd name="connsiteX26" fmla="*/ 4326 w 9459"/>
              <a:gd name="connsiteY26" fmla="*/ 1238 h 10000"/>
              <a:gd name="connsiteX27" fmla="*/ 4326 w 9459"/>
              <a:gd name="connsiteY27" fmla="*/ 1238 h 10000"/>
              <a:gd name="connsiteX28" fmla="*/ 4326 w 9459"/>
              <a:gd name="connsiteY28" fmla="*/ 1364 h 10000"/>
              <a:gd name="connsiteX29" fmla="*/ 4054 w 9459"/>
              <a:gd name="connsiteY29" fmla="*/ 1598 h 10000"/>
              <a:gd name="connsiteX30" fmla="*/ 4054 w 9459"/>
              <a:gd name="connsiteY30" fmla="*/ 1722 h 10000"/>
              <a:gd name="connsiteX31" fmla="*/ 4054 w 9459"/>
              <a:gd name="connsiteY31" fmla="*/ 1969 h 10000"/>
              <a:gd name="connsiteX32" fmla="*/ 3784 w 9459"/>
              <a:gd name="connsiteY32" fmla="*/ 2218 h 10000"/>
              <a:gd name="connsiteX33" fmla="*/ 3784 w 9459"/>
              <a:gd name="connsiteY33" fmla="*/ 2466 h 10000"/>
              <a:gd name="connsiteX34" fmla="*/ 3513 w 9459"/>
              <a:gd name="connsiteY34" fmla="*/ 2838 h 10000"/>
              <a:gd name="connsiteX35" fmla="*/ 2974 w 9459"/>
              <a:gd name="connsiteY35" fmla="*/ 4325 h 10000"/>
              <a:gd name="connsiteX36" fmla="*/ 1892 w 9459"/>
              <a:gd name="connsiteY36" fmla="*/ 5550 h 10000"/>
              <a:gd name="connsiteX37" fmla="*/ 1892 w 9459"/>
              <a:gd name="connsiteY37" fmla="*/ 5923 h 10000"/>
              <a:gd name="connsiteX38" fmla="*/ 1620 w 9459"/>
              <a:gd name="connsiteY38" fmla="*/ 6170 h 10000"/>
              <a:gd name="connsiteX39" fmla="*/ 1351 w 9459"/>
              <a:gd name="connsiteY39" fmla="*/ 6419 h 10000"/>
              <a:gd name="connsiteX40" fmla="*/ 1351 w 9459"/>
              <a:gd name="connsiteY40" fmla="*/ 6667 h 10000"/>
              <a:gd name="connsiteX41" fmla="*/ 1080 w 9459"/>
              <a:gd name="connsiteY41" fmla="*/ 6791 h 10000"/>
              <a:gd name="connsiteX42" fmla="*/ 1080 w 9459"/>
              <a:gd name="connsiteY42" fmla="*/ 6913 h 10000"/>
              <a:gd name="connsiteX43" fmla="*/ 1080 w 9459"/>
              <a:gd name="connsiteY43" fmla="*/ 7039 h 10000"/>
              <a:gd name="connsiteX44" fmla="*/ 1080 w 9459"/>
              <a:gd name="connsiteY44" fmla="*/ 7039 h 10000"/>
              <a:gd name="connsiteX45" fmla="*/ 1080 w 9459"/>
              <a:gd name="connsiteY45" fmla="*/ 7162 h 10000"/>
              <a:gd name="connsiteX46" fmla="*/ 1351 w 9459"/>
              <a:gd name="connsiteY46" fmla="*/ 7288 h 10000"/>
              <a:gd name="connsiteX47" fmla="*/ 1892 w 9459"/>
              <a:gd name="connsiteY47" fmla="*/ 7396 h 10000"/>
              <a:gd name="connsiteX48" fmla="*/ 2163 w 9459"/>
              <a:gd name="connsiteY48" fmla="*/ 7519 h 10000"/>
              <a:gd name="connsiteX49" fmla="*/ 2974 w 9459"/>
              <a:gd name="connsiteY49" fmla="*/ 7644 h 10000"/>
              <a:gd name="connsiteX50" fmla="*/ 3784 w 9459"/>
              <a:gd name="connsiteY50" fmla="*/ 7892 h 10000"/>
              <a:gd name="connsiteX51" fmla="*/ 4595 w 9459"/>
              <a:gd name="connsiteY51" fmla="*/ 8139 h 10000"/>
              <a:gd name="connsiteX52" fmla="*/ 5676 w 9459"/>
              <a:gd name="connsiteY52" fmla="*/ 8512 h 10000"/>
              <a:gd name="connsiteX53" fmla="*/ 6757 w 9459"/>
              <a:gd name="connsiteY53" fmla="*/ 8761 h 10000"/>
              <a:gd name="connsiteX54" fmla="*/ 7838 w 9459"/>
              <a:gd name="connsiteY54" fmla="*/ 9008 h 10000"/>
              <a:gd name="connsiteX55" fmla="*/ 8649 w 9459"/>
              <a:gd name="connsiteY55" fmla="*/ 9257 h 10000"/>
              <a:gd name="connsiteX56" fmla="*/ 9459 w 9459"/>
              <a:gd name="connsiteY56" fmla="*/ 9505 h 10000"/>
              <a:gd name="connsiteX57" fmla="*/ 7296 w 9459"/>
              <a:gd name="connsiteY57" fmla="*/ 10000 h 10000"/>
              <a:gd name="connsiteX58" fmla="*/ 5946 w 9459"/>
              <a:gd name="connsiteY58" fmla="*/ 9505 h 10000"/>
              <a:gd name="connsiteX59" fmla="*/ 4595 w 9459"/>
              <a:gd name="connsiteY59" fmla="*/ 9008 h 10000"/>
              <a:gd name="connsiteX60" fmla="*/ 3243 w 9459"/>
              <a:gd name="connsiteY60" fmla="*/ 8512 h 10000"/>
              <a:gd name="connsiteX61" fmla="*/ 2433 w 9459"/>
              <a:gd name="connsiteY61" fmla="*/ 8265 h 10000"/>
              <a:gd name="connsiteX62" fmla="*/ 1892 w 9459"/>
              <a:gd name="connsiteY62" fmla="*/ 8015 h 10000"/>
              <a:gd name="connsiteX63" fmla="*/ 1351 w 9459"/>
              <a:gd name="connsiteY63" fmla="*/ 7892 h 10000"/>
              <a:gd name="connsiteX64" fmla="*/ 812 w 9459"/>
              <a:gd name="connsiteY64" fmla="*/ 7644 h 10000"/>
              <a:gd name="connsiteX65" fmla="*/ 541 w 9459"/>
              <a:gd name="connsiteY65" fmla="*/ 7519 h 10000"/>
              <a:gd name="connsiteX66" fmla="*/ 270 w 9459"/>
              <a:gd name="connsiteY66" fmla="*/ 7396 h 10000"/>
              <a:gd name="connsiteX67" fmla="*/ 0 w 9459"/>
              <a:gd name="connsiteY67" fmla="*/ 7396 h 10000"/>
              <a:gd name="connsiteX68" fmla="*/ 0 w 9459"/>
              <a:gd name="connsiteY68" fmla="*/ 7288 h 10000"/>
              <a:gd name="connsiteX69" fmla="*/ 0 w 9459"/>
              <a:gd name="connsiteY69" fmla="*/ 7288 h 10000"/>
              <a:gd name="connsiteX70" fmla="*/ 0 w 9459"/>
              <a:gd name="connsiteY70" fmla="*/ 7162 h 10000"/>
              <a:gd name="connsiteX71" fmla="*/ 0 w 9459"/>
              <a:gd name="connsiteY71" fmla="*/ 7039 h 10000"/>
              <a:gd name="connsiteX72" fmla="*/ 0 w 9459"/>
              <a:gd name="connsiteY72" fmla="*/ 6791 h 10000"/>
              <a:gd name="connsiteX73" fmla="*/ 270 w 9459"/>
              <a:gd name="connsiteY73" fmla="*/ 6419 h 10000"/>
              <a:gd name="connsiteX74" fmla="*/ 270 w 9459"/>
              <a:gd name="connsiteY74" fmla="*/ 6170 h 10000"/>
              <a:gd name="connsiteX75" fmla="*/ 541 w 9459"/>
              <a:gd name="connsiteY75" fmla="*/ 5674 h 10000"/>
              <a:gd name="connsiteX76" fmla="*/ 812 w 9459"/>
              <a:gd name="connsiteY76" fmla="*/ 5303 h 10000"/>
              <a:gd name="connsiteX77" fmla="*/ 812 w 9459"/>
              <a:gd name="connsiteY77" fmla="*/ 5303 h 10000"/>
              <a:gd name="connsiteX0" fmla="*/ 858 w 9144"/>
              <a:gd name="connsiteY0" fmla="*/ 5303 h 10000"/>
              <a:gd name="connsiteX1" fmla="*/ 1428 w 9144"/>
              <a:gd name="connsiteY1" fmla="*/ 4325 h 10000"/>
              <a:gd name="connsiteX2" fmla="*/ 1713 w 9144"/>
              <a:gd name="connsiteY2" fmla="*/ 3458 h 10000"/>
              <a:gd name="connsiteX3" fmla="*/ 2000 w 9144"/>
              <a:gd name="connsiteY3" fmla="*/ 2713 h 10000"/>
              <a:gd name="connsiteX4" fmla="*/ 2287 w 9144"/>
              <a:gd name="connsiteY4" fmla="*/ 1969 h 10000"/>
              <a:gd name="connsiteX5" fmla="*/ 2287 w 9144"/>
              <a:gd name="connsiteY5" fmla="*/ 1598 h 10000"/>
              <a:gd name="connsiteX6" fmla="*/ 2572 w 9144"/>
              <a:gd name="connsiteY6" fmla="*/ 1364 h 10000"/>
              <a:gd name="connsiteX7" fmla="*/ 2572 w 9144"/>
              <a:gd name="connsiteY7" fmla="*/ 1116 h 10000"/>
              <a:gd name="connsiteX8" fmla="*/ 2572 w 9144"/>
              <a:gd name="connsiteY8" fmla="*/ 870 h 10000"/>
              <a:gd name="connsiteX9" fmla="*/ 2572 w 9144"/>
              <a:gd name="connsiteY9" fmla="*/ 744 h 10000"/>
              <a:gd name="connsiteX10" fmla="*/ 2572 w 9144"/>
              <a:gd name="connsiteY10" fmla="*/ 496 h 10000"/>
              <a:gd name="connsiteX11" fmla="*/ 2287 w 9144"/>
              <a:gd name="connsiteY11" fmla="*/ 496 h 10000"/>
              <a:gd name="connsiteX12" fmla="*/ 2287 w 9144"/>
              <a:gd name="connsiteY12" fmla="*/ 372 h 10000"/>
              <a:gd name="connsiteX13" fmla="*/ 2000 w 9144"/>
              <a:gd name="connsiteY13" fmla="*/ 248 h 10000"/>
              <a:gd name="connsiteX14" fmla="*/ 2000 w 9144"/>
              <a:gd name="connsiteY14" fmla="*/ 248 h 10000"/>
              <a:gd name="connsiteX15" fmla="*/ 2000 w 9144"/>
              <a:gd name="connsiteY15" fmla="*/ 125 h 10000"/>
              <a:gd name="connsiteX16" fmla="*/ 2000 w 9144"/>
              <a:gd name="connsiteY16" fmla="*/ 0 h 10000"/>
              <a:gd name="connsiteX17" fmla="*/ 2000 w 9144"/>
              <a:gd name="connsiteY17" fmla="*/ 0 h 10000"/>
              <a:gd name="connsiteX18" fmla="*/ 2287 w 9144"/>
              <a:gd name="connsiteY18" fmla="*/ 0 h 10000"/>
              <a:gd name="connsiteX19" fmla="*/ 2857 w 9144"/>
              <a:gd name="connsiteY19" fmla="*/ 0 h 10000"/>
              <a:gd name="connsiteX20" fmla="*/ 3428 w 9144"/>
              <a:gd name="connsiteY20" fmla="*/ 125 h 10000"/>
              <a:gd name="connsiteX21" fmla="*/ 4000 w 9144"/>
              <a:gd name="connsiteY21" fmla="*/ 248 h 10000"/>
              <a:gd name="connsiteX22" fmla="*/ 4573 w 9144"/>
              <a:gd name="connsiteY22" fmla="*/ 372 h 10000"/>
              <a:gd name="connsiteX23" fmla="*/ 4858 w 9144"/>
              <a:gd name="connsiteY23" fmla="*/ 496 h 10000"/>
              <a:gd name="connsiteX24" fmla="*/ 4858 w 9144"/>
              <a:gd name="connsiteY24" fmla="*/ 621 h 10000"/>
              <a:gd name="connsiteX25" fmla="*/ 4858 w 9144"/>
              <a:gd name="connsiteY25" fmla="*/ 870 h 10000"/>
              <a:gd name="connsiteX26" fmla="*/ 4573 w 9144"/>
              <a:gd name="connsiteY26" fmla="*/ 1238 h 10000"/>
              <a:gd name="connsiteX27" fmla="*/ 4573 w 9144"/>
              <a:gd name="connsiteY27" fmla="*/ 1238 h 10000"/>
              <a:gd name="connsiteX28" fmla="*/ 4573 w 9144"/>
              <a:gd name="connsiteY28" fmla="*/ 1364 h 10000"/>
              <a:gd name="connsiteX29" fmla="*/ 4286 w 9144"/>
              <a:gd name="connsiteY29" fmla="*/ 1598 h 10000"/>
              <a:gd name="connsiteX30" fmla="*/ 4286 w 9144"/>
              <a:gd name="connsiteY30" fmla="*/ 1722 h 10000"/>
              <a:gd name="connsiteX31" fmla="*/ 4286 w 9144"/>
              <a:gd name="connsiteY31" fmla="*/ 1969 h 10000"/>
              <a:gd name="connsiteX32" fmla="*/ 4000 w 9144"/>
              <a:gd name="connsiteY32" fmla="*/ 2218 h 10000"/>
              <a:gd name="connsiteX33" fmla="*/ 4000 w 9144"/>
              <a:gd name="connsiteY33" fmla="*/ 2466 h 10000"/>
              <a:gd name="connsiteX34" fmla="*/ 3714 w 9144"/>
              <a:gd name="connsiteY34" fmla="*/ 2838 h 10000"/>
              <a:gd name="connsiteX35" fmla="*/ 3144 w 9144"/>
              <a:gd name="connsiteY35" fmla="*/ 4325 h 10000"/>
              <a:gd name="connsiteX36" fmla="*/ 2000 w 9144"/>
              <a:gd name="connsiteY36" fmla="*/ 5550 h 10000"/>
              <a:gd name="connsiteX37" fmla="*/ 2000 w 9144"/>
              <a:gd name="connsiteY37" fmla="*/ 5923 h 10000"/>
              <a:gd name="connsiteX38" fmla="*/ 1713 w 9144"/>
              <a:gd name="connsiteY38" fmla="*/ 6170 h 10000"/>
              <a:gd name="connsiteX39" fmla="*/ 1428 w 9144"/>
              <a:gd name="connsiteY39" fmla="*/ 6419 h 10000"/>
              <a:gd name="connsiteX40" fmla="*/ 1428 w 9144"/>
              <a:gd name="connsiteY40" fmla="*/ 6667 h 10000"/>
              <a:gd name="connsiteX41" fmla="*/ 1142 w 9144"/>
              <a:gd name="connsiteY41" fmla="*/ 6791 h 10000"/>
              <a:gd name="connsiteX42" fmla="*/ 1142 w 9144"/>
              <a:gd name="connsiteY42" fmla="*/ 6913 h 10000"/>
              <a:gd name="connsiteX43" fmla="*/ 1142 w 9144"/>
              <a:gd name="connsiteY43" fmla="*/ 7039 h 10000"/>
              <a:gd name="connsiteX44" fmla="*/ 1142 w 9144"/>
              <a:gd name="connsiteY44" fmla="*/ 7039 h 10000"/>
              <a:gd name="connsiteX45" fmla="*/ 1142 w 9144"/>
              <a:gd name="connsiteY45" fmla="*/ 7162 h 10000"/>
              <a:gd name="connsiteX46" fmla="*/ 1428 w 9144"/>
              <a:gd name="connsiteY46" fmla="*/ 7288 h 10000"/>
              <a:gd name="connsiteX47" fmla="*/ 2000 w 9144"/>
              <a:gd name="connsiteY47" fmla="*/ 7396 h 10000"/>
              <a:gd name="connsiteX48" fmla="*/ 2287 w 9144"/>
              <a:gd name="connsiteY48" fmla="*/ 7519 h 10000"/>
              <a:gd name="connsiteX49" fmla="*/ 3144 w 9144"/>
              <a:gd name="connsiteY49" fmla="*/ 7644 h 10000"/>
              <a:gd name="connsiteX50" fmla="*/ 4000 w 9144"/>
              <a:gd name="connsiteY50" fmla="*/ 7892 h 10000"/>
              <a:gd name="connsiteX51" fmla="*/ 4858 w 9144"/>
              <a:gd name="connsiteY51" fmla="*/ 8139 h 10000"/>
              <a:gd name="connsiteX52" fmla="*/ 6001 w 9144"/>
              <a:gd name="connsiteY52" fmla="*/ 8512 h 10000"/>
              <a:gd name="connsiteX53" fmla="*/ 7143 w 9144"/>
              <a:gd name="connsiteY53" fmla="*/ 8761 h 10000"/>
              <a:gd name="connsiteX54" fmla="*/ 8286 w 9144"/>
              <a:gd name="connsiteY54" fmla="*/ 9008 h 10000"/>
              <a:gd name="connsiteX55" fmla="*/ 9144 w 9144"/>
              <a:gd name="connsiteY55" fmla="*/ 9257 h 10000"/>
              <a:gd name="connsiteX56" fmla="*/ 7713 w 9144"/>
              <a:gd name="connsiteY56" fmla="*/ 10000 h 10000"/>
              <a:gd name="connsiteX57" fmla="*/ 6286 w 9144"/>
              <a:gd name="connsiteY57" fmla="*/ 9505 h 10000"/>
              <a:gd name="connsiteX58" fmla="*/ 4858 w 9144"/>
              <a:gd name="connsiteY58" fmla="*/ 9008 h 10000"/>
              <a:gd name="connsiteX59" fmla="*/ 3428 w 9144"/>
              <a:gd name="connsiteY59" fmla="*/ 8512 h 10000"/>
              <a:gd name="connsiteX60" fmla="*/ 2572 w 9144"/>
              <a:gd name="connsiteY60" fmla="*/ 8265 h 10000"/>
              <a:gd name="connsiteX61" fmla="*/ 2000 w 9144"/>
              <a:gd name="connsiteY61" fmla="*/ 8015 h 10000"/>
              <a:gd name="connsiteX62" fmla="*/ 1428 w 9144"/>
              <a:gd name="connsiteY62" fmla="*/ 7892 h 10000"/>
              <a:gd name="connsiteX63" fmla="*/ 858 w 9144"/>
              <a:gd name="connsiteY63" fmla="*/ 7644 h 10000"/>
              <a:gd name="connsiteX64" fmla="*/ 572 w 9144"/>
              <a:gd name="connsiteY64" fmla="*/ 7519 h 10000"/>
              <a:gd name="connsiteX65" fmla="*/ 285 w 9144"/>
              <a:gd name="connsiteY65" fmla="*/ 7396 h 10000"/>
              <a:gd name="connsiteX66" fmla="*/ 0 w 9144"/>
              <a:gd name="connsiteY66" fmla="*/ 7396 h 10000"/>
              <a:gd name="connsiteX67" fmla="*/ 0 w 9144"/>
              <a:gd name="connsiteY67" fmla="*/ 7288 h 10000"/>
              <a:gd name="connsiteX68" fmla="*/ 0 w 9144"/>
              <a:gd name="connsiteY68" fmla="*/ 7288 h 10000"/>
              <a:gd name="connsiteX69" fmla="*/ 0 w 9144"/>
              <a:gd name="connsiteY69" fmla="*/ 7162 h 10000"/>
              <a:gd name="connsiteX70" fmla="*/ 0 w 9144"/>
              <a:gd name="connsiteY70" fmla="*/ 7039 h 10000"/>
              <a:gd name="connsiteX71" fmla="*/ 0 w 9144"/>
              <a:gd name="connsiteY71" fmla="*/ 6791 h 10000"/>
              <a:gd name="connsiteX72" fmla="*/ 285 w 9144"/>
              <a:gd name="connsiteY72" fmla="*/ 6419 h 10000"/>
              <a:gd name="connsiteX73" fmla="*/ 285 w 9144"/>
              <a:gd name="connsiteY73" fmla="*/ 6170 h 10000"/>
              <a:gd name="connsiteX74" fmla="*/ 572 w 9144"/>
              <a:gd name="connsiteY74" fmla="*/ 5674 h 10000"/>
              <a:gd name="connsiteX75" fmla="*/ 858 w 9144"/>
              <a:gd name="connsiteY75" fmla="*/ 5303 h 10000"/>
              <a:gd name="connsiteX76" fmla="*/ 858 w 9144"/>
              <a:gd name="connsiteY76" fmla="*/ 5303 h 10000"/>
              <a:gd name="connsiteX0" fmla="*/ 938 w 9062"/>
              <a:gd name="connsiteY0" fmla="*/ 5303 h 10000"/>
              <a:gd name="connsiteX1" fmla="*/ 1562 w 9062"/>
              <a:gd name="connsiteY1" fmla="*/ 4325 h 10000"/>
              <a:gd name="connsiteX2" fmla="*/ 1873 w 9062"/>
              <a:gd name="connsiteY2" fmla="*/ 3458 h 10000"/>
              <a:gd name="connsiteX3" fmla="*/ 2187 w 9062"/>
              <a:gd name="connsiteY3" fmla="*/ 2713 h 10000"/>
              <a:gd name="connsiteX4" fmla="*/ 2501 w 9062"/>
              <a:gd name="connsiteY4" fmla="*/ 1969 h 10000"/>
              <a:gd name="connsiteX5" fmla="*/ 2501 w 9062"/>
              <a:gd name="connsiteY5" fmla="*/ 1598 h 10000"/>
              <a:gd name="connsiteX6" fmla="*/ 2813 w 9062"/>
              <a:gd name="connsiteY6" fmla="*/ 1364 h 10000"/>
              <a:gd name="connsiteX7" fmla="*/ 2813 w 9062"/>
              <a:gd name="connsiteY7" fmla="*/ 1116 h 10000"/>
              <a:gd name="connsiteX8" fmla="*/ 2813 w 9062"/>
              <a:gd name="connsiteY8" fmla="*/ 870 h 10000"/>
              <a:gd name="connsiteX9" fmla="*/ 2813 w 9062"/>
              <a:gd name="connsiteY9" fmla="*/ 744 h 10000"/>
              <a:gd name="connsiteX10" fmla="*/ 2813 w 9062"/>
              <a:gd name="connsiteY10" fmla="*/ 496 h 10000"/>
              <a:gd name="connsiteX11" fmla="*/ 2501 w 9062"/>
              <a:gd name="connsiteY11" fmla="*/ 496 h 10000"/>
              <a:gd name="connsiteX12" fmla="*/ 2501 w 9062"/>
              <a:gd name="connsiteY12" fmla="*/ 372 h 10000"/>
              <a:gd name="connsiteX13" fmla="*/ 2187 w 9062"/>
              <a:gd name="connsiteY13" fmla="*/ 248 h 10000"/>
              <a:gd name="connsiteX14" fmla="*/ 2187 w 9062"/>
              <a:gd name="connsiteY14" fmla="*/ 248 h 10000"/>
              <a:gd name="connsiteX15" fmla="*/ 2187 w 9062"/>
              <a:gd name="connsiteY15" fmla="*/ 125 h 10000"/>
              <a:gd name="connsiteX16" fmla="*/ 2187 w 9062"/>
              <a:gd name="connsiteY16" fmla="*/ 0 h 10000"/>
              <a:gd name="connsiteX17" fmla="*/ 2187 w 9062"/>
              <a:gd name="connsiteY17" fmla="*/ 0 h 10000"/>
              <a:gd name="connsiteX18" fmla="*/ 2501 w 9062"/>
              <a:gd name="connsiteY18" fmla="*/ 0 h 10000"/>
              <a:gd name="connsiteX19" fmla="*/ 3124 w 9062"/>
              <a:gd name="connsiteY19" fmla="*/ 0 h 10000"/>
              <a:gd name="connsiteX20" fmla="*/ 3749 w 9062"/>
              <a:gd name="connsiteY20" fmla="*/ 125 h 10000"/>
              <a:gd name="connsiteX21" fmla="*/ 4374 w 9062"/>
              <a:gd name="connsiteY21" fmla="*/ 248 h 10000"/>
              <a:gd name="connsiteX22" fmla="*/ 5001 w 9062"/>
              <a:gd name="connsiteY22" fmla="*/ 372 h 10000"/>
              <a:gd name="connsiteX23" fmla="*/ 5313 w 9062"/>
              <a:gd name="connsiteY23" fmla="*/ 496 h 10000"/>
              <a:gd name="connsiteX24" fmla="*/ 5313 w 9062"/>
              <a:gd name="connsiteY24" fmla="*/ 621 h 10000"/>
              <a:gd name="connsiteX25" fmla="*/ 5313 w 9062"/>
              <a:gd name="connsiteY25" fmla="*/ 870 h 10000"/>
              <a:gd name="connsiteX26" fmla="*/ 5001 w 9062"/>
              <a:gd name="connsiteY26" fmla="*/ 1238 h 10000"/>
              <a:gd name="connsiteX27" fmla="*/ 5001 w 9062"/>
              <a:gd name="connsiteY27" fmla="*/ 1238 h 10000"/>
              <a:gd name="connsiteX28" fmla="*/ 5001 w 9062"/>
              <a:gd name="connsiteY28" fmla="*/ 1364 h 10000"/>
              <a:gd name="connsiteX29" fmla="*/ 4687 w 9062"/>
              <a:gd name="connsiteY29" fmla="*/ 1598 h 10000"/>
              <a:gd name="connsiteX30" fmla="*/ 4687 w 9062"/>
              <a:gd name="connsiteY30" fmla="*/ 1722 h 10000"/>
              <a:gd name="connsiteX31" fmla="*/ 4687 w 9062"/>
              <a:gd name="connsiteY31" fmla="*/ 1969 h 10000"/>
              <a:gd name="connsiteX32" fmla="*/ 4374 w 9062"/>
              <a:gd name="connsiteY32" fmla="*/ 2218 h 10000"/>
              <a:gd name="connsiteX33" fmla="*/ 4374 w 9062"/>
              <a:gd name="connsiteY33" fmla="*/ 2466 h 10000"/>
              <a:gd name="connsiteX34" fmla="*/ 4062 w 9062"/>
              <a:gd name="connsiteY34" fmla="*/ 2838 h 10000"/>
              <a:gd name="connsiteX35" fmla="*/ 3438 w 9062"/>
              <a:gd name="connsiteY35" fmla="*/ 4325 h 10000"/>
              <a:gd name="connsiteX36" fmla="*/ 2187 w 9062"/>
              <a:gd name="connsiteY36" fmla="*/ 5550 h 10000"/>
              <a:gd name="connsiteX37" fmla="*/ 2187 w 9062"/>
              <a:gd name="connsiteY37" fmla="*/ 5923 h 10000"/>
              <a:gd name="connsiteX38" fmla="*/ 1873 w 9062"/>
              <a:gd name="connsiteY38" fmla="*/ 6170 h 10000"/>
              <a:gd name="connsiteX39" fmla="*/ 1562 w 9062"/>
              <a:gd name="connsiteY39" fmla="*/ 6419 h 10000"/>
              <a:gd name="connsiteX40" fmla="*/ 1562 w 9062"/>
              <a:gd name="connsiteY40" fmla="*/ 6667 h 10000"/>
              <a:gd name="connsiteX41" fmla="*/ 1249 w 9062"/>
              <a:gd name="connsiteY41" fmla="*/ 6791 h 10000"/>
              <a:gd name="connsiteX42" fmla="*/ 1249 w 9062"/>
              <a:gd name="connsiteY42" fmla="*/ 6913 h 10000"/>
              <a:gd name="connsiteX43" fmla="*/ 1249 w 9062"/>
              <a:gd name="connsiteY43" fmla="*/ 7039 h 10000"/>
              <a:gd name="connsiteX44" fmla="*/ 1249 w 9062"/>
              <a:gd name="connsiteY44" fmla="*/ 7039 h 10000"/>
              <a:gd name="connsiteX45" fmla="*/ 1249 w 9062"/>
              <a:gd name="connsiteY45" fmla="*/ 7162 h 10000"/>
              <a:gd name="connsiteX46" fmla="*/ 1562 w 9062"/>
              <a:gd name="connsiteY46" fmla="*/ 7288 h 10000"/>
              <a:gd name="connsiteX47" fmla="*/ 2187 w 9062"/>
              <a:gd name="connsiteY47" fmla="*/ 7396 h 10000"/>
              <a:gd name="connsiteX48" fmla="*/ 2501 w 9062"/>
              <a:gd name="connsiteY48" fmla="*/ 7519 h 10000"/>
              <a:gd name="connsiteX49" fmla="*/ 3438 w 9062"/>
              <a:gd name="connsiteY49" fmla="*/ 7644 h 10000"/>
              <a:gd name="connsiteX50" fmla="*/ 4374 w 9062"/>
              <a:gd name="connsiteY50" fmla="*/ 7892 h 10000"/>
              <a:gd name="connsiteX51" fmla="*/ 5313 w 9062"/>
              <a:gd name="connsiteY51" fmla="*/ 8139 h 10000"/>
              <a:gd name="connsiteX52" fmla="*/ 6563 w 9062"/>
              <a:gd name="connsiteY52" fmla="*/ 8512 h 10000"/>
              <a:gd name="connsiteX53" fmla="*/ 7812 w 9062"/>
              <a:gd name="connsiteY53" fmla="*/ 8761 h 10000"/>
              <a:gd name="connsiteX54" fmla="*/ 9062 w 9062"/>
              <a:gd name="connsiteY54" fmla="*/ 9008 h 10000"/>
              <a:gd name="connsiteX55" fmla="*/ 8435 w 9062"/>
              <a:gd name="connsiteY55" fmla="*/ 10000 h 10000"/>
              <a:gd name="connsiteX56" fmla="*/ 6874 w 9062"/>
              <a:gd name="connsiteY56" fmla="*/ 9505 h 10000"/>
              <a:gd name="connsiteX57" fmla="*/ 5313 w 9062"/>
              <a:gd name="connsiteY57" fmla="*/ 9008 h 10000"/>
              <a:gd name="connsiteX58" fmla="*/ 3749 w 9062"/>
              <a:gd name="connsiteY58" fmla="*/ 8512 h 10000"/>
              <a:gd name="connsiteX59" fmla="*/ 2813 w 9062"/>
              <a:gd name="connsiteY59" fmla="*/ 8265 h 10000"/>
              <a:gd name="connsiteX60" fmla="*/ 2187 w 9062"/>
              <a:gd name="connsiteY60" fmla="*/ 8015 h 10000"/>
              <a:gd name="connsiteX61" fmla="*/ 1562 w 9062"/>
              <a:gd name="connsiteY61" fmla="*/ 7892 h 10000"/>
              <a:gd name="connsiteX62" fmla="*/ 938 w 9062"/>
              <a:gd name="connsiteY62" fmla="*/ 7644 h 10000"/>
              <a:gd name="connsiteX63" fmla="*/ 626 w 9062"/>
              <a:gd name="connsiteY63" fmla="*/ 7519 h 10000"/>
              <a:gd name="connsiteX64" fmla="*/ 312 w 9062"/>
              <a:gd name="connsiteY64" fmla="*/ 7396 h 10000"/>
              <a:gd name="connsiteX65" fmla="*/ 0 w 9062"/>
              <a:gd name="connsiteY65" fmla="*/ 7396 h 10000"/>
              <a:gd name="connsiteX66" fmla="*/ 0 w 9062"/>
              <a:gd name="connsiteY66" fmla="*/ 7288 h 10000"/>
              <a:gd name="connsiteX67" fmla="*/ 0 w 9062"/>
              <a:gd name="connsiteY67" fmla="*/ 7288 h 10000"/>
              <a:gd name="connsiteX68" fmla="*/ 0 w 9062"/>
              <a:gd name="connsiteY68" fmla="*/ 7162 h 10000"/>
              <a:gd name="connsiteX69" fmla="*/ 0 w 9062"/>
              <a:gd name="connsiteY69" fmla="*/ 7039 h 10000"/>
              <a:gd name="connsiteX70" fmla="*/ 0 w 9062"/>
              <a:gd name="connsiteY70" fmla="*/ 6791 h 10000"/>
              <a:gd name="connsiteX71" fmla="*/ 312 w 9062"/>
              <a:gd name="connsiteY71" fmla="*/ 6419 h 10000"/>
              <a:gd name="connsiteX72" fmla="*/ 312 w 9062"/>
              <a:gd name="connsiteY72" fmla="*/ 6170 h 10000"/>
              <a:gd name="connsiteX73" fmla="*/ 626 w 9062"/>
              <a:gd name="connsiteY73" fmla="*/ 5674 h 10000"/>
              <a:gd name="connsiteX74" fmla="*/ 938 w 9062"/>
              <a:gd name="connsiteY74" fmla="*/ 5303 h 10000"/>
              <a:gd name="connsiteX75" fmla="*/ 938 w 9062"/>
              <a:gd name="connsiteY75" fmla="*/ 5303 h 10000"/>
              <a:gd name="connsiteX0" fmla="*/ 1035 w 10000"/>
              <a:gd name="connsiteY0" fmla="*/ 5303 h 9505"/>
              <a:gd name="connsiteX1" fmla="*/ 1724 w 10000"/>
              <a:gd name="connsiteY1" fmla="*/ 4325 h 9505"/>
              <a:gd name="connsiteX2" fmla="*/ 2067 w 10000"/>
              <a:gd name="connsiteY2" fmla="*/ 3458 h 9505"/>
              <a:gd name="connsiteX3" fmla="*/ 2413 w 10000"/>
              <a:gd name="connsiteY3" fmla="*/ 2713 h 9505"/>
              <a:gd name="connsiteX4" fmla="*/ 2760 w 10000"/>
              <a:gd name="connsiteY4" fmla="*/ 1969 h 9505"/>
              <a:gd name="connsiteX5" fmla="*/ 2760 w 10000"/>
              <a:gd name="connsiteY5" fmla="*/ 1598 h 9505"/>
              <a:gd name="connsiteX6" fmla="*/ 3104 w 10000"/>
              <a:gd name="connsiteY6" fmla="*/ 1364 h 9505"/>
              <a:gd name="connsiteX7" fmla="*/ 3104 w 10000"/>
              <a:gd name="connsiteY7" fmla="*/ 1116 h 9505"/>
              <a:gd name="connsiteX8" fmla="*/ 3104 w 10000"/>
              <a:gd name="connsiteY8" fmla="*/ 870 h 9505"/>
              <a:gd name="connsiteX9" fmla="*/ 3104 w 10000"/>
              <a:gd name="connsiteY9" fmla="*/ 744 h 9505"/>
              <a:gd name="connsiteX10" fmla="*/ 3104 w 10000"/>
              <a:gd name="connsiteY10" fmla="*/ 496 h 9505"/>
              <a:gd name="connsiteX11" fmla="*/ 2760 w 10000"/>
              <a:gd name="connsiteY11" fmla="*/ 496 h 9505"/>
              <a:gd name="connsiteX12" fmla="*/ 2760 w 10000"/>
              <a:gd name="connsiteY12" fmla="*/ 372 h 9505"/>
              <a:gd name="connsiteX13" fmla="*/ 2413 w 10000"/>
              <a:gd name="connsiteY13" fmla="*/ 248 h 9505"/>
              <a:gd name="connsiteX14" fmla="*/ 2413 w 10000"/>
              <a:gd name="connsiteY14" fmla="*/ 248 h 9505"/>
              <a:gd name="connsiteX15" fmla="*/ 2413 w 10000"/>
              <a:gd name="connsiteY15" fmla="*/ 125 h 9505"/>
              <a:gd name="connsiteX16" fmla="*/ 2413 w 10000"/>
              <a:gd name="connsiteY16" fmla="*/ 0 h 9505"/>
              <a:gd name="connsiteX17" fmla="*/ 2413 w 10000"/>
              <a:gd name="connsiteY17" fmla="*/ 0 h 9505"/>
              <a:gd name="connsiteX18" fmla="*/ 2760 w 10000"/>
              <a:gd name="connsiteY18" fmla="*/ 0 h 9505"/>
              <a:gd name="connsiteX19" fmla="*/ 3447 w 10000"/>
              <a:gd name="connsiteY19" fmla="*/ 0 h 9505"/>
              <a:gd name="connsiteX20" fmla="*/ 4137 w 10000"/>
              <a:gd name="connsiteY20" fmla="*/ 125 h 9505"/>
              <a:gd name="connsiteX21" fmla="*/ 4827 w 10000"/>
              <a:gd name="connsiteY21" fmla="*/ 248 h 9505"/>
              <a:gd name="connsiteX22" fmla="*/ 5519 w 10000"/>
              <a:gd name="connsiteY22" fmla="*/ 372 h 9505"/>
              <a:gd name="connsiteX23" fmla="*/ 5863 w 10000"/>
              <a:gd name="connsiteY23" fmla="*/ 496 h 9505"/>
              <a:gd name="connsiteX24" fmla="*/ 5863 w 10000"/>
              <a:gd name="connsiteY24" fmla="*/ 621 h 9505"/>
              <a:gd name="connsiteX25" fmla="*/ 5863 w 10000"/>
              <a:gd name="connsiteY25" fmla="*/ 870 h 9505"/>
              <a:gd name="connsiteX26" fmla="*/ 5519 w 10000"/>
              <a:gd name="connsiteY26" fmla="*/ 1238 h 9505"/>
              <a:gd name="connsiteX27" fmla="*/ 5519 w 10000"/>
              <a:gd name="connsiteY27" fmla="*/ 1238 h 9505"/>
              <a:gd name="connsiteX28" fmla="*/ 5519 w 10000"/>
              <a:gd name="connsiteY28" fmla="*/ 1364 h 9505"/>
              <a:gd name="connsiteX29" fmla="*/ 5172 w 10000"/>
              <a:gd name="connsiteY29" fmla="*/ 1598 h 9505"/>
              <a:gd name="connsiteX30" fmla="*/ 5172 w 10000"/>
              <a:gd name="connsiteY30" fmla="*/ 1722 h 9505"/>
              <a:gd name="connsiteX31" fmla="*/ 5172 w 10000"/>
              <a:gd name="connsiteY31" fmla="*/ 1969 h 9505"/>
              <a:gd name="connsiteX32" fmla="*/ 4827 w 10000"/>
              <a:gd name="connsiteY32" fmla="*/ 2218 h 9505"/>
              <a:gd name="connsiteX33" fmla="*/ 4827 w 10000"/>
              <a:gd name="connsiteY33" fmla="*/ 2466 h 9505"/>
              <a:gd name="connsiteX34" fmla="*/ 4482 w 10000"/>
              <a:gd name="connsiteY34" fmla="*/ 2838 h 9505"/>
              <a:gd name="connsiteX35" fmla="*/ 3794 w 10000"/>
              <a:gd name="connsiteY35" fmla="*/ 4325 h 9505"/>
              <a:gd name="connsiteX36" fmla="*/ 2413 w 10000"/>
              <a:gd name="connsiteY36" fmla="*/ 5550 h 9505"/>
              <a:gd name="connsiteX37" fmla="*/ 2413 w 10000"/>
              <a:gd name="connsiteY37" fmla="*/ 5923 h 9505"/>
              <a:gd name="connsiteX38" fmla="*/ 2067 w 10000"/>
              <a:gd name="connsiteY38" fmla="*/ 6170 h 9505"/>
              <a:gd name="connsiteX39" fmla="*/ 1724 w 10000"/>
              <a:gd name="connsiteY39" fmla="*/ 6419 h 9505"/>
              <a:gd name="connsiteX40" fmla="*/ 1724 w 10000"/>
              <a:gd name="connsiteY40" fmla="*/ 6667 h 9505"/>
              <a:gd name="connsiteX41" fmla="*/ 1378 w 10000"/>
              <a:gd name="connsiteY41" fmla="*/ 6791 h 9505"/>
              <a:gd name="connsiteX42" fmla="*/ 1378 w 10000"/>
              <a:gd name="connsiteY42" fmla="*/ 6913 h 9505"/>
              <a:gd name="connsiteX43" fmla="*/ 1378 w 10000"/>
              <a:gd name="connsiteY43" fmla="*/ 7039 h 9505"/>
              <a:gd name="connsiteX44" fmla="*/ 1378 w 10000"/>
              <a:gd name="connsiteY44" fmla="*/ 7039 h 9505"/>
              <a:gd name="connsiteX45" fmla="*/ 1378 w 10000"/>
              <a:gd name="connsiteY45" fmla="*/ 7162 h 9505"/>
              <a:gd name="connsiteX46" fmla="*/ 1724 w 10000"/>
              <a:gd name="connsiteY46" fmla="*/ 7288 h 9505"/>
              <a:gd name="connsiteX47" fmla="*/ 2413 w 10000"/>
              <a:gd name="connsiteY47" fmla="*/ 7396 h 9505"/>
              <a:gd name="connsiteX48" fmla="*/ 2760 w 10000"/>
              <a:gd name="connsiteY48" fmla="*/ 7519 h 9505"/>
              <a:gd name="connsiteX49" fmla="*/ 3794 w 10000"/>
              <a:gd name="connsiteY49" fmla="*/ 7644 h 9505"/>
              <a:gd name="connsiteX50" fmla="*/ 4827 w 10000"/>
              <a:gd name="connsiteY50" fmla="*/ 7892 h 9505"/>
              <a:gd name="connsiteX51" fmla="*/ 5863 w 10000"/>
              <a:gd name="connsiteY51" fmla="*/ 8139 h 9505"/>
              <a:gd name="connsiteX52" fmla="*/ 7242 w 10000"/>
              <a:gd name="connsiteY52" fmla="*/ 8512 h 9505"/>
              <a:gd name="connsiteX53" fmla="*/ 8621 w 10000"/>
              <a:gd name="connsiteY53" fmla="*/ 8761 h 9505"/>
              <a:gd name="connsiteX54" fmla="*/ 10000 w 10000"/>
              <a:gd name="connsiteY54" fmla="*/ 9008 h 9505"/>
              <a:gd name="connsiteX55" fmla="*/ 7586 w 10000"/>
              <a:gd name="connsiteY55" fmla="*/ 9505 h 9505"/>
              <a:gd name="connsiteX56" fmla="*/ 5863 w 10000"/>
              <a:gd name="connsiteY56" fmla="*/ 9008 h 9505"/>
              <a:gd name="connsiteX57" fmla="*/ 4137 w 10000"/>
              <a:gd name="connsiteY57" fmla="*/ 8512 h 9505"/>
              <a:gd name="connsiteX58" fmla="*/ 3104 w 10000"/>
              <a:gd name="connsiteY58" fmla="*/ 8265 h 9505"/>
              <a:gd name="connsiteX59" fmla="*/ 2413 w 10000"/>
              <a:gd name="connsiteY59" fmla="*/ 8015 h 9505"/>
              <a:gd name="connsiteX60" fmla="*/ 1724 w 10000"/>
              <a:gd name="connsiteY60" fmla="*/ 7892 h 9505"/>
              <a:gd name="connsiteX61" fmla="*/ 1035 w 10000"/>
              <a:gd name="connsiteY61" fmla="*/ 7644 h 9505"/>
              <a:gd name="connsiteX62" fmla="*/ 691 w 10000"/>
              <a:gd name="connsiteY62" fmla="*/ 7519 h 9505"/>
              <a:gd name="connsiteX63" fmla="*/ 344 w 10000"/>
              <a:gd name="connsiteY63" fmla="*/ 7396 h 9505"/>
              <a:gd name="connsiteX64" fmla="*/ 0 w 10000"/>
              <a:gd name="connsiteY64" fmla="*/ 7396 h 9505"/>
              <a:gd name="connsiteX65" fmla="*/ 0 w 10000"/>
              <a:gd name="connsiteY65" fmla="*/ 7288 h 9505"/>
              <a:gd name="connsiteX66" fmla="*/ 0 w 10000"/>
              <a:gd name="connsiteY66" fmla="*/ 7288 h 9505"/>
              <a:gd name="connsiteX67" fmla="*/ 0 w 10000"/>
              <a:gd name="connsiteY67" fmla="*/ 7162 h 9505"/>
              <a:gd name="connsiteX68" fmla="*/ 0 w 10000"/>
              <a:gd name="connsiteY68" fmla="*/ 7039 h 9505"/>
              <a:gd name="connsiteX69" fmla="*/ 0 w 10000"/>
              <a:gd name="connsiteY69" fmla="*/ 6791 h 9505"/>
              <a:gd name="connsiteX70" fmla="*/ 344 w 10000"/>
              <a:gd name="connsiteY70" fmla="*/ 6419 h 9505"/>
              <a:gd name="connsiteX71" fmla="*/ 344 w 10000"/>
              <a:gd name="connsiteY71" fmla="*/ 6170 h 9505"/>
              <a:gd name="connsiteX72" fmla="*/ 691 w 10000"/>
              <a:gd name="connsiteY72" fmla="*/ 5674 h 9505"/>
              <a:gd name="connsiteX73" fmla="*/ 1035 w 10000"/>
              <a:gd name="connsiteY73" fmla="*/ 5303 h 9505"/>
              <a:gd name="connsiteX74" fmla="*/ 1035 w 10000"/>
              <a:gd name="connsiteY74" fmla="*/ 5303 h 9505"/>
              <a:gd name="connsiteX0" fmla="*/ 1035 w 10000"/>
              <a:gd name="connsiteY0" fmla="*/ 5579 h 9477"/>
              <a:gd name="connsiteX1" fmla="*/ 1724 w 10000"/>
              <a:gd name="connsiteY1" fmla="*/ 4550 h 9477"/>
              <a:gd name="connsiteX2" fmla="*/ 2067 w 10000"/>
              <a:gd name="connsiteY2" fmla="*/ 3638 h 9477"/>
              <a:gd name="connsiteX3" fmla="*/ 2413 w 10000"/>
              <a:gd name="connsiteY3" fmla="*/ 2854 h 9477"/>
              <a:gd name="connsiteX4" fmla="*/ 2760 w 10000"/>
              <a:gd name="connsiteY4" fmla="*/ 2072 h 9477"/>
              <a:gd name="connsiteX5" fmla="*/ 2760 w 10000"/>
              <a:gd name="connsiteY5" fmla="*/ 1681 h 9477"/>
              <a:gd name="connsiteX6" fmla="*/ 3104 w 10000"/>
              <a:gd name="connsiteY6" fmla="*/ 1435 h 9477"/>
              <a:gd name="connsiteX7" fmla="*/ 3104 w 10000"/>
              <a:gd name="connsiteY7" fmla="*/ 1174 h 9477"/>
              <a:gd name="connsiteX8" fmla="*/ 3104 w 10000"/>
              <a:gd name="connsiteY8" fmla="*/ 915 h 9477"/>
              <a:gd name="connsiteX9" fmla="*/ 3104 w 10000"/>
              <a:gd name="connsiteY9" fmla="*/ 783 h 9477"/>
              <a:gd name="connsiteX10" fmla="*/ 3104 w 10000"/>
              <a:gd name="connsiteY10" fmla="*/ 522 h 9477"/>
              <a:gd name="connsiteX11" fmla="*/ 2760 w 10000"/>
              <a:gd name="connsiteY11" fmla="*/ 522 h 9477"/>
              <a:gd name="connsiteX12" fmla="*/ 2760 w 10000"/>
              <a:gd name="connsiteY12" fmla="*/ 391 h 9477"/>
              <a:gd name="connsiteX13" fmla="*/ 2413 w 10000"/>
              <a:gd name="connsiteY13" fmla="*/ 261 h 9477"/>
              <a:gd name="connsiteX14" fmla="*/ 2413 w 10000"/>
              <a:gd name="connsiteY14" fmla="*/ 261 h 9477"/>
              <a:gd name="connsiteX15" fmla="*/ 2413 w 10000"/>
              <a:gd name="connsiteY15" fmla="*/ 132 h 9477"/>
              <a:gd name="connsiteX16" fmla="*/ 2413 w 10000"/>
              <a:gd name="connsiteY16" fmla="*/ 0 h 9477"/>
              <a:gd name="connsiteX17" fmla="*/ 2413 w 10000"/>
              <a:gd name="connsiteY17" fmla="*/ 0 h 9477"/>
              <a:gd name="connsiteX18" fmla="*/ 2760 w 10000"/>
              <a:gd name="connsiteY18" fmla="*/ 0 h 9477"/>
              <a:gd name="connsiteX19" fmla="*/ 3447 w 10000"/>
              <a:gd name="connsiteY19" fmla="*/ 0 h 9477"/>
              <a:gd name="connsiteX20" fmla="*/ 4137 w 10000"/>
              <a:gd name="connsiteY20" fmla="*/ 132 h 9477"/>
              <a:gd name="connsiteX21" fmla="*/ 4827 w 10000"/>
              <a:gd name="connsiteY21" fmla="*/ 261 h 9477"/>
              <a:gd name="connsiteX22" fmla="*/ 5519 w 10000"/>
              <a:gd name="connsiteY22" fmla="*/ 391 h 9477"/>
              <a:gd name="connsiteX23" fmla="*/ 5863 w 10000"/>
              <a:gd name="connsiteY23" fmla="*/ 522 h 9477"/>
              <a:gd name="connsiteX24" fmla="*/ 5863 w 10000"/>
              <a:gd name="connsiteY24" fmla="*/ 653 h 9477"/>
              <a:gd name="connsiteX25" fmla="*/ 5863 w 10000"/>
              <a:gd name="connsiteY25" fmla="*/ 915 h 9477"/>
              <a:gd name="connsiteX26" fmla="*/ 5519 w 10000"/>
              <a:gd name="connsiteY26" fmla="*/ 1302 h 9477"/>
              <a:gd name="connsiteX27" fmla="*/ 5519 w 10000"/>
              <a:gd name="connsiteY27" fmla="*/ 1302 h 9477"/>
              <a:gd name="connsiteX28" fmla="*/ 5519 w 10000"/>
              <a:gd name="connsiteY28" fmla="*/ 1435 h 9477"/>
              <a:gd name="connsiteX29" fmla="*/ 5172 w 10000"/>
              <a:gd name="connsiteY29" fmla="*/ 1681 h 9477"/>
              <a:gd name="connsiteX30" fmla="*/ 5172 w 10000"/>
              <a:gd name="connsiteY30" fmla="*/ 1812 h 9477"/>
              <a:gd name="connsiteX31" fmla="*/ 5172 w 10000"/>
              <a:gd name="connsiteY31" fmla="*/ 2072 h 9477"/>
              <a:gd name="connsiteX32" fmla="*/ 4827 w 10000"/>
              <a:gd name="connsiteY32" fmla="*/ 2334 h 9477"/>
              <a:gd name="connsiteX33" fmla="*/ 4827 w 10000"/>
              <a:gd name="connsiteY33" fmla="*/ 2594 h 9477"/>
              <a:gd name="connsiteX34" fmla="*/ 4482 w 10000"/>
              <a:gd name="connsiteY34" fmla="*/ 2986 h 9477"/>
              <a:gd name="connsiteX35" fmla="*/ 3794 w 10000"/>
              <a:gd name="connsiteY35" fmla="*/ 4550 h 9477"/>
              <a:gd name="connsiteX36" fmla="*/ 2413 w 10000"/>
              <a:gd name="connsiteY36" fmla="*/ 5839 h 9477"/>
              <a:gd name="connsiteX37" fmla="*/ 2413 w 10000"/>
              <a:gd name="connsiteY37" fmla="*/ 6231 h 9477"/>
              <a:gd name="connsiteX38" fmla="*/ 2067 w 10000"/>
              <a:gd name="connsiteY38" fmla="*/ 6491 h 9477"/>
              <a:gd name="connsiteX39" fmla="*/ 1724 w 10000"/>
              <a:gd name="connsiteY39" fmla="*/ 6753 h 9477"/>
              <a:gd name="connsiteX40" fmla="*/ 1724 w 10000"/>
              <a:gd name="connsiteY40" fmla="*/ 7014 h 9477"/>
              <a:gd name="connsiteX41" fmla="*/ 1378 w 10000"/>
              <a:gd name="connsiteY41" fmla="*/ 7145 h 9477"/>
              <a:gd name="connsiteX42" fmla="*/ 1378 w 10000"/>
              <a:gd name="connsiteY42" fmla="*/ 7273 h 9477"/>
              <a:gd name="connsiteX43" fmla="*/ 1378 w 10000"/>
              <a:gd name="connsiteY43" fmla="*/ 7406 h 9477"/>
              <a:gd name="connsiteX44" fmla="*/ 1378 w 10000"/>
              <a:gd name="connsiteY44" fmla="*/ 7406 h 9477"/>
              <a:gd name="connsiteX45" fmla="*/ 1378 w 10000"/>
              <a:gd name="connsiteY45" fmla="*/ 7535 h 9477"/>
              <a:gd name="connsiteX46" fmla="*/ 1724 w 10000"/>
              <a:gd name="connsiteY46" fmla="*/ 7668 h 9477"/>
              <a:gd name="connsiteX47" fmla="*/ 2413 w 10000"/>
              <a:gd name="connsiteY47" fmla="*/ 7781 h 9477"/>
              <a:gd name="connsiteX48" fmla="*/ 2760 w 10000"/>
              <a:gd name="connsiteY48" fmla="*/ 7911 h 9477"/>
              <a:gd name="connsiteX49" fmla="*/ 3794 w 10000"/>
              <a:gd name="connsiteY49" fmla="*/ 8042 h 9477"/>
              <a:gd name="connsiteX50" fmla="*/ 4827 w 10000"/>
              <a:gd name="connsiteY50" fmla="*/ 8303 h 9477"/>
              <a:gd name="connsiteX51" fmla="*/ 5863 w 10000"/>
              <a:gd name="connsiteY51" fmla="*/ 8563 h 9477"/>
              <a:gd name="connsiteX52" fmla="*/ 7242 w 10000"/>
              <a:gd name="connsiteY52" fmla="*/ 8955 h 9477"/>
              <a:gd name="connsiteX53" fmla="*/ 8621 w 10000"/>
              <a:gd name="connsiteY53" fmla="*/ 9217 h 9477"/>
              <a:gd name="connsiteX54" fmla="*/ 10000 w 10000"/>
              <a:gd name="connsiteY54" fmla="*/ 9477 h 9477"/>
              <a:gd name="connsiteX55" fmla="*/ 5863 w 10000"/>
              <a:gd name="connsiteY55" fmla="*/ 9477 h 9477"/>
              <a:gd name="connsiteX56" fmla="*/ 4137 w 10000"/>
              <a:gd name="connsiteY56" fmla="*/ 8955 h 9477"/>
              <a:gd name="connsiteX57" fmla="*/ 3104 w 10000"/>
              <a:gd name="connsiteY57" fmla="*/ 8695 h 9477"/>
              <a:gd name="connsiteX58" fmla="*/ 2413 w 10000"/>
              <a:gd name="connsiteY58" fmla="*/ 8432 h 9477"/>
              <a:gd name="connsiteX59" fmla="*/ 1724 w 10000"/>
              <a:gd name="connsiteY59" fmla="*/ 8303 h 9477"/>
              <a:gd name="connsiteX60" fmla="*/ 1035 w 10000"/>
              <a:gd name="connsiteY60" fmla="*/ 8042 h 9477"/>
              <a:gd name="connsiteX61" fmla="*/ 691 w 10000"/>
              <a:gd name="connsiteY61" fmla="*/ 7911 h 9477"/>
              <a:gd name="connsiteX62" fmla="*/ 344 w 10000"/>
              <a:gd name="connsiteY62" fmla="*/ 7781 h 9477"/>
              <a:gd name="connsiteX63" fmla="*/ 0 w 10000"/>
              <a:gd name="connsiteY63" fmla="*/ 7781 h 9477"/>
              <a:gd name="connsiteX64" fmla="*/ 0 w 10000"/>
              <a:gd name="connsiteY64" fmla="*/ 7668 h 9477"/>
              <a:gd name="connsiteX65" fmla="*/ 0 w 10000"/>
              <a:gd name="connsiteY65" fmla="*/ 7668 h 9477"/>
              <a:gd name="connsiteX66" fmla="*/ 0 w 10000"/>
              <a:gd name="connsiteY66" fmla="*/ 7535 h 9477"/>
              <a:gd name="connsiteX67" fmla="*/ 0 w 10000"/>
              <a:gd name="connsiteY67" fmla="*/ 7406 h 9477"/>
              <a:gd name="connsiteX68" fmla="*/ 0 w 10000"/>
              <a:gd name="connsiteY68" fmla="*/ 7145 h 9477"/>
              <a:gd name="connsiteX69" fmla="*/ 344 w 10000"/>
              <a:gd name="connsiteY69" fmla="*/ 6753 h 9477"/>
              <a:gd name="connsiteX70" fmla="*/ 344 w 10000"/>
              <a:gd name="connsiteY70" fmla="*/ 6491 h 9477"/>
              <a:gd name="connsiteX71" fmla="*/ 691 w 10000"/>
              <a:gd name="connsiteY71" fmla="*/ 5969 h 9477"/>
              <a:gd name="connsiteX72" fmla="*/ 1035 w 10000"/>
              <a:gd name="connsiteY72" fmla="*/ 5579 h 9477"/>
              <a:gd name="connsiteX73" fmla="*/ 1035 w 10000"/>
              <a:gd name="connsiteY73" fmla="*/ 5579 h 9477"/>
              <a:gd name="connsiteX0" fmla="*/ 1035 w 8621"/>
              <a:gd name="connsiteY0" fmla="*/ 5887 h 10000"/>
              <a:gd name="connsiteX1" fmla="*/ 1724 w 8621"/>
              <a:gd name="connsiteY1" fmla="*/ 4801 h 10000"/>
              <a:gd name="connsiteX2" fmla="*/ 2067 w 8621"/>
              <a:gd name="connsiteY2" fmla="*/ 3839 h 10000"/>
              <a:gd name="connsiteX3" fmla="*/ 2413 w 8621"/>
              <a:gd name="connsiteY3" fmla="*/ 3012 h 10000"/>
              <a:gd name="connsiteX4" fmla="*/ 2760 w 8621"/>
              <a:gd name="connsiteY4" fmla="*/ 2186 h 10000"/>
              <a:gd name="connsiteX5" fmla="*/ 2760 w 8621"/>
              <a:gd name="connsiteY5" fmla="*/ 1774 h 10000"/>
              <a:gd name="connsiteX6" fmla="*/ 3104 w 8621"/>
              <a:gd name="connsiteY6" fmla="*/ 1514 h 10000"/>
              <a:gd name="connsiteX7" fmla="*/ 3104 w 8621"/>
              <a:gd name="connsiteY7" fmla="*/ 1239 h 10000"/>
              <a:gd name="connsiteX8" fmla="*/ 3104 w 8621"/>
              <a:gd name="connsiteY8" fmla="*/ 965 h 10000"/>
              <a:gd name="connsiteX9" fmla="*/ 3104 w 8621"/>
              <a:gd name="connsiteY9" fmla="*/ 826 h 10000"/>
              <a:gd name="connsiteX10" fmla="*/ 3104 w 8621"/>
              <a:gd name="connsiteY10" fmla="*/ 551 h 10000"/>
              <a:gd name="connsiteX11" fmla="*/ 2760 w 8621"/>
              <a:gd name="connsiteY11" fmla="*/ 551 h 10000"/>
              <a:gd name="connsiteX12" fmla="*/ 2760 w 8621"/>
              <a:gd name="connsiteY12" fmla="*/ 413 h 10000"/>
              <a:gd name="connsiteX13" fmla="*/ 2413 w 8621"/>
              <a:gd name="connsiteY13" fmla="*/ 275 h 10000"/>
              <a:gd name="connsiteX14" fmla="*/ 2413 w 8621"/>
              <a:gd name="connsiteY14" fmla="*/ 275 h 10000"/>
              <a:gd name="connsiteX15" fmla="*/ 2413 w 8621"/>
              <a:gd name="connsiteY15" fmla="*/ 139 h 10000"/>
              <a:gd name="connsiteX16" fmla="*/ 2413 w 8621"/>
              <a:gd name="connsiteY16" fmla="*/ 0 h 10000"/>
              <a:gd name="connsiteX17" fmla="*/ 2413 w 8621"/>
              <a:gd name="connsiteY17" fmla="*/ 0 h 10000"/>
              <a:gd name="connsiteX18" fmla="*/ 2760 w 8621"/>
              <a:gd name="connsiteY18" fmla="*/ 0 h 10000"/>
              <a:gd name="connsiteX19" fmla="*/ 3447 w 8621"/>
              <a:gd name="connsiteY19" fmla="*/ 0 h 10000"/>
              <a:gd name="connsiteX20" fmla="*/ 4137 w 8621"/>
              <a:gd name="connsiteY20" fmla="*/ 139 h 10000"/>
              <a:gd name="connsiteX21" fmla="*/ 4827 w 8621"/>
              <a:gd name="connsiteY21" fmla="*/ 275 h 10000"/>
              <a:gd name="connsiteX22" fmla="*/ 5519 w 8621"/>
              <a:gd name="connsiteY22" fmla="*/ 413 h 10000"/>
              <a:gd name="connsiteX23" fmla="*/ 5863 w 8621"/>
              <a:gd name="connsiteY23" fmla="*/ 551 h 10000"/>
              <a:gd name="connsiteX24" fmla="*/ 5863 w 8621"/>
              <a:gd name="connsiteY24" fmla="*/ 689 h 10000"/>
              <a:gd name="connsiteX25" fmla="*/ 5863 w 8621"/>
              <a:gd name="connsiteY25" fmla="*/ 965 h 10000"/>
              <a:gd name="connsiteX26" fmla="*/ 5519 w 8621"/>
              <a:gd name="connsiteY26" fmla="*/ 1374 h 10000"/>
              <a:gd name="connsiteX27" fmla="*/ 5519 w 8621"/>
              <a:gd name="connsiteY27" fmla="*/ 1374 h 10000"/>
              <a:gd name="connsiteX28" fmla="*/ 5519 w 8621"/>
              <a:gd name="connsiteY28" fmla="*/ 1514 h 10000"/>
              <a:gd name="connsiteX29" fmla="*/ 5172 w 8621"/>
              <a:gd name="connsiteY29" fmla="*/ 1774 h 10000"/>
              <a:gd name="connsiteX30" fmla="*/ 5172 w 8621"/>
              <a:gd name="connsiteY30" fmla="*/ 1912 h 10000"/>
              <a:gd name="connsiteX31" fmla="*/ 5172 w 8621"/>
              <a:gd name="connsiteY31" fmla="*/ 2186 h 10000"/>
              <a:gd name="connsiteX32" fmla="*/ 4827 w 8621"/>
              <a:gd name="connsiteY32" fmla="*/ 2463 h 10000"/>
              <a:gd name="connsiteX33" fmla="*/ 4827 w 8621"/>
              <a:gd name="connsiteY33" fmla="*/ 2737 h 10000"/>
              <a:gd name="connsiteX34" fmla="*/ 4482 w 8621"/>
              <a:gd name="connsiteY34" fmla="*/ 3151 h 10000"/>
              <a:gd name="connsiteX35" fmla="*/ 3794 w 8621"/>
              <a:gd name="connsiteY35" fmla="*/ 4801 h 10000"/>
              <a:gd name="connsiteX36" fmla="*/ 2413 w 8621"/>
              <a:gd name="connsiteY36" fmla="*/ 6161 h 10000"/>
              <a:gd name="connsiteX37" fmla="*/ 2413 w 8621"/>
              <a:gd name="connsiteY37" fmla="*/ 6575 h 10000"/>
              <a:gd name="connsiteX38" fmla="*/ 2067 w 8621"/>
              <a:gd name="connsiteY38" fmla="*/ 6849 h 10000"/>
              <a:gd name="connsiteX39" fmla="*/ 1724 w 8621"/>
              <a:gd name="connsiteY39" fmla="*/ 7126 h 10000"/>
              <a:gd name="connsiteX40" fmla="*/ 1724 w 8621"/>
              <a:gd name="connsiteY40" fmla="*/ 7401 h 10000"/>
              <a:gd name="connsiteX41" fmla="*/ 1378 w 8621"/>
              <a:gd name="connsiteY41" fmla="*/ 7539 h 10000"/>
              <a:gd name="connsiteX42" fmla="*/ 1378 w 8621"/>
              <a:gd name="connsiteY42" fmla="*/ 7674 h 10000"/>
              <a:gd name="connsiteX43" fmla="*/ 1378 w 8621"/>
              <a:gd name="connsiteY43" fmla="*/ 7815 h 10000"/>
              <a:gd name="connsiteX44" fmla="*/ 1378 w 8621"/>
              <a:gd name="connsiteY44" fmla="*/ 7815 h 10000"/>
              <a:gd name="connsiteX45" fmla="*/ 1378 w 8621"/>
              <a:gd name="connsiteY45" fmla="*/ 7951 h 10000"/>
              <a:gd name="connsiteX46" fmla="*/ 1724 w 8621"/>
              <a:gd name="connsiteY46" fmla="*/ 8091 h 10000"/>
              <a:gd name="connsiteX47" fmla="*/ 2413 w 8621"/>
              <a:gd name="connsiteY47" fmla="*/ 8210 h 10000"/>
              <a:gd name="connsiteX48" fmla="*/ 2760 w 8621"/>
              <a:gd name="connsiteY48" fmla="*/ 8348 h 10000"/>
              <a:gd name="connsiteX49" fmla="*/ 3794 w 8621"/>
              <a:gd name="connsiteY49" fmla="*/ 8486 h 10000"/>
              <a:gd name="connsiteX50" fmla="*/ 4827 w 8621"/>
              <a:gd name="connsiteY50" fmla="*/ 8761 h 10000"/>
              <a:gd name="connsiteX51" fmla="*/ 5863 w 8621"/>
              <a:gd name="connsiteY51" fmla="*/ 9036 h 10000"/>
              <a:gd name="connsiteX52" fmla="*/ 7242 w 8621"/>
              <a:gd name="connsiteY52" fmla="*/ 9449 h 10000"/>
              <a:gd name="connsiteX53" fmla="*/ 8621 w 8621"/>
              <a:gd name="connsiteY53" fmla="*/ 9726 h 10000"/>
              <a:gd name="connsiteX54" fmla="*/ 5863 w 8621"/>
              <a:gd name="connsiteY54" fmla="*/ 10000 h 10000"/>
              <a:gd name="connsiteX55" fmla="*/ 4137 w 8621"/>
              <a:gd name="connsiteY55" fmla="*/ 9449 h 10000"/>
              <a:gd name="connsiteX56" fmla="*/ 3104 w 8621"/>
              <a:gd name="connsiteY56" fmla="*/ 9175 h 10000"/>
              <a:gd name="connsiteX57" fmla="*/ 2413 w 8621"/>
              <a:gd name="connsiteY57" fmla="*/ 8897 h 10000"/>
              <a:gd name="connsiteX58" fmla="*/ 1724 w 8621"/>
              <a:gd name="connsiteY58" fmla="*/ 8761 h 10000"/>
              <a:gd name="connsiteX59" fmla="*/ 1035 w 8621"/>
              <a:gd name="connsiteY59" fmla="*/ 8486 h 10000"/>
              <a:gd name="connsiteX60" fmla="*/ 691 w 8621"/>
              <a:gd name="connsiteY60" fmla="*/ 8348 h 10000"/>
              <a:gd name="connsiteX61" fmla="*/ 344 w 8621"/>
              <a:gd name="connsiteY61" fmla="*/ 8210 h 10000"/>
              <a:gd name="connsiteX62" fmla="*/ 0 w 8621"/>
              <a:gd name="connsiteY62" fmla="*/ 8210 h 10000"/>
              <a:gd name="connsiteX63" fmla="*/ 0 w 8621"/>
              <a:gd name="connsiteY63" fmla="*/ 8091 h 10000"/>
              <a:gd name="connsiteX64" fmla="*/ 0 w 8621"/>
              <a:gd name="connsiteY64" fmla="*/ 8091 h 10000"/>
              <a:gd name="connsiteX65" fmla="*/ 0 w 8621"/>
              <a:gd name="connsiteY65" fmla="*/ 7951 h 10000"/>
              <a:gd name="connsiteX66" fmla="*/ 0 w 8621"/>
              <a:gd name="connsiteY66" fmla="*/ 7815 h 10000"/>
              <a:gd name="connsiteX67" fmla="*/ 0 w 8621"/>
              <a:gd name="connsiteY67" fmla="*/ 7539 h 10000"/>
              <a:gd name="connsiteX68" fmla="*/ 344 w 8621"/>
              <a:gd name="connsiteY68" fmla="*/ 7126 h 10000"/>
              <a:gd name="connsiteX69" fmla="*/ 344 w 8621"/>
              <a:gd name="connsiteY69" fmla="*/ 6849 h 10000"/>
              <a:gd name="connsiteX70" fmla="*/ 691 w 8621"/>
              <a:gd name="connsiteY70" fmla="*/ 6298 h 10000"/>
              <a:gd name="connsiteX71" fmla="*/ 1035 w 8621"/>
              <a:gd name="connsiteY71" fmla="*/ 5887 h 10000"/>
              <a:gd name="connsiteX72" fmla="*/ 1035 w 8621"/>
              <a:gd name="connsiteY72" fmla="*/ 5887 h 10000"/>
              <a:gd name="connsiteX0" fmla="*/ 1201 w 8400"/>
              <a:gd name="connsiteY0" fmla="*/ 5887 h 10000"/>
              <a:gd name="connsiteX1" fmla="*/ 2000 w 8400"/>
              <a:gd name="connsiteY1" fmla="*/ 4801 h 10000"/>
              <a:gd name="connsiteX2" fmla="*/ 2398 w 8400"/>
              <a:gd name="connsiteY2" fmla="*/ 3839 h 10000"/>
              <a:gd name="connsiteX3" fmla="*/ 2799 w 8400"/>
              <a:gd name="connsiteY3" fmla="*/ 3012 h 10000"/>
              <a:gd name="connsiteX4" fmla="*/ 3201 w 8400"/>
              <a:gd name="connsiteY4" fmla="*/ 2186 h 10000"/>
              <a:gd name="connsiteX5" fmla="*/ 3201 w 8400"/>
              <a:gd name="connsiteY5" fmla="*/ 1774 h 10000"/>
              <a:gd name="connsiteX6" fmla="*/ 3601 w 8400"/>
              <a:gd name="connsiteY6" fmla="*/ 1514 h 10000"/>
              <a:gd name="connsiteX7" fmla="*/ 3601 w 8400"/>
              <a:gd name="connsiteY7" fmla="*/ 1239 h 10000"/>
              <a:gd name="connsiteX8" fmla="*/ 3601 w 8400"/>
              <a:gd name="connsiteY8" fmla="*/ 965 h 10000"/>
              <a:gd name="connsiteX9" fmla="*/ 3601 w 8400"/>
              <a:gd name="connsiteY9" fmla="*/ 826 h 10000"/>
              <a:gd name="connsiteX10" fmla="*/ 3601 w 8400"/>
              <a:gd name="connsiteY10" fmla="*/ 551 h 10000"/>
              <a:gd name="connsiteX11" fmla="*/ 3201 w 8400"/>
              <a:gd name="connsiteY11" fmla="*/ 551 h 10000"/>
              <a:gd name="connsiteX12" fmla="*/ 3201 w 8400"/>
              <a:gd name="connsiteY12" fmla="*/ 413 h 10000"/>
              <a:gd name="connsiteX13" fmla="*/ 2799 w 8400"/>
              <a:gd name="connsiteY13" fmla="*/ 275 h 10000"/>
              <a:gd name="connsiteX14" fmla="*/ 2799 w 8400"/>
              <a:gd name="connsiteY14" fmla="*/ 275 h 10000"/>
              <a:gd name="connsiteX15" fmla="*/ 2799 w 8400"/>
              <a:gd name="connsiteY15" fmla="*/ 139 h 10000"/>
              <a:gd name="connsiteX16" fmla="*/ 2799 w 8400"/>
              <a:gd name="connsiteY16" fmla="*/ 0 h 10000"/>
              <a:gd name="connsiteX17" fmla="*/ 2799 w 8400"/>
              <a:gd name="connsiteY17" fmla="*/ 0 h 10000"/>
              <a:gd name="connsiteX18" fmla="*/ 3201 w 8400"/>
              <a:gd name="connsiteY18" fmla="*/ 0 h 10000"/>
              <a:gd name="connsiteX19" fmla="*/ 3998 w 8400"/>
              <a:gd name="connsiteY19" fmla="*/ 0 h 10000"/>
              <a:gd name="connsiteX20" fmla="*/ 4799 w 8400"/>
              <a:gd name="connsiteY20" fmla="*/ 139 h 10000"/>
              <a:gd name="connsiteX21" fmla="*/ 5599 w 8400"/>
              <a:gd name="connsiteY21" fmla="*/ 275 h 10000"/>
              <a:gd name="connsiteX22" fmla="*/ 6402 w 8400"/>
              <a:gd name="connsiteY22" fmla="*/ 413 h 10000"/>
              <a:gd name="connsiteX23" fmla="*/ 6801 w 8400"/>
              <a:gd name="connsiteY23" fmla="*/ 551 h 10000"/>
              <a:gd name="connsiteX24" fmla="*/ 6801 w 8400"/>
              <a:gd name="connsiteY24" fmla="*/ 689 h 10000"/>
              <a:gd name="connsiteX25" fmla="*/ 6801 w 8400"/>
              <a:gd name="connsiteY25" fmla="*/ 965 h 10000"/>
              <a:gd name="connsiteX26" fmla="*/ 6402 w 8400"/>
              <a:gd name="connsiteY26" fmla="*/ 1374 h 10000"/>
              <a:gd name="connsiteX27" fmla="*/ 6402 w 8400"/>
              <a:gd name="connsiteY27" fmla="*/ 1374 h 10000"/>
              <a:gd name="connsiteX28" fmla="*/ 6402 w 8400"/>
              <a:gd name="connsiteY28" fmla="*/ 1514 h 10000"/>
              <a:gd name="connsiteX29" fmla="*/ 5999 w 8400"/>
              <a:gd name="connsiteY29" fmla="*/ 1774 h 10000"/>
              <a:gd name="connsiteX30" fmla="*/ 5999 w 8400"/>
              <a:gd name="connsiteY30" fmla="*/ 1912 h 10000"/>
              <a:gd name="connsiteX31" fmla="*/ 5999 w 8400"/>
              <a:gd name="connsiteY31" fmla="*/ 2186 h 10000"/>
              <a:gd name="connsiteX32" fmla="*/ 5599 w 8400"/>
              <a:gd name="connsiteY32" fmla="*/ 2463 h 10000"/>
              <a:gd name="connsiteX33" fmla="*/ 5599 w 8400"/>
              <a:gd name="connsiteY33" fmla="*/ 2737 h 10000"/>
              <a:gd name="connsiteX34" fmla="*/ 5199 w 8400"/>
              <a:gd name="connsiteY34" fmla="*/ 3151 h 10000"/>
              <a:gd name="connsiteX35" fmla="*/ 4401 w 8400"/>
              <a:gd name="connsiteY35" fmla="*/ 4801 h 10000"/>
              <a:gd name="connsiteX36" fmla="*/ 2799 w 8400"/>
              <a:gd name="connsiteY36" fmla="*/ 6161 h 10000"/>
              <a:gd name="connsiteX37" fmla="*/ 2799 w 8400"/>
              <a:gd name="connsiteY37" fmla="*/ 6575 h 10000"/>
              <a:gd name="connsiteX38" fmla="*/ 2398 w 8400"/>
              <a:gd name="connsiteY38" fmla="*/ 6849 h 10000"/>
              <a:gd name="connsiteX39" fmla="*/ 2000 w 8400"/>
              <a:gd name="connsiteY39" fmla="*/ 7126 h 10000"/>
              <a:gd name="connsiteX40" fmla="*/ 2000 w 8400"/>
              <a:gd name="connsiteY40" fmla="*/ 7401 h 10000"/>
              <a:gd name="connsiteX41" fmla="*/ 1598 w 8400"/>
              <a:gd name="connsiteY41" fmla="*/ 7539 h 10000"/>
              <a:gd name="connsiteX42" fmla="*/ 1598 w 8400"/>
              <a:gd name="connsiteY42" fmla="*/ 7674 h 10000"/>
              <a:gd name="connsiteX43" fmla="*/ 1598 w 8400"/>
              <a:gd name="connsiteY43" fmla="*/ 7815 h 10000"/>
              <a:gd name="connsiteX44" fmla="*/ 1598 w 8400"/>
              <a:gd name="connsiteY44" fmla="*/ 7815 h 10000"/>
              <a:gd name="connsiteX45" fmla="*/ 1598 w 8400"/>
              <a:gd name="connsiteY45" fmla="*/ 7951 h 10000"/>
              <a:gd name="connsiteX46" fmla="*/ 2000 w 8400"/>
              <a:gd name="connsiteY46" fmla="*/ 8091 h 10000"/>
              <a:gd name="connsiteX47" fmla="*/ 2799 w 8400"/>
              <a:gd name="connsiteY47" fmla="*/ 8210 h 10000"/>
              <a:gd name="connsiteX48" fmla="*/ 3201 w 8400"/>
              <a:gd name="connsiteY48" fmla="*/ 8348 h 10000"/>
              <a:gd name="connsiteX49" fmla="*/ 4401 w 8400"/>
              <a:gd name="connsiteY49" fmla="*/ 8486 h 10000"/>
              <a:gd name="connsiteX50" fmla="*/ 5599 w 8400"/>
              <a:gd name="connsiteY50" fmla="*/ 8761 h 10000"/>
              <a:gd name="connsiteX51" fmla="*/ 6801 w 8400"/>
              <a:gd name="connsiteY51" fmla="*/ 9036 h 10000"/>
              <a:gd name="connsiteX52" fmla="*/ 8400 w 8400"/>
              <a:gd name="connsiteY52" fmla="*/ 9449 h 10000"/>
              <a:gd name="connsiteX53" fmla="*/ 6801 w 8400"/>
              <a:gd name="connsiteY53" fmla="*/ 10000 h 10000"/>
              <a:gd name="connsiteX54" fmla="*/ 4799 w 8400"/>
              <a:gd name="connsiteY54" fmla="*/ 9449 h 10000"/>
              <a:gd name="connsiteX55" fmla="*/ 3601 w 8400"/>
              <a:gd name="connsiteY55" fmla="*/ 9175 h 10000"/>
              <a:gd name="connsiteX56" fmla="*/ 2799 w 8400"/>
              <a:gd name="connsiteY56" fmla="*/ 8897 h 10000"/>
              <a:gd name="connsiteX57" fmla="*/ 2000 w 8400"/>
              <a:gd name="connsiteY57" fmla="*/ 8761 h 10000"/>
              <a:gd name="connsiteX58" fmla="*/ 1201 w 8400"/>
              <a:gd name="connsiteY58" fmla="*/ 8486 h 10000"/>
              <a:gd name="connsiteX59" fmla="*/ 802 w 8400"/>
              <a:gd name="connsiteY59" fmla="*/ 8348 h 10000"/>
              <a:gd name="connsiteX60" fmla="*/ 399 w 8400"/>
              <a:gd name="connsiteY60" fmla="*/ 8210 h 10000"/>
              <a:gd name="connsiteX61" fmla="*/ 0 w 8400"/>
              <a:gd name="connsiteY61" fmla="*/ 8210 h 10000"/>
              <a:gd name="connsiteX62" fmla="*/ 0 w 8400"/>
              <a:gd name="connsiteY62" fmla="*/ 8091 h 10000"/>
              <a:gd name="connsiteX63" fmla="*/ 0 w 8400"/>
              <a:gd name="connsiteY63" fmla="*/ 8091 h 10000"/>
              <a:gd name="connsiteX64" fmla="*/ 0 w 8400"/>
              <a:gd name="connsiteY64" fmla="*/ 7951 h 10000"/>
              <a:gd name="connsiteX65" fmla="*/ 0 w 8400"/>
              <a:gd name="connsiteY65" fmla="*/ 7815 h 10000"/>
              <a:gd name="connsiteX66" fmla="*/ 0 w 8400"/>
              <a:gd name="connsiteY66" fmla="*/ 7539 h 10000"/>
              <a:gd name="connsiteX67" fmla="*/ 399 w 8400"/>
              <a:gd name="connsiteY67" fmla="*/ 7126 h 10000"/>
              <a:gd name="connsiteX68" fmla="*/ 399 w 8400"/>
              <a:gd name="connsiteY68" fmla="*/ 6849 h 10000"/>
              <a:gd name="connsiteX69" fmla="*/ 802 w 8400"/>
              <a:gd name="connsiteY69" fmla="*/ 6298 h 10000"/>
              <a:gd name="connsiteX70" fmla="*/ 1201 w 8400"/>
              <a:gd name="connsiteY70" fmla="*/ 5887 h 10000"/>
              <a:gd name="connsiteX71" fmla="*/ 1201 w 8400"/>
              <a:gd name="connsiteY71" fmla="*/ 5887 h 10000"/>
              <a:gd name="connsiteX0" fmla="*/ 1430 w 10000"/>
              <a:gd name="connsiteY0" fmla="*/ 5887 h 9449"/>
              <a:gd name="connsiteX1" fmla="*/ 2381 w 10000"/>
              <a:gd name="connsiteY1" fmla="*/ 4801 h 9449"/>
              <a:gd name="connsiteX2" fmla="*/ 2855 w 10000"/>
              <a:gd name="connsiteY2" fmla="*/ 3839 h 9449"/>
              <a:gd name="connsiteX3" fmla="*/ 3332 w 10000"/>
              <a:gd name="connsiteY3" fmla="*/ 3012 h 9449"/>
              <a:gd name="connsiteX4" fmla="*/ 3811 w 10000"/>
              <a:gd name="connsiteY4" fmla="*/ 2186 h 9449"/>
              <a:gd name="connsiteX5" fmla="*/ 3811 w 10000"/>
              <a:gd name="connsiteY5" fmla="*/ 1774 h 9449"/>
              <a:gd name="connsiteX6" fmla="*/ 4287 w 10000"/>
              <a:gd name="connsiteY6" fmla="*/ 1514 h 9449"/>
              <a:gd name="connsiteX7" fmla="*/ 4287 w 10000"/>
              <a:gd name="connsiteY7" fmla="*/ 1239 h 9449"/>
              <a:gd name="connsiteX8" fmla="*/ 4287 w 10000"/>
              <a:gd name="connsiteY8" fmla="*/ 965 h 9449"/>
              <a:gd name="connsiteX9" fmla="*/ 4287 w 10000"/>
              <a:gd name="connsiteY9" fmla="*/ 826 h 9449"/>
              <a:gd name="connsiteX10" fmla="*/ 4287 w 10000"/>
              <a:gd name="connsiteY10" fmla="*/ 551 h 9449"/>
              <a:gd name="connsiteX11" fmla="*/ 3811 w 10000"/>
              <a:gd name="connsiteY11" fmla="*/ 551 h 9449"/>
              <a:gd name="connsiteX12" fmla="*/ 3811 w 10000"/>
              <a:gd name="connsiteY12" fmla="*/ 413 h 9449"/>
              <a:gd name="connsiteX13" fmla="*/ 3332 w 10000"/>
              <a:gd name="connsiteY13" fmla="*/ 275 h 9449"/>
              <a:gd name="connsiteX14" fmla="*/ 3332 w 10000"/>
              <a:gd name="connsiteY14" fmla="*/ 275 h 9449"/>
              <a:gd name="connsiteX15" fmla="*/ 3332 w 10000"/>
              <a:gd name="connsiteY15" fmla="*/ 139 h 9449"/>
              <a:gd name="connsiteX16" fmla="*/ 3332 w 10000"/>
              <a:gd name="connsiteY16" fmla="*/ 0 h 9449"/>
              <a:gd name="connsiteX17" fmla="*/ 3332 w 10000"/>
              <a:gd name="connsiteY17" fmla="*/ 0 h 9449"/>
              <a:gd name="connsiteX18" fmla="*/ 3811 w 10000"/>
              <a:gd name="connsiteY18" fmla="*/ 0 h 9449"/>
              <a:gd name="connsiteX19" fmla="*/ 4760 w 10000"/>
              <a:gd name="connsiteY19" fmla="*/ 0 h 9449"/>
              <a:gd name="connsiteX20" fmla="*/ 5713 w 10000"/>
              <a:gd name="connsiteY20" fmla="*/ 139 h 9449"/>
              <a:gd name="connsiteX21" fmla="*/ 6665 w 10000"/>
              <a:gd name="connsiteY21" fmla="*/ 275 h 9449"/>
              <a:gd name="connsiteX22" fmla="*/ 7621 w 10000"/>
              <a:gd name="connsiteY22" fmla="*/ 413 h 9449"/>
              <a:gd name="connsiteX23" fmla="*/ 8096 w 10000"/>
              <a:gd name="connsiteY23" fmla="*/ 551 h 9449"/>
              <a:gd name="connsiteX24" fmla="*/ 8096 w 10000"/>
              <a:gd name="connsiteY24" fmla="*/ 689 h 9449"/>
              <a:gd name="connsiteX25" fmla="*/ 8096 w 10000"/>
              <a:gd name="connsiteY25" fmla="*/ 965 h 9449"/>
              <a:gd name="connsiteX26" fmla="*/ 7621 w 10000"/>
              <a:gd name="connsiteY26" fmla="*/ 1374 h 9449"/>
              <a:gd name="connsiteX27" fmla="*/ 7621 w 10000"/>
              <a:gd name="connsiteY27" fmla="*/ 1374 h 9449"/>
              <a:gd name="connsiteX28" fmla="*/ 7621 w 10000"/>
              <a:gd name="connsiteY28" fmla="*/ 1514 h 9449"/>
              <a:gd name="connsiteX29" fmla="*/ 7142 w 10000"/>
              <a:gd name="connsiteY29" fmla="*/ 1774 h 9449"/>
              <a:gd name="connsiteX30" fmla="*/ 7142 w 10000"/>
              <a:gd name="connsiteY30" fmla="*/ 1912 h 9449"/>
              <a:gd name="connsiteX31" fmla="*/ 7142 w 10000"/>
              <a:gd name="connsiteY31" fmla="*/ 2186 h 9449"/>
              <a:gd name="connsiteX32" fmla="*/ 6665 w 10000"/>
              <a:gd name="connsiteY32" fmla="*/ 2463 h 9449"/>
              <a:gd name="connsiteX33" fmla="*/ 6665 w 10000"/>
              <a:gd name="connsiteY33" fmla="*/ 2737 h 9449"/>
              <a:gd name="connsiteX34" fmla="*/ 6189 w 10000"/>
              <a:gd name="connsiteY34" fmla="*/ 3151 h 9449"/>
              <a:gd name="connsiteX35" fmla="*/ 5239 w 10000"/>
              <a:gd name="connsiteY35" fmla="*/ 4801 h 9449"/>
              <a:gd name="connsiteX36" fmla="*/ 3332 w 10000"/>
              <a:gd name="connsiteY36" fmla="*/ 6161 h 9449"/>
              <a:gd name="connsiteX37" fmla="*/ 3332 w 10000"/>
              <a:gd name="connsiteY37" fmla="*/ 6575 h 9449"/>
              <a:gd name="connsiteX38" fmla="*/ 2855 w 10000"/>
              <a:gd name="connsiteY38" fmla="*/ 6849 h 9449"/>
              <a:gd name="connsiteX39" fmla="*/ 2381 w 10000"/>
              <a:gd name="connsiteY39" fmla="*/ 7126 h 9449"/>
              <a:gd name="connsiteX40" fmla="*/ 2381 w 10000"/>
              <a:gd name="connsiteY40" fmla="*/ 7401 h 9449"/>
              <a:gd name="connsiteX41" fmla="*/ 1902 w 10000"/>
              <a:gd name="connsiteY41" fmla="*/ 7539 h 9449"/>
              <a:gd name="connsiteX42" fmla="*/ 1902 w 10000"/>
              <a:gd name="connsiteY42" fmla="*/ 7674 h 9449"/>
              <a:gd name="connsiteX43" fmla="*/ 1902 w 10000"/>
              <a:gd name="connsiteY43" fmla="*/ 7815 h 9449"/>
              <a:gd name="connsiteX44" fmla="*/ 1902 w 10000"/>
              <a:gd name="connsiteY44" fmla="*/ 7815 h 9449"/>
              <a:gd name="connsiteX45" fmla="*/ 1902 w 10000"/>
              <a:gd name="connsiteY45" fmla="*/ 7951 h 9449"/>
              <a:gd name="connsiteX46" fmla="*/ 2381 w 10000"/>
              <a:gd name="connsiteY46" fmla="*/ 8091 h 9449"/>
              <a:gd name="connsiteX47" fmla="*/ 3332 w 10000"/>
              <a:gd name="connsiteY47" fmla="*/ 8210 h 9449"/>
              <a:gd name="connsiteX48" fmla="*/ 3811 w 10000"/>
              <a:gd name="connsiteY48" fmla="*/ 8348 h 9449"/>
              <a:gd name="connsiteX49" fmla="*/ 5239 w 10000"/>
              <a:gd name="connsiteY49" fmla="*/ 8486 h 9449"/>
              <a:gd name="connsiteX50" fmla="*/ 6665 w 10000"/>
              <a:gd name="connsiteY50" fmla="*/ 8761 h 9449"/>
              <a:gd name="connsiteX51" fmla="*/ 8096 w 10000"/>
              <a:gd name="connsiteY51" fmla="*/ 9036 h 9449"/>
              <a:gd name="connsiteX52" fmla="*/ 10000 w 10000"/>
              <a:gd name="connsiteY52" fmla="*/ 9449 h 9449"/>
              <a:gd name="connsiteX53" fmla="*/ 5713 w 10000"/>
              <a:gd name="connsiteY53" fmla="*/ 9449 h 9449"/>
              <a:gd name="connsiteX54" fmla="*/ 4287 w 10000"/>
              <a:gd name="connsiteY54" fmla="*/ 9175 h 9449"/>
              <a:gd name="connsiteX55" fmla="*/ 3332 w 10000"/>
              <a:gd name="connsiteY55" fmla="*/ 8897 h 9449"/>
              <a:gd name="connsiteX56" fmla="*/ 2381 w 10000"/>
              <a:gd name="connsiteY56" fmla="*/ 8761 h 9449"/>
              <a:gd name="connsiteX57" fmla="*/ 1430 w 10000"/>
              <a:gd name="connsiteY57" fmla="*/ 8486 h 9449"/>
              <a:gd name="connsiteX58" fmla="*/ 955 w 10000"/>
              <a:gd name="connsiteY58" fmla="*/ 8348 h 9449"/>
              <a:gd name="connsiteX59" fmla="*/ 475 w 10000"/>
              <a:gd name="connsiteY59" fmla="*/ 8210 h 9449"/>
              <a:gd name="connsiteX60" fmla="*/ 0 w 10000"/>
              <a:gd name="connsiteY60" fmla="*/ 8210 h 9449"/>
              <a:gd name="connsiteX61" fmla="*/ 0 w 10000"/>
              <a:gd name="connsiteY61" fmla="*/ 8091 h 9449"/>
              <a:gd name="connsiteX62" fmla="*/ 0 w 10000"/>
              <a:gd name="connsiteY62" fmla="*/ 8091 h 9449"/>
              <a:gd name="connsiteX63" fmla="*/ 0 w 10000"/>
              <a:gd name="connsiteY63" fmla="*/ 7951 h 9449"/>
              <a:gd name="connsiteX64" fmla="*/ 0 w 10000"/>
              <a:gd name="connsiteY64" fmla="*/ 7815 h 9449"/>
              <a:gd name="connsiteX65" fmla="*/ 0 w 10000"/>
              <a:gd name="connsiteY65" fmla="*/ 7539 h 9449"/>
              <a:gd name="connsiteX66" fmla="*/ 475 w 10000"/>
              <a:gd name="connsiteY66" fmla="*/ 7126 h 9449"/>
              <a:gd name="connsiteX67" fmla="*/ 475 w 10000"/>
              <a:gd name="connsiteY67" fmla="*/ 6849 h 9449"/>
              <a:gd name="connsiteX68" fmla="*/ 955 w 10000"/>
              <a:gd name="connsiteY68" fmla="*/ 6298 h 9449"/>
              <a:gd name="connsiteX69" fmla="*/ 1430 w 10000"/>
              <a:gd name="connsiteY69" fmla="*/ 5887 h 9449"/>
              <a:gd name="connsiteX70" fmla="*/ 1430 w 10000"/>
              <a:gd name="connsiteY70" fmla="*/ 5887 h 9449"/>
              <a:gd name="connsiteX0" fmla="*/ 1430 w 8096"/>
              <a:gd name="connsiteY0" fmla="*/ 6230 h 10000"/>
              <a:gd name="connsiteX1" fmla="*/ 2381 w 8096"/>
              <a:gd name="connsiteY1" fmla="*/ 5081 h 10000"/>
              <a:gd name="connsiteX2" fmla="*/ 2855 w 8096"/>
              <a:gd name="connsiteY2" fmla="*/ 4063 h 10000"/>
              <a:gd name="connsiteX3" fmla="*/ 3332 w 8096"/>
              <a:gd name="connsiteY3" fmla="*/ 3188 h 10000"/>
              <a:gd name="connsiteX4" fmla="*/ 3811 w 8096"/>
              <a:gd name="connsiteY4" fmla="*/ 2313 h 10000"/>
              <a:gd name="connsiteX5" fmla="*/ 3811 w 8096"/>
              <a:gd name="connsiteY5" fmla="*/ 1877 h 10000"/>
              <a:gd name="connsiteX6" fmla="*/ 4287 w 8096"/>
              <a:gd name="connsiteY6" fmla="*/ 1602 h 10000"/>
              <a:gd name="connsiteX7" fmla="*/ 4287 w 8096"/>
              <a:gd name="connsiteY7" fmla="*/ 1311 h 10000"/>
              <a:gd name="connsiteX8" fmla="*/ 4287 w 8096"/>
              <a:gd name="connsiteY8" fmla="*/ 1021 h 10000"/>
              <a:gd name="connsiteX9" fmla="*/ 4287 w 8096"/>
              <a:gd name="connsiteY9" fmla="*/ 874 h 10000"/>
              <a:gd name="connsiteX10" fmla="*/ 4287 w 8096"/>
              <a:gd name="connsiteY10" fmla="*/ 583 h 10000"/>
              <a:gd name="connsiteX11" fmla="*/ 3811 w 8096"/>
              <a:gd name="connsiteY11" fmla="*/ 583 h 10000"/>
              <a:gd name="connsiteX12" fmla="*/ 3811 w 8096"/>
              <a:gd name="connsiteY12" fmla="*/ 437 h 10000"/>
              <a:gd name="connsiteX13" fmla="*/ 3332 w 8096"/>
              <a:gd name="connsiteY13" fmla="*/ 291 h 10000"/>
              <a:gd name="connsiteX14" fmla="*/ 3332 w 8096"/>
              <a:gd name="connsiteY14" fmla="*/ 291 h 10000"/>
              <a:gd name="connsiteX15" fmla="*/ 3332 w 8096"/>
              <a:gd name="connsiteY15" fmla="*/ 147 h 10000"/>
              <a:gd name="connsiteX16" fmla="*/ 3332 w 8096"/>
              <a:gd name="connsiteY16" fmla="*/ 0 h 10000"/>
              <a:gd name="connsiteX17" fmla="*/ 3332 w 8096"/>
              <a:gd name="connsiteY17" fmla="*/ 0 h 10000"/>
              <a:gd name="connsiteX18" fmla="*/ 3811 w 8096"/>
              <a:gd name="connsiteY18" fmla="*/ 0 h 10000"/>
              <a:gd name="connsiteX19" fmla="*/ 4760 w 8096"/>
              <a:gd name="connsiteY19" fmla="*/ 0 h 10000"/>
              <a:gd name="connsiteX20" fmla="*/ 5713 w 8096"/>
              <a:gd name="connsiteY20" fmla="*/ 147 h 10000"/>
              <a:gd name="connsiteX21" fmla="*/ 6665 w 8096"/>
              <a:gd name="connsiteY21" fmla="*/ 291 h 10000"/>
              <a:gd name="connsiteX22" fmla="*/ 7621 w 8096"/>
              <a:gd name="connsiteY22" fmla="*/ 437 h 10000"/>
              <a:gd name="connsiteX23" fmla="*/ 8096 w 8096"/>
              <a:gd name="connsiteY23" fmla="*/ 583 h 10000"/>
              <a:gd name="connsiteX24" fmla="*/ 8096 w 8096"/>
              <a:gd name="connsiteY24" fmla="*/ 729 h 10000"/>
              <a:gd name="connsiteX25" fmla="*/ 8096 w 8096"/>
              <a:gd name="connsiteY25" fmla="*/ 1021 h 10000"/>
              <a:gd name="connsiteX26" fmla="*/ 7621 w 8096"/>
              <a:gd name="connsiteY26" fmla="*/ 1454 h 10000"/>
              <a:gd name="connsiteX27" fmla="*/ 7621 w 8096"/>
              <a:gd name="connsiteY27" fmla="*/ 1454 h 10000"/>
              <a:gd name="connsiteX28" fmla="*/ 7621 w 8096"/>
              <a:gd name="connsiteY28" fmla="*/ 1602 h 10000"/>
              <a:gd name="connsiteX29" fmla="*/ 7142 w 8096"/>
              <a:gd name="connsiteY29" fmla="*/ 1877 h 10000"/>
              <a:gd name="connsiteX30" fmla="*/ 7142 w 8096"/>
              <a:gd name="connsiteY30" fmla="*/ 2023 h 10000"/>
              <a:gd name="connsiteX31" fmla="*/ 7142 w 8096"/>
              <a:gd name="connsiteY31" fmla="*/ 2313 h 10000"/>
              <a:gd name="connsiteX32" fmla="*/ 6665 w 8096"/>
              <a:gd name="connsiteY32" fmla="*/ 2607 h 10000"/>
              <a:gd name="connsiteX33" fmla="*/ 6665 w 8096"/>
              <a:gd name="connsiteY33" fmla="*/ 2897 h 10000"/>
              <a:gd name="connsiteX34" fmla="*/ 6189 w 8096"/>
              <a:gd name="connsiteY34" fmla="*/ 3335 h 10000"/>
              <a:gd name="connsiteX35" fmla="*/ 5239 w 8096"/>
              <a:gd name="connsiteY35" fmla="*/ 5081 h 10000"/>
              <a:gd name="connsiteX36" fmla="*/ 3332 w 8096"/>
              <a:gd name="connsiteY36" fmla="*/ 6520 h 10000"/>
              <a:gd name="connsiteX37" fmla="*/ 3332 w 8096"/>
              <a:gd name="connsiteY37" fmla="*/ 6958 h 10000"/>
              <a:gd name="connsiteX38" fmla="*/ 2855 w 8096"/>
              <a:gd name="connsiteY38" fmla="*/ 7248 h 10000"/>
              <a:gd name="connsiteX39" fmla="*/ 2381 w 8096"/>
              <a:gd name="connsiteY39" fmla="*/ 7542 h 10000"/>
              <a:gd name="connsiteX40" fmla="*/ 2381 w 8096"/>
              <a:gd name="connsiteY40" fmla="*/ 7833 h 10000"/>
              <a:gd name="connsiteX41" fmla="*/ 1902 w 8096"/>
              <a:gd name="connsiteY41" fmla="*/ 7979 h 10000"/>
              <a:gd name="connsiteX42" fmla="*/ 1902 w 8096"/>
              <a:gd name="connsiteY42" fmla="*/ 8121 h 10000"/>
              <a:gd name="connsiteX43" fmla="*/ 1902 w 8096"/>
              <a:gd name="connsiteY43" fmla="*/ 8271 h 10000"/>
              <a:gd name="connsiteX44" fmla="*/ 1902 w 8096"/>
              <a:gd name="connsiteY44" fmla="*/ 8271 h 10000"/>
              <a:gd name="connsiteX45" fmla="*/ 1902 w 8096"/>
              <a:gd name="connsiteY45" fmla="*/ 8415 h 10000"/>
              <a:gd name="connsiteX46" fmla="*/ 2381 w 8096"/>
              <a:gd name="connsiteY46" fmla="*/ 8563 h 10000"/>
              <a:gd name="connsiteX47" fmla="*/ 3332 w 8096"/>
              <a:gd name="connsiteY47" fmla="*/ 8689 h 10000"/>
              <a:gd name="connsiteX48" fmla="*/ 3811 w 8096"/>
              <a:gd name="connsiteY48" fmla="*/ 8835 h 10000"/>
              <a:gd name="connsiteX49" fmla="*/ 5239 w 8096"/>
              <a:gd name="connsiteY49" fmla="*/ 8981 h 10000"/>
              <a:gd name="connsiteX50" fmla="*/ 6665 w 8096"/>
              <a:gd name="connsiteY50" fmla="*/ 9272 h 10000"/>
              <a:gd name="connsiteX51" fmla="*/ 8096 w 8096"/>
              <a:gd name="connsiteY51" fmla="*/ 9563 h 10000"/>
              <a:gd name="connsiteX52" fmla="*/ 5713 w 8096"/>
              <a:gd name="connsiteY52" fmla="*/ 10000 h 10000"/>
              <a:gd name="connsiteX53" fmla="*/ 4287 w 8096"/>
              <a:gd name="connsiteY53" fmla="*/ 9710 h 10000"/>
              <a:gd name="connsiteX54" fmla="*/ 3332 w 8096"/>
              <a:gd name="connsiteY54" fmla="*/ 9416 h 10000"/>
              <a:gd name="connsiteX55" fmla="*/ 2381 w 8096"/>
              <a:gd name="connsiteY55" fmla="*/ 9272 h 10000"/>
              <a:gd name="connsiteX56" fmla="*/ 1430 w 8096"/>
              <a:gd name="connsiteY56" fmla="*/ 8981 h 10000"/>
              <a:gd name="connsiteX57" fmla="*/ 955 w 8096"/>
              <a:gd name="connsiteY57" fmla="*/ 8835 h 10000"/>
              <a:gd name="connsiteX58" fmla="*/ 475 w 8096"/>
              <a:gd name="connsiteY58" fmla="*/ 8689 h 10000"/>
              <a:gd name="connsiteX59" fmla="*/ 0 w 8096"/>
              <a:gd name="connsiteY59" fmla="*/ 8689 h 10000"/>
              <a:gd name="connsiteX60" fmla="*/ 0 w 8096"/>
              <a:gd name="connsiteY60" fmla="*/ 8563 h 10000"/>
              <a:gd name="connsiteX61" fmla="*/ 0 w 8096"/>
              <a:gd name="connsiteY61" fmla="*/ 8563 h 10000"/>
              <a:gd name="connsiteX62" fmla="*/ 0 w 8096"/>
              <a:gd name="connsiteY62" fmla="*/ 8415 h 10000"/>
              <a:gd name="connsiteX63" fmla="*/ 0 w 8096"/>
              <a:gd name="connsiteY63" fmla="*/ 8271 h 10000"/>
              <a:gd name="connsiteX64" fmla="*/ 0 w 8096"/>
              <a:gd name="connsiteY64" fmla="*/ 7979 h 10000"/>
              <a:gd name="connsiteX65" fmla="*/ 475 w 8096"/>
              <a:gd name="connsiteY65" fmla="*/ 7542 h 10000"/>
              <a:gd name="connsiteX66" fmla="*/ 475 w 8096"/>
              <a:gd name="connsiteY66" fmla="*/ 7248 h 10000"/>
              <a:gd name="connsiteX67" fmla="*/ 955 w 8096"/>
              <a:gd name="connsiteY67" fmla="*/ 6665 h 10000"/>
              <a:gd name="connsiteX68" fmla="*/ 1430 w 8096"/>
              <a:gd name="connsiteY68" fmla="*/ 6230 h 10000"/>
              <a:gd name="connsiteX69" fmla="*/ 1430 w 8096"/>
              <a:gd name="connsiteY69" fmla="*/ 6230 h 10000"/>
              <a:gd name="connsiteX0" fmla="*/ 1766 w 10000"/>
              <a:gd name="connsiteY0" fmla="*/ 6230 h 10000"/>
              <a:gd name="connsiteX1" fmla="*/ 2941 w 10000"/>
              <a:gd name="connsiteY1" fmla="*/ 5081 h 10000"/>
              <a:gd name="connsiteX2" fmla="*/ 3526 w 10000"/>
              <a:gd name="connsiteY2" fmla="*/ 4063 h 10000"/>
              <a:gd name="connsiteX3" fmla="*/ 4116 w 10000"/>
              <a:gd name="connsiteY3" fmla="*/ 3188 h 10000"/>
              <a:gd name="connsiteX4" fmla="*/ 4707 w 10000"/>
              <a:gd name="connsiteY4" fmla="*/ 2313 h 10000"/>
              <a:gd name="connsiteX5" fmla="*/ 4707 w 10000"/>
              <a:gd name="connsiteY5" fmla="*/ 1877 h 10000"/>
              <a:gd name="connsiteX6" fmla="*/ 5295 w 10000"/>
              <a:gd name="connsiteY6" fmla="*/ 1602 h 10000"/>
              <a:gd name="connsiteX7" fmla="*/ 5295 w 10000"/>
              <a:gd name="connsiteY7" fmla="*/ 1311 h 10000"/>
              <a:gd name="connsiteX8" fmla="*/ 5295 w 10000"/>
              <a:gd name="connsiteY8" fmla="*/ 1021 h 10000"/>
              <a:gd name="connsiteX9" fmla="*/ 5295 w 10000"/>
              <a:gd name="connsiteY9" fmla="*/ 874 h 10000"/>
              <a:gd name="connsiteX10" fmla="*/ 5295 w 10000"/>
              <a:gd name="connsiteY10" fmla="*/ 583 h 10000"/>
              <a:gd name="connsiteX11" fmla="*/ 4707 w 10000"/>
              <a:gd name="connsiteY11" fmla="*/ 583 h 10000"/>
              <a:gd name="connsiteX12" fmla="*/ 4707 w 10000"/>
              <a:gd name="connsiteY12" fmla="*/ 437 h 10000"/>
              <a:gd name="connsiteX13" fmla="*/ 4116 w 10000"/>
              <a:gd name="connsiteY13" fmla="*/ 291 h 10000"/>
              <a:gd name="connsiteX14" fmla="*/ 4116 w 10000"/>
              <a:gd name="connsiteY14" fmla="*/ 291 h 10000"/>
              <a:gd name="connsiteX15" fmla="*/ 4116 w 10000"/>
              <a:gd name="connsiteY15" fmla="*/ 147 h 10000"/>
              <a:gd name="connsiteX16" fmla="*/ 4116 w 10000"/>
              <a:gd name="connsiteY16" fmla="*/ 0 h 10000"/>
              <a:gd name="connsiteX17" fmla="*/ 4116 w 10000"/>
              <a:gd name="connsiteY17" fmla="*/ 0 h 10000"/>
              <a:gd name="connsiteX18" fmla="*/ 4707 w 10000"/>
              <a:gd name="connsiteY18" fmla="*/ 0 h 10000"/>
              <a:gd name="connsiteX19" fmla="*/ 5879 w 10000"/>
              <a:gd name="connsiteY19" fmla="*/ 0 h 10000"/>
              <a:gd name="connsiteX20" fmla="*/ 7057 w 10000"/>
              <a:gd name="connsiteY20" fmla="*/ 147 h 10000"/>
              <a:gd name="connsiteX21" fmla="*/ 8232 w 10000"/>
              <a:gd name="connsiteY21" fmla="*/ 291 h 10000"/>
              <a:gd name="connsiteX22" fmla="*/ 9413 w 10000"/>
              <a:gd name="connsiteY22" fmla="*/ 437 h 10000"/>
              <a:gd name="connsiteX23" fmla="*/ 10000 w 10000"/>
              <a:gd name="connsiteY23" fmla="*/ 583 h 10000"/>
              <a:gd name="connsiteX24" fmla="*/ 10000 w 10000"/>
              <a:gd name="connsiteY24" fmla="*/ 729 h 10000"/>
              <a:gd name="connsiteX25" fmla="*/ 10000 w 10000"/>
              <a:gd name="connsiteY25" fmla="*/ 1021 h 10000"/>
              <a:gd name="connsiteX26" fmla="*/ 9413 w 10000"/>
              <a:gd name="connsiteY26" fmla="*/ 1454 h 10000"/>
              <a:gd name="connsiteX27" fmla="*/ 9413 w 10000"/>
              <a:gd name="connsiteY27" fmla="*/ 1454 h 10000"/>
              <a:gd name="connsiteX28" fmla="*/ 9413 w 10000"/>
              <a:gd name="connsiteY28" fmla="*/ 1602 h 10000"/>
              <a:gd name="connsiteX29" fmla="*/ 8822 w 10000"/>
              <a:gd name="connsiteY29" fmla="*/ 1877 h 10000"/>
              <a:gd name="connsiteX30" fmla="*/ 8822 w 10000"/>
              <a:gd name="connsiteY30" fmla="*/ 2023 h 10000"/>
              <a:gd name="connsiteX31" fmla="*/ 8822 w 10000"/>
              <a:gd name="connsiteY31" fmla="*/ 2313 h 10000"/>
              <a:gd name="connsiteX32" fmla="*/ 8232 w 10000"/>
              <a:gd name="connsiteY32" fmla="*/ 2607 h 10000"/>
              <a:gd name="connsiteX33" fmla="*/ 8232 w 10000"/>
              <a:gd name="connsiteY33" fmla="*/ 2897 h 10000"/>
              <a:gd name="connsiteX34" fmla="*/ 7645 w 10000"/>
              <a:gd name="connsiteY34" fmla="*/ 3335 h 10000"/>
              <a:gd name="connsiteX35" fmla="*/ 6471 w 10000"/>
              <a:gd name="connsiteY35" fmla="*/ 5081 h 10000"/>
              <a:gd name="connsiteX36" fmla="*/ 4116 w 10000"/>
              <a:gd name="connsiteY36" fmla="*/ 6520 h 10000"/>
              <a:gd name="connsiteX37" fmla="*/ 4116 w 10000"/>
              <a:gd name="connsiteY37" fmla="*/ 6958 h 10000"/>
              <a:gd name="connsiteX38" fmla="*/ 3526 w 10000"/>
              <a:gd name="connsiteY38" fmla="*/ 7248 h 10000"/>
              <a:gd name="connsiteX39" fmla="*/ 2941 w 10000"/>
              <a:gd name="connsiteY39" fmla="*/ 7542 h 10000"/>
              <a:gd name="connsiteX40" fmla="*/ 2941 w 10000"/>
              <a:gd name="connsiteY40" fmla="*/ 7833 h 10000"/>
              <a:gd name="connsiteX41" fmla="*/ 2349 w 10000"/>
              <a:gd name="connsiteY41" fmla="*/ 7979 h 10000"/>
              <a:gd name="connsiteX42" fmla="*/ 2349 w 10000"/>
              <a:gd name="connsiteY42" fmla="*/ 8121 h 10000"/>
              <a:gd name="connsiteX43" fmla="*/ 2349 w 10000"/>
              <a:gd name="connsiteY43" fmla="*/ 8271 h 10000"/>
              <a:gd name="connsiteX44" fmla="*/ 2349 w 10000"/>
              <a:gd name="connsiteY44" fmla="*/ 8271 h 10000"/>
              <a:gd name="connsiteX45" fmla="*/ 2349 w 10000"/>
              <a:gd name="connsiteY45" fmla="*/ 8415 h 10000"/>
              <a:gd name="connsiteX46" fmla="*/ 2941 w 10000"/>
              <a:gd name="connsiteY46" fmla="*/ 8563 h 10000"/>
              <a:gd name="connsiteX47" fmla="*/ 4116 w 10000"/>
              <a:gd name="connsiteY47" fmla="*/ 8689 h 10000"/>
              <a:gd name="connsiteX48" fmla="*/ 4707 w 10000"/>
              <a:gd name="connsiteY48" fmla="*/ 8835 h 10000"/>
              <a:gd name="connsiteX49" fmla="*/ 6471 w 10000"/>
              <a:gd name="connsiteY49" fmla="*/ 8981 h 10000"/>
              <a:gd name="connsiteX50" fmla="*/ 8232 w 10000"/>
              <a:gd name="connsiteY50" fmla="*/ 9272 h 10000"/>
              <a:gd name="connsiteX51" fmla="*/ 7057 w 10000"/>
              <a:gd name="connsiteY51" fmla="*/ 10000 h 10000"/>
              <a:gd name="connsiteX52" fmla="*/ 5295 w 10000"/>
              <a:gd name="connsiteY52" fmla="*/ 9710 h 10000"/>
              <a:gd name="connsiteX53" fmla="*/ 4116 w 10000"/>
              <a:gd name="connsiteY53" fmla="*/ 9416 h 10000"/>
              <a:gd name="connsiteX54" fmla="*/ 2941 w 10000"/>
              <a:gd name="connsiteY54" fmla="*/ 9272 h 10000"/>
              <a:gd name="connsiteX55" fmla="*/ 1766 w 10000"/>
              <a:gd name="connsiteY55" fmla="*/ 8981 h 10000"/>
              <a:gd name="connsiteX56" fmla="*/ 1180 w 10000"/>
              <a:gd name="connsiteY56" fmla="*/ 8835 h 10000"/>
              <a:gd name="connsiteX57" fmla="*/ 587 w 10000"/>
              <a:gd name="connsiteY57" fmla="*/ 8689 h 10000"/>
              <a:gd name="connsiteX58" fmla="*/ 0 w 10000"/>
              <a:gd name="connsiteY58" fmla="*/ 8689 h 10000"/>
              <a:gd name="connsiteX59" fmla="*/ 0 w 10000"/>
              <a:gd name="connsiteY59" fmla="*/ 8563 h 10000"/>
              <a:gd name="connsiteX60" fmla="*/ 0 w 10000"/>
              <a:gd name="connsiteY60" fmla="*/ 8563 h 10000"/>
              <a:gd name="connsiteX61" fmla="*/ 0 w 10000"/>
              <a:gd name="connsiteY61" fmla="*/ 8415 h 10000"/>
              <a:gd name="connsiteX62" fmla="*/ 0 w 10000"/>
              <a:gd name="connsiteY62" fmla="*/ 8271 h 10000"/>
              <a:gd name="connsiteX63" fmla="*/ 0 w 10000"/>
              <a:gd name="connsiteY63" fmla="*/ 7979 h 10000"/>
              <a:gd name="connsiteX64" fmla="*/ 587 w 10000"/>
              <a:gd name="connsiteY64" fmla="*/ 7542 h 10000"/>
              <a:gd name="connsiteX65" fmla="*/ 587 w 10000"/>
              <a:gd name="connsiteY65" fmla="*/ 7248 h 10000"/>
              <a:gd name="connsiteX66" fmla="*/ 1180 w 10000"/>
              <a:gd name="connsiteY66" fmla="*/ 6665 h 10000"/>
              <a:gd name="connsiteX67" fmla="*/ 1766 w 10000"/>
              <a:gd name="connsiteY67" fmla="*/ 6230 h 10000"/>
              <a:gd name="connsiteX68" fmla="*/ 1766 w 10000"/>
              <a:gd name="connsiteY68" fmla="*/ 6230 h 10000"/>
              <a:gd name="connsiteX0" fmla="*/ 1766 w 10000"/>
              <a:gd name="connsiteY0" fmla="*/ 6230 h 9710"/>
              <a:gd name="connsiteX1" fmla="*/ 2941 w 10000"/>
              <a:gd name="connsiteY1" fmla="*/ 5081 h 9710"/>
              <a:gd name="connsiteX2" fmla="*/ 3526 w 10000"/>
              <a:gd name="connsiteY2" fmla="*/ 4063 h 9710"/>
              <a:gd name="connsiteX3" fmla="*/ 4116 w 10000"/>
              <a:gd name="connsiteY3" fmla="*/ 3188 h 9710"/>
              <a:gd name="connsiteX4" fmla="*/ 4707 w 10000"/>
              <a:gd name="connsiteY4" fmla="*/ 2313 h 9710"/>
              <a:gd name="connsiteX5" fmla="*/ 4707 w 10000"/>
              <a:gd name="connsiteY5" fmla="*/ 1877 h 9710"/>
              <a:gd name="connsiteX6" fmla="*/ 5295 w 10000"/>
              <a:gd name="connsiteY6" fmla="*/ 1602 h 9710"/>
              <a:gd name="connsiteX7" fmla="*/ 5295 w 10000"/>
              <a:gd name="connsiteY7" fmla="*/ 1311 h 9710"/>
              <a:gd name="connsiteX8" fmla="*/ 5295 w 10000"/>
              <a:gd name="connsiteY8" fmla="*/ 1021 h 9710"/>
              <a:gd name="connsiteX9" fmla="*/ 5295 w 10000"/>
              <a:gd name="connsiteY9" fmla="*/ 874 h 9710"/>
              <a:gd name="connsiteX10" fmla="*/ 5295 w 10000"/>
              <a:gd name="connsiteY10" fmla="*/ 583 h 9710"/>
              <a:gd name="connsiteX11" fmla="*/ 4707 w 10000"/>
              <a:gd name="connsiteY11" fmla="*/ 583 h 9710"/>
              <a:gd name="connsiteX12" fmla="*/ 4707 w 10000"/>
              <a:gd name="connsiteY12" fmla="*/ 437 h 9710"/>
              <a:gd name="connsiteX13" fmla="*/ 4116 w 10000"/>
              <a:gd name="connsiteY13" fmla="*/ 291 h 9710"/>
              <a:gd name="connsiteX14" fmla="*/ 4116 w 10000"/>
              <a:gd name="connsiteY14" fmla="*/ 291 h 9710"/>
              <a:gd name="connsiteX15" fmla="*/ 4116 w 10000"/>
              <a:gd name="connsiteY15" fmla="*/ 147 h 9710"/>
              <a:gd name="connsiteX16" fmla="*/ 4116 w 10000"/>
              <a:gd name="connsiteY16" fmla="*/ 0 h 9710"/>
              <a:gd name="connsiteX17" fmla="*/ 4116 w 10000"/>
              <a:gd name="connsiteY17" fmla="*/ 0 h 9710"/>
              <a:gd name="connsiteX18" fmla="*/ 4707 w 10000"/>
              <a:gd name="connsiteY18" fmla="*/ 0 h 9710"/>
              <a:gd name="connsiteX19" fmla="*/ 5879 w 10000"/>
              <a:gd name="connsiteY19" fmla="*/ 0 h 9710"/>
              <a:gd name="connsiteX20" fmla="*/ 7057 w 10000"/>
              <a:gd name="connsiteY20" fmla="*/ 147 h 9710"/>
              <a:gd name="connsiteX21" fmla="*/ 8232 w 10000"/>
              <a:gd name="connsiteY21" fmla="*/ 291 h 9710"/>
              <a:gd name="connsiteX22" fmla="*/ 9413 w 10000"/>
              <a:gd name="connsiteY22" fmla="*/ 437 h 9710"/>
              <a:gd name="connsiteX23" fmla="*/ 10000 w 10000"/>
              <a:gd name="connsiteY23" fmla="*/ 583 h 9710"/>
              <a:gd name="connsiteX24" fmla="*/ 10000 w 10000"/>
              <a:gd name="connsiteY24" fmla="*/ 729 h 9710"/>
              <a:gd name="connsiteX25" fmla="*/ 10000 w 10000"/>
              <a:gd name="connsiteY25" fmla="*/ 1021 h 9710"/>
              <a:gd name="connsiteX26" fmla="*/ 9413 w 10000"/>
              <a:gd name="connsiteY26" fmla="*/ 1454 h 9710"/>
              <a:gd name="connsiteX27" fmla="*/ 9413 w 10000"/>
              <a:gd name="connsiteY27" fmla="*/ 1454 h 9710"/>
              <a:gd name="connsiteX28" fmla="*/ 9413 w 10000"/>
              <a:gd name="connsiteY28" fmla="*/ 1602 h 9710"/>
              <a:gd name="connsiteX29" fmla="*/ 8822 w 10000"/>
              <a:gd name="connsiteY29" fmla="*/ 1877 h 9710"/>
              <a:gd name="connsiteX30" fmla="*/ 8822 w 10000"/>
              <a:gd name="connsiteY30" fmla="*/ 2023 h 9710"/>
              <a:gd name="connsiteX31" fmla="*/ 8822 w 10000"/>
              <a:gd name="connsiteY31" fmla="*/ 2313 h 9710"/>
              <a:gd name="connsiteX32" fmla="*/ 8232 w 10000"/>
              <a:gd name="connsiteY32" fmla="*/ 2607 h 9710"/>
              <a:gd name="connsiteX33" fmla="*/ 8232 w 10000"/>
              <a:gd name="connsiteY33" fmla="*/ 2897 h 9710"/>
              <a:gd name="connsiteX34" fmla="*/ 7645 w 10000"/>
              <a:gd name="connsiteY34" fmla="*/ 3335 h 9710"/>
              <a:gd name="connsiteX35" fmla="*/ 6471 w 10000"/>
              <a:gd name="connsiteY35" fmla="*/ 5081 h 9710"/>
              <a:gd name="connsiteX36" fmla="*/ 4116 w 10000"/>
              <a:gd name="connsiteY36" fmla="*/ 6520 h 9710"/>
              <a:gd name="connsiteX37" fmla="*/ 4116 w 10000"/>
              <a:gd name="connsiteY37" fmla="*/ 6958 h 9710"/>
              <a:gd name="connsiteX38" fmla="*/ 3526 w 10000"/>
              <a:gd name="connsiteY38" fmla="*/ 7248 h 9710"/>
              <a:gd name="connsiteX39" fmla="*/ 2941 w 10000"/>
              <a:gd name="connsiteY39" fmla="*/ 7542 h 9710"/>
              <a:gd name="connsiteX40" fmla="*/ 2941 w 10000"/>
              <a:gd name="connsiteY40" fmla="*/ 7833 h 9710"/>
              <a:gd name="connsiteX41" fmla="*/ 2349 w 10000"/>
              <a:gd name="connsiteY41" fmla="*/ 7979 h 9710"/>
              <a:gd name="connsiteX42" fmla="*/ 2349 w 10000"/>
              <a:gd name="connsiteY42" fmla="*/ 8121 h 9710"/>
              <a:gd name="connsiteX43" fmla="*/ 2349 w 10000"/>
              <a:gd name="connsiteY43" fmla="*/ 8271 h 9710"/>
              <a:gd name="connsiteX44" fmla="*/ 2349 w 10000"/>
              <a:gd name="connsiteY44" fmla="*/ 8271 h 9710"/>
              <a:gd name="connsiteX45" fmla="*/ 2349 w 10000"/>
              <a:gd name="connsiteY45" fmla="*/ 8415 h 9710"/>
              <a:gd name="connsiteX46" fmla="*/ 2941 w 10000"/>
              <a:gd name="connsiteY46" fmla="*/ 8563 h 9710"/>
              <a:gd name="connsiteX47" fmla="*/ 4116 w 10000"/>
              <a:gd name="connsiteY47" fmla="*/ 8689 h 9710"/>
              <a:gd name="connsiteX48" fmla="*/ 4707 w 10000"/>
              <a:gd name="connsiteY48" fmla="*/ 8835 h 9710"/>
              <a:gd name="connsiteX49" fmla="*/ 6471 w 10000"/>
              <a:gd name="connsiteY49" fmla="*/ 8981 h 9710"/>
              <a:gd name="connsiteX50" fmla="*/ 8232 w 10000"/>
              <a:gd name="connsiteY50" fmla="*/ 9272 h 9710"/>
              <a:gd name="connsiteX51" fmla="*/ 5295 w 10000"/>
              <a:gd name="connsiteY51" fmla="*/ 9710 h 9710"/>
              <a:gd name="connsiteX52" fmla="*/ 4116 w 10000"/>
              <a:gd name="connsiteY52" fmla="*/ 9416 h 9710"/>
              <a:gd name="connsiteX53" fmla="*/ 2941 w 10000"/>
              <a:gd name="connsiteY53" fmla="*/ 9272 h 9710"/>
              <a:gd name="connsiteX54" fmla="*/ 1766 w 10000"/>
              <a:gd name="connsiteY54" fmla="*/ 8981 h 9710"/>
              <a:gd name="connsiteX55" fmla="*/ 1180 w 10000"/>
              <a:gd name="connsiteY55" fmla="*/ 8835 h 9710"/>
              <a:gd name="connsiteX56" fmla="*/ 587 w 10000"/>
              <a:gd name="connsiteY56" fmla="*/ 8689 h 9710"/>
              <a:gd name="connsiteX57" fmla="*/ 0 w 10000"/>
              <a:gd name="connsiteY57" fmla="*/ 8689 h 9710"/>
              <a:gd name="connsiteX58" fmla="*/ 0 w 10000"/>
              <a:gd name="connsiteY58" fmla="*/ 8563 h 9710"/>
              <a:gd name="connsiteX59" fmla="*/ 0 w 10000"/>
              <a:gd name="connsiteY59" fmla="*/ 8563 h 9710"/>
              <a:gd name="connsiteX60" fmla="*/ 0 w 10000"/>
              <a:gd name="connsiteY60" fmla="*/ 8415 h 9710"/>
              <a:gd name="connsiteX61" fmla="*/ 0 w 10000"/>
              <a:gd name="connsiteY61" fmla="*/ 8271 h 9710"/>
              <a:gd name="connsiteX62" fmla="*/ 0 w 10000"/>
              <a:gd name="connsiteY62" fmla="*/ 7979 h 9710"/>
              <a:gd name="connsiteX63" fmla="*/ 587 w 10000"/>
              <a:gd name="connsiteY63" fmla="*/ 7542 h 9710"/>
              <a:gd name="connsiteX64" fmla="*/ 587 w 10000"/>
              <a:gd name="connsiteY64" fmla="*/ 7248 h 9710"/>
              <a:gd name="connsiteX65" fmla="*/ 1180 w 10000"/>
              <a:gd name="connsiteY65" fmla="*/ 6665 h 9710"/>
              <a:gd name="connsiteX66" fmla="*/ 1766 w 10000"/>
              <a:gd name="connsiteY66" fmla="*/ 6230 h 9710"/>
              <a:gd name="connsiteX67" fmla="*/ 1766 w 10000"/>
              <a:gd name="connsiteY67" fmla="*/ 6230 h 9710"/>
              <a:gd name="connsiteX0" fmla="*/ 1766 w 10000"/>
              <a:gd name="connsiteY0" fmla="*/ 6416 h 10000"/>
              <a:gd name="connsiteX1" fmla="*/ 2941 w 10000"/>
              <a:gd name="connsiteY1" fmla="*/ 5233 h 10000"/>
              <a:gd name="connsiteX2" fmla="*/ 3526 w 10000"/>
              <a:gd name="connsiteY2" fmla="*/ 4184 h 10000"/>
              <a:gd name="connsiteX3" fmla="*/ 4116 w 10000"/>
              <a:gd name="connsiteY3" fmla="*/ 3283 h 10000"/>
              <a:gd name="connsiteX4" fmla="*/ 4707 w 10000"/>
              <a:gd name="connsiteY4" fmla="*/ 2382 h 10000"/>
              <a:gd name="connsiteX5" fmla="*/ 4707 w 10000"/>
              <a:gd name="connsiteY5" fmla="*/ 1933 h 10000"/>
              <a:gd name="connsiteX6" fmla="*/ 5295 w 10000"/>
              <a:gd name="connsiteY6" fmla="*/ 1650 h 10000"/>
              <a:gd name="connsiteX7" fmla="*/ 5295 w 10000"/>
              <a:gd name="connsiteY7" fmla="*/ 1350 h 10000"/>
              <a:gd name="connsiteX8" fmla="*/ 5295 w 10000"/>
              <a:gd name="connsiteY8" fmla="*/ 1051 h 10000"/>
              <a:gd name="connsiteX9" fmla="*/ 5295 w 10000"/>
              <a:gd name="connsiteY9" fmla="*/ 900 h 10000"/>
              <a:gd name="connsiteX10" fmla="*/ 5295 w 10000"/>
              <a:gd name="connsiteY10" fmla="*/ 600 h 10000"/>
              <a:gd name="connsiteX11" fmla="*/ 4707 w 10000"/>
              <a:gd name="connsiteY11" fmla="*/ 600 h 10000"/>
              <a:gd name="connsiteX12" fmla="*/ 4707 w 10000"/>
              <a:gd name="connsiteY12" fmla="*/ 450 h 10000"/>
              <a:gd name="connsiteX13" fmla="*/ 4116 w 10000"/>
              <a:gd name="connsiteY13" fmla="*/ 300 h 10000"/>
              <a:gd name="connsiteX14" fmla="*/ 4116 w 10000"/>
              <a:gd name="connsiteY14" fmla="*/ 300 h 10000"/>
              <a:gd name="connsiteX15" fmla="*/ 4116 w 10000"/>
              <a:gd name="connsiteY15" fmla="*/ 151 h 10000"/>
              <a:gd name="connsiteX16" fmla="*/ 4116 w 10000"/>
              <a:gd name="connsiteY16" fmla="*/ 0 h 10000"/>
              <a:gd name="connsiteX17" fmla="*/ 4116 w 10000"/>
              <a:gd name="connsiteY17" fmla="*/ 0 h 10000"/>
              <a:gd name="connsiteX18" fmla="*/ 4707 w 10000"/>
              <a:gd name="connsiteY18" fmla="*/ 0 h 10000"/>
              <a:gd name="connsiteX19" fmla="*/ 5879 w 10000"/>
              <a:gd name="connsiteY19" fmla="*/ 0 h 10000"/>
              <a:gd name="connsiteX20" fmla="*/ 7057 w 10000"/>
              <a:gd name="connsiteY20" fmla="*/ 151 h 10000"/>
              <a:gd name="connsiteX21" fmla="*/ 8232 w 10000"/>
              <a:gd name="connsiteY21" fmla="*/ 300 h 10000"/>
              <a:gd name="connsiteX22" fmla="*/ 9413 w 10000"/>
              <a:gd name="connsiteY22" fmla="*/ 450 h 10000"/>
              <a:gd name="connsiteX23" fmla="*/ 10000 w 10000"/>
              <a:gd name="connsiteY23" fmla="*/ 600 h 10000"/>
              <a:gd name="connsiteX24" fmla="*/ 10000 w 10000"/>
              <a:gd name="connsiteY24" fmla="*/ 751 h 10000"/>
              <a:gd name="connsiteX25" fmla="*/ 10000 w 10000"/>
              <a:gd name="connsiteY25" fmla="*/ 1051 h 10000"/>
              <a:gd name="connsiteX26" fmla="*/ 9413 w 10000"/>
              <a:gd name="connsiteY26" fmla="*/ 1497 h 10000"/>
              <a:gd name="connsiteX27" fmla="*/ 9413 w 10000"/>
              <a:gd name="connsiteY27" fmla="*/ 1497 h 10000"/>
              <a:gd name="connsiteX28" fmla="*/ 9413 w 10000"/>
              <a:gd name="connsiteY28" fmla="*/ 1650 h 10000"/>
              <a:gd name="connsiteX29" fmla="*/ 8822 w 10000"/>
              <a:gd name="connsiteY29" fmla="*/ 1933 h 10000"/>
              <a:gd name="connsiteX30" fmla="*/ 8822 w 10000"/>
              <a:gd name="connsiteY30" fmla="*/ 2083 h 10000"/>
              <a:gd name="connsiteX31" fmla="*/ 8822 w 10000"/>
              <a:gd name="connsiteY31" fmla="*/ 2382 h 10000"/>
              <a:gd name="connsiteX32" fmla="*/ 8232 w 10000"/>
              <a:gd name="connsiteY32" fmla="*/ 2685 h 10000"/>
              <a:gd name="connsiteX33" fmla="*/ 8232 w 10000"/>
              <a:gd name="connsiteY33" fmla="*/ 2984 h 10000"/>
              <a:gd name="connsiteX34" fmla="*/ 7645 w 10000"/>
              <a:gd name="connsiteY34" fmla="*/ 3435 h 10000"/>
              <a:gd name="connsiteX35" fmla="*/ 6471 w 10000"/>
              <a:gd name="connsiteY35" fmla="*/ 5233 h 10000"/>
              <a:gd name="connsiteX36" fmla="*/ 4116 w 10000"/>
              <a:gd name="connsiteY36" fmla="*/ 6715 h 10000"/>
              <a:gd name="connsiteX37" fmla="*/ 4116 w 10000"/>
              <a:gd name="connsiteY37" fmla="*/ 7166 h 10000"/>
              <a:gd name="connsiteX38" fmla="*/ 3526 w 10000"/>
              <a:gd name="connsiteY38" fmla="*/ 7464 h 10000"/>
              <a:gd name="connsiteX39" fmla="*/ 2941 w 10000"/>
              <a:gd name="connsiteY39" fmla="*/ 7767 h 10000"/>
              <a:gd name="connsiteX40" fmla="*/ 2941 w 10000"/>
              <a:gd name="connsiteY40" fmla="*/ 8067 h 10000"/>
              <a:gd name="connsiteX41" fmla="*/ 2349 w 10000"/>
              <a:gd name="connsiteY41" fmla="*/ 8217 h 10000"/>
              <a:gd name="connsiteX42" fmla="*/ 2349 w 10000"/>
              <a:gd name="connsiteY42" fmla="*/ 8364 h 10000"/>
              <a:gd name="connsiteX43" fmla="*/ 2349 w 10000"/>
              <a:gd name="connsiteY43" fmla="*/ 8518 h 10000"/>
              <a:gd name="connsiteX44" fmla="*/ 2349 w 10000"/>
              <a:gd name="connsiteY44" fmla="*/ 8518 h 10000"/>
              <a:gd name="connsiteX45" fmla="*/ 2349 w 10000"/>
              <a:gd name="connsiteY45" fmla="*/ 8666 h 10000"/>
              <a:gd name="connsiteX46" fmla="*/ 2941 w 10000"/>
              <a:gd name="connsiteY46" fmla="*/ 8819 h 10000"/>
              <a:gd name="connsiteX47" fmla="*/ 4116 w 10000"/>
              <a:gd name="connsiteY47" fmla="*/ 8949 h 10000"/>
              <a:gd name="connsiteX48" fmla="*/ 4707 w 10000"/>
              <a:gd name="connsiteY48" fmla="*/ 9099 h 10000"/>
              <a:gd name="connsiteX49" fmla="*/ 6471 w 10000"/>
              <a:gd name="connsiteY49" fmla="*/ 9249 h 10000"/>
              <a:gd name="connsiteX50" fmla="*/ 5295 w 10000"/>
              <a:gd name="connsiteY50" fmla="*/ 10000 h 10000"/>
              <a:gd name="connsiteX51" fmla="*/ 4116 w 10000"/>
              <a:gd name="connsiteY51" fmla="*/ 9697 h 10000"/>
              <a:gd name="connsiteX52" fmla="*/ 2941 w 10000"/>
              <a:gd name="connsiteY52" fmla="*/ 9549 h 10000"/>
              <a:gd name="connsiteX53" fmla="*/ 1766 w 10000"/>
              <a:gd name="connsiteY53" fmla="*/ 9249 h 10000"/>
              <a:gd name="connsiteX54" fmla="*/ 1180 w 10000"/>
              <a:gd name="connsiteY54" fmla="*/ 9099 h 10000"/>
              <a:gd name="connsiteX55" fmla="*/ 587 w 10000"/>
              <a:gd name="connsiteY55" fmla="*/ 8949 h 10000"/>
              <a:gd name="connsiteX56" fmla="*/ 0 w 10000"/>
              <a:gd name="connsiteY56" fmla="*/ 8949 h 10000"/>
              <a:gd name="connsiteX57" fmla="*/ 0 w 10000"/>
              <a:gd name="connsiteY57" fmla="*/ 8819 h 10000"/>
              <a:gd name="connsiteX58" fmla="*/ 0 w 10000"/>
              <a:gd name="connsiteY58" fmla="*/ 8819 h 10000"/>
              <a:gd name="connsiteX59" fmla="*/ 0 w 10000"/>
              <a:gd name="connsiteY59" fmla="*/ 8666 h 10000"/>
              <a:gd name="connsiteX60" fmla="*/ 0 w 10000"/>
              <a:gd name="connsiteY60" fmla="*/ 8518 h 10000"/>
              <a:gd name="connsiteX61" fmla="*/ 0 w 10000"/>
              <a:gd name="connsiteY61" fmla="*/ 8217 h 10000"/>
              <a:gd name="connsiteX62" fmla="*/ 587 w 10000"/>
              <a:gd name="connsiteY62" fmla="*/ 7767 h 10000"/>
              <a:gd name="connsiteX63" fmla="*/ 587 w 10000"/>
              <a:gd name="connsiteY63" fmla="*/ 7464 h 10000"/>
              <a:gd name="connsiteX64" fmla="*/ 1180 w 10000"/>
              <a:gd name="connsiteY64" fmla="*/ 6864 h 10000"/>
              <a:gd name="connsiteX65" fmla="*/ 1766 w 10000"/>
              <a:gd name="connsiteY65" fmla="*/ 6416 h 10000"/>
              <a:gd name="connsiteX66" fmla="*/ 1766 w 10000"/>
              <a:gd name="connsiteY66" fmla="*/ 6416 h 10000"/>
              <a:gd name="connsiteX0" fmla="*/ 1766 w 10000"/>
              <a:gd name="connsiteY0" fmla="*/ 6416 h 10000"/>
              <a:gd name="connsiteX1" fmla="*/ 2941 w 10000"/>
              <a:gd name="connsiteY1" fmla="*/ 5233 h 10000"/>
              <a:gd name="connsiteX2" fmla="*/ 3526 w 10000"/>
              <a:gd name="connsiteY2" fmla="*/ 4184 h 10000"/>
              <a:gd name="connsiteX3" fmla="*/ 4116 w 10000"/>
              <a:gd name="connsiteY3" fmla="*/ 3283 h 10000"/>
              <a:gd name="connsiteX4" fmla="*/ 4707 w 10000"/>
              <a:gd name="connsiteY4" fmla="*/ 2382 h 10000"/>
              <a:gd name="connsiteX5" fmla="*/ 4707 w 10000"/>
              <a:gd name="connsiteY5" fmla="*/ 1933 h 10000"/>
              <a:gd name="connsiteX6" fmla="*/ 5295 w 10000"/>
              <a:gd name="connsiteY6" fmla="*/ 1650 h 10000"/>
              <a:gd name="connsiteX7" fmla="*/ 5295 w 10000"/>
              <a:gd name="connsiteY7" fmla="*/ 1350 h 10000"/>
              <a:gd name="connsiteX8" fmla="*/ 5295 w 10000"/>
              <a:gd name="connsiteY8" fmla="*/ 1051 h 10000"/>
              <a:gd name="connsiteX9" fmla="*/ 5295 w 10000"/>
              <a:gd name="connsiteY9" fmla="*/ 900 h 10000"/>
              <a:gd name="connsiteX10" fmla="*/ 5295 w 10000"/>
              <a:gd name="connsiteY10" fmla="*/ 600 h 10000"/>
              <a:gd name="connsiteX11" fmla="*/ 4707 w 10000"/>
              <a:gd name="connsiteY11" fmla="*/ 600 h 10000"/>
              <a:gd name="connsiteX12" fmla="*/ 4707 w 10000"/>
              <a:gd name="connsiteY12" fmla="*/ 450 h 10000"/>
              <a:gd name="connsiteX13" fmla="*/ 4116 w 10000"/>
              <a:gd name="connsiteY13" fmla="*/ 300 h 10000"/>
              <a:gd name="connsiteX14" fmla="*/ 4116 w 10000"/>
              <a:gd name="connsiteY14" fmla="*/ 300 h 10000"/>
              <a:gd name="connsiteX15" fmla="*/ 4116 w 10000"/>
              <a:gd name="connsiteY15" fmla="*/ 151 h 10000"/>
              <a:gd name="connsiteX16" fmla="*/ 4116 w 10000"/>
              <a:gd name="connsiteY16" fmla="*/ 0 h 10000"/>
              <a:gd name="connsiteX17" fmla="*/ 4116 w 10000"/>
              <a:gd name="connsiteY17" fmla="*/ 0 h 10000"/>
              <a:gd name="connsiteX18" fmla="*/ 4707 w 10000"/>
              <a:gd name="connsiteY18" fmla="*/ 0 h 10000"/>
              <a:gd name="connsiteX19" fmla="*/ 5879 w 10000"/>
              <a:gd name="connsiteY19" fmla="*/ 0 h 10000"/>
              <a:gd name="connsiteX20" fmla="*/ 7057 w 10000"/>
              <a:gd name="connsiteY20" fmla="*/ 151 h 10000"/>
              <a:gd name="connsiteX21" fmla="*/ 8232 w 10000"/>
              <a:gd name="connsiteY21" fmla="*/ 300 h 10000"/>
              <a:gd name="connsiteX22" fmla="*/ 9413 w 10000"/>
              <a:gd name="connsiteY22" fmla="*/ 450 h 10000"/>
              <a:gd name="connsiteX23" fmla="*/ 10000 w 10000"/>
              <a:gd name="connsiteY23" fmla="*/ 600 h 10000"/>
              <a:gd name="connsiteX24" fmla="*/ 10000 w 10000"/>
              <a:gd name="connsiteY24" fmla="*/ 751 h 10000"/>
              <a:gd name="connsiteX25" fmla="*/ 10000 w 10000"/>
              <a:gd name="connsiteY25" fmla="*/ 1051 h 10000"/>
              <a:gd name="connsiteX26" fmla="*/ 9413 w 10000"/>
              <a:gd name="connsiteY26" fmla="*/ 1497 h 10000"/>
              <a:gd name="connsiteX27" fmla="*/ 9413 w 10000"/>
              <a:gd name="connsiteY27" fmla="*/ 1497 h 10000"/>
              <a:gd name="connsiteX28" fmla="*/ 9413 w 10000"/>
              <a:gd name="connsiteY28" fmla="*/ 1650 h 10000"/>
              <a:gd name="connsiteX29" fmla="*/ 8822 w 10000"/>
              <a:gd name="connsiteY29" fmla="*/ 1933 h 10000"/>
              <a:gd name="connsiteX30" fmla="*/ 8822 w 10000"/>
              <a:gd name="connsiteY30" fmla="*/ 2083 h 10000"/>
              <a:gd name="connsiteX31" fmla="*/ 8822 w 10000"/>
              <a:gd name="connsiteY31" fmla="*/ 2382 h 10000"/>
              <a:gd name="connsiteX32" fmla="*/ 8232 w 10000"/>
              <a:gd name="connsiteY32" fmla="*/ 2685 h 10000"/>
              <a:gd name="connsiteX33" fmla="*/ 8232 w 10000"/>
              <a:gd name="connsiteY33" fmla="*/ 2984 h 10000"/>
              <a:gd name="connsiteX34" fmla="*/ 7645 w 10000"/>
              <a:gd name="connsiteY34" fmla="*/ 3435 h 10000"/>
              <a:gd name="connsiteX35" fmla="*/ 6471 w 10000"/>
              <a:gd name="connsiteY35" fmla="*/ 5233 h 10000"/>
              <a:gd name="connsiteX36" fmla="*/ 4116 w 10000"/>
              <a:gd name="connsiteY36" fmla="*/ 6715 h 10000"/>
              <a:gd name="connsiteX37" fmla="*/ 4116 w 10000"/>
              <a:gd name="connsiteY37" fmla="*/ 7166 h 10000"/>
              <a:gd name="connsiteX38" fmla="*/ 3526 w 10000"/>
              <a:gd name="connsiteY38" fmla="*/ 7464 h 10000"/>
              <a:gd name="connsiteX39" fmla="*/ 2941 w 10000"/>
              <a:gd name="connsiteY39" fmla="*/ 7767 h 10000"/>
              <a:gd name="connsiteX40" fmla="*/ 2941 w 10000"/>
              <a:gd name="connsiteY40" fmla="*/ 8067 h 10000"/>
              <a:gd name="connsiteX41" fmla="*/ 2349 w 10000"/>
              <a:gd name="connsiteY41" fmla="*/ 8217 h 10000"/>
              <a:gd name="connsiteX42" fmla="*/ 2349 w 10000"/>
              <a:gd name="connsiteY42" fmla="*/ 8364 h 10000"/>
              <a:gd name="connsiteX43" fmla="*/ 2349 w 10000"/>
              <a:gd name="connsiteY43" fmla="*/ 8518 h 10000"/>
              <a:gd name="connsiteX44" fmla="*/ 2349 w 10000"/>
              <a:gd name="connsiteY44" fmla="*/ 8518 h 10000"/>
              <a:gd name="connsiteX45" fmla="*/ 2349 w 10000"/>
              <a:gd name="connsiteY45" fmla="*/ 8666 h 10000"/>
              <a:gd name="connsiteX46" fmla="*/ 2941 w 10000"/>
              <a:gd name="connsiteY46" fmla="*/ 8819 h 10000"/>
              <a:gd name="connsiteX47" fmla="*/ 4116 w 10000"/>
              <a:gd name="connsiteY47" fmla="*/ 8949 h 10000"/>
              <a:gd name="connsiteX48" fmla="*/ 4707 w 10000"/>
              <a:gd name="connsiteY48" fmla="*/ 9099 h 10000"/>
              <a:gd name="connsiteX49" fmla="*/ 5295 w 10000"/>
              <a:gd name="connsiteY49" fmla="*/ 10000 h 10000"/>
              <a:gd name="connsiteX50" fmla="*/ 4116 w 10000"/>
              <a:gd name="connsiteY50" fmla="*/ 9697 h 10000"/>
              <a:gd name="connsiteX51" fmla="*/ 2941 w 10000"/>
              <a:gd name="connsiteY51" fmla="*/ 9549 h 10000"/>
              <a:gd name="connsiteX52" fmla="*/ 1766 w 10000"/>
              <a:gd name="connsiteY52" fmla="*/ 9249 h 10000"/>
              <a:gd name="connsiteX53" fmla="*/ 1180 w 10000"/>
              <a:gd name="connsiteY53" fmla="*/ 9099 h 10000"/>
              <a:gd name="connsiteX54" fmla="*/ 587 w 10000"/>
              <a:gd name="connsiteY54" fmla="*/ 8949 h 10000"/>
              <a:gd name="connsiteX55" fmla="*/ 0 w 10000"/>
              <a:gd name="connsiteY55" fmla="*/ 8949 h 10000"/>
              <a:gd name="connsiteX56" fmla="*/ 0 w 10000"/>
              <a:gd name="connsiteY56" fmla="*/ 8819 h 10000"/>
              <a:gd name="connsiteX57" fmla="*/ 0 w 10000"/>
              <a:gd name="connsiteY57" fmla="*/ 8819 h 10000"/>
              <a:gd name="connsiteX58" fmla="*/ 0 w 10000"/>
              <a:gd name="connsiteY58" fmla="*/ 8666 h 10000"/>
              <a:gd name="connsiteX59" fmla="*/ 0 w 10000"/>
              <a:gd name="connsiteY59" fmla="*/ 8518 h 10000"/>
              <a:gd name="connsiteX60" fmla="*/ 0 w 10000"/>
              <a:gd name="connsiteY60" fmla="*/ 8217 h 10000"/>
              <a:gd name="connsiteX61" fmla="*/ 587 w 10000"/>
              <a:gd name="connsiteY61" fmla="*/ 7767 h 10000"/>
              <a:gd name="connsiteX62" fmla="*/ 587 w 10000"/>
              <a:gd name="connsiteY62" fmla="*/ 7464 h 10000"/>
              <a:gd name="connsiteX63" fmla="*/ 1180 w 10000"/>
              <a:gd name="connsiteY63" fmla="*/ 6864 h 10000"/>
              <a:gd name="connsiteX64" fmla="*/ 1766 w 10000"/>
              <a:gd name="connsiteY64" fmla="*/ 6416 h 10000"/>
              <a:gd name="connsiteX65" fmla="*/ 1766 w 10000"/>
              <a:gd name="connsiteY65" fmla="*/ 6416 h 10000"/>
              <a:gd name="connsiteX0" fmla="*/ 1766 w 10000"/>
              <a:gd name="connsiteY0" fmla="*/ 6416 h 9697"/>
              <a:gd name="connsiteX1" fmla="*/ 2941 w 10000"/>
              <a:gd name="connsiteY1" fmla="*/ 5233 h 9697"/>
              <a:gd name="connsiteX2" fmla="*/ 3526 w 10000"/>
              <a:gd name="connsiteY2" fmla="*/ 4184 h 9697"/>
              <a:gd name="connsiteX3" fmla="*/ 4116 w 10000"/>
              <a:gd name="connsiteY3" fmla="*/ 3283 h 9697"/>
              <a:gd name="connsiteX4" fmla="*/ 4707 w 10000"/>
              <a:gd name="connsiteY4" fmla="*/ 2382 h 9697"/>
              <a:gd name="connsiteX5" fmla="*/ 4707 w 10000"/>
              <a:gd name="connsiteY5" fmla="*/ 1933 h 9697"/>
              <a:gd name="connsiteX6" fmla="*/ 5295 w 10000"/>
              <a:gd name="connsiteY6" fmla="*/ 1650 h 9697"/>
              <a:gd name="connsiteX7" fmla="*/ 5295 w 10000"/>
              <a:gd name="connsiteY7" fmla="*/ 1350 h 9697"/>
              <a:gd name="connsiteX8" fmla="*/ 5295 w 10000"/>
              <a:gd name="connsiteY8" fmla="*/ 1051 h 9697"/>
              <a:gd name="connsiteX9" fmla="*/ 5295 w 10000"/>
              <a:gd name="connsiteY9" fmla="*/ 900 h 9697"/>
              <a:gd name="connsiteX10" fmla="*/ 5295 w 10000"/>
              <a:gd name="connsiteY10" fmla="*/ 600 h 9697"/>
              <a:gd name="connsiteX11" fmla="*/ 4707 w 10000"/>
              <a:gd name="connsiteY11" fmla="*/ 600 h 9697"/>
              <a:gd name="connsiteX12" fmla="*/ 4707 w 10000"/>
              <a:gd name="connsiteY12" fmla="*/ 450 h 9697"/>
              <a:gd name="connsiteX13" fmla="*/ 4116 w 10000"/>
              <a:gd name="connsiteY13" fmla="*/ 300 h 9697"/>
              <a:gd name="connsiteX14" fmla="*/ 4116 w 10000"/>
              <a:gd name="connsiteY14" fmla="*/ 300 h 9697"/>
              <a:gd name="connsiteX15" fmla="*/ 4116 w 10000"/>
              <a:gd name="connsiteY15" fmla="*/ 151 h 9697"/>
              <a:gd name="connsiteX16" fmla="*/ 4116 w 10000"/>
              <a:gd name="connsiteY16" fmla="*/ 0 h 9697"/>
              <a:gd name="connsiteX17" fmla="*/ 4116 w 10000"/>
              <a:gd name="connsiteY17" fmla="*/ 0 h 9697"/>
              <a:gd name="connsiteX18" fmla="*/ 4707 w 10000"/>
              <a:gd name="connsiteY18" fmla="*/ 0 h 9697"/>
              <a:gd name="connsiteX19" fmla="*/ 5879 w 10000"/>
              <a:gd name="connsiteY19" fmla="*/ 0 h 9697"/>
              <a:gd name="connsiteX20" fmla="*/ 7057 w 10000"/>
              <a:gd name="connsiteY20" fmla="*/ 151 h 9697"/>
              <a:gd name="connsiteX21" fmla="*/ 8232 w 10000"/>
              <a:gd name="connsiteY21" fmla="*/ 300 h 9697"/>
              <a:gd name="connsiteX22" fmla="*/ 9413 w 10000"/>
              <a:gd name="connsiteY22" fmla="*/ 450 h 9697"/>
              <a:gd name="connsiteX23" fmla="*/ 10000 w 10000"/>
              <a:gd name="connsiteY23" fmla="*/ 600 h 9697"/>
              <a:gd name="connsiteX24" fmla="*/ 10000 w 10000"/>
              <a:gd name="connsiteY24" fmla="*/ 751 h 9697"/>
              <a:gd name="connsiteX25" fmla="*/ 10000 w 10000"/>
              <a:gd name="connsiteY25" fmla="*/ 1051 h 9697"/>
              <a:gd name="connsiteX26" fmla="*/ 9413 w 10000"/>
              <a:gd name="connsiteY26" fmla="*/ 1497 h 9697"/>
              <a:gd name="connsiteX27" fmla="*/ 9413 w 10000"/>
              <a:gd name="connsiteY27" fmla="*/ 1497 h 9697"/>
              <a:gd name="connsiteX28" fmla="*/ 9413 w 10000"/>
              <a:gd name="connsiteY28" fmla="*/ 1650 h 9697"/>
              <a:gd name="connsiteX29" fmla="*/ 8822 w 10000"/>
              <a:gd name="connsiteY29" fmla="*/ 1933 h 9697"/>
              <a:gd name="connsiteX30" fmla="*/ 8822 w 10000"/>
              <a:gd name="connsiteY30" fmla="*/ 2083 h 9697"/>
              <a:gd name="connsiteX31" fmla="*/ 8822 w 10000"/>
              <a:gd name="connsiteY31" fmla="*/ 2382 h 9697"/>
              <a:gd name="connsiteX32" fmla="*/ 8232 w 10000"/>
              <a:gd name="connsiteY32" fmla="*/ 2685 h 9697"/>
              <a:gd name="connsiteX33" fmla="*/ 8232 w 10000"/>
              <a:gd name="connsiteY33" fmla="*/ 2984 h 9697"/>
              <a:gd name="connsiteX34" fmla="*/ 7645 w 10000"/>
              <a:gd name="connsiteY34" fmla="*/ 3435 h 9697"/>
              <a:gd name="connsiteX35" fmla="*/ 6471 w 10000"/>
              <a:gd name="connsiteY35" fmla="*/ 5233 h 9697"/>
              <a:gd name="connsiteX36" fmla="*/ 4116 w 10000"/>
              <a:gd name="connsiteY36" fmla="*/ 6715 h 9697"/>
              <a:gd name="connsiteX37" fmla="*/ 4116 w 10000"/>
              <a:gd name="connsiteY37" fmla="*/ 7166 h 9697"/>
              <a:gd name="connsiteX38" fmla="*/ 3526 w 10000"/>
              <a:gd name="connsiteY38" fmla="*/ 7464 h 9697"/>
              <a:gd name="connsiteX39" fmla="*/ 2941 w 10000"/>
              <a:gd name="connsiteY39" fmla="*/ 7767 h 9697"/>
              <a:gd name="connsiteX40" fmla="*/ 2941 w 10000"/>
              <a:gd name="connsiteY40" fmla="*/ 8067 h 9697"/>
              <a:gd name="connsiteX41" fmla="*/ 2349 w 10000"/>
              <a:gd name="connsiteY41" fmla="*/ 8217 h 9697"/>
              <a:gd name="connsiteX42" fmla="*/ 2349 w 10000"/>
              <a:gd name="connsiteY42" fmla="*/ 8364 h 9697"/>
              <a:gd name="connsiteX43" fmla="*/ 2349 w 10000"/>
              <a:gd name="connsiteY43" fmla="*/ 8518 h 9697"/>
              <a:gd name="connsiteX44" fmla="*/ 2349 w 10000"/>
              <a:gd name="connsiteY44" fmla="*/ 8518 h 9697"/>
              <a:gd name="connsiteX45" fmla="*/ 2349 w 10000"/>
              <a:gd name="connsiteY45" fmla="*/ 8666 h 9697"/>
              <a:gd name="connsiteX46" fmla="*/ 2941 w 10000"/>
              <a:gd name="connsiteY46" fmla="*/ 8819 h 9697"/>
              <a:gd name="connsiteX47" fmla="*/ 4116 w 10000"/>
              <a:gd name="connsiteY47" fmla="*/ 8949 h 9697"/>
              <a:gd name="connsiteX48" fmla="*/ 4707 w 10000"/>
              <a:gd name="connsiteY48" fmla="*/ 9099 h 9697"/>
              <a:gd name="connsiteX49" fmla="*/ 4116 w 10000"/>
              <a:gd name="connsiteY49" fmla="*/ 9697 h 9697"/>
              <a:gd name="connsiteX50" fmla="*/ 2941 w 10000"/>
              <a:gd name="connsiteY50" fmla="*/ 9549 h 9697"/>
              <a:gd name="connsiteX51" fmla="*/ 1766 w 10000"/>
              <a:gd name="connsiteY51" fmla="*/ 9249 h 9697"/>
              <a:gd name="connsiteX52" fmla="*/ 1180 w 10000"/>
              <a:gd name="connsiteY52" fmla="*/ 9099 h 9697"/>
              <a:gd name="connsiteX53" fmla="*/ 587 w 10000"/>
              <a:gd name="connsiteY53" fmla="*/ 8949 h 9697"/>
              <a:gd name="connsiteX54" fmla="*/ 0 w 10000"/>
              <a:gd name="connsiteY54" fmla="*/ 8949 h 9697"/>
              <a:gd name="connsiteX55" fmla="*/ 0 w 10000"/>
              <a:gd name="connsiteY55" fmla="*/ 8819 h 9697"/>
              <a:gd name="connsiteX56" fmla="*/ 0 w 10000"/>
              <a:gd name="connsiteY56" fmla="*/ 8819 h 9697"/>
              <a:gd name="connsiteX57" fmla="*/ 0 w 10000"/>
              <a:gd name="connsiteY57" fmla="*/ 8666 h 9697"/>
              <a:gd name="connsiteX58" fmla="*/ 0 w 10000"/>
              <a:gd name="connsiteY58" fmla="*/ 8518 h 9697"/>
              <a:gd name="connsiteX59" fmla="*/ 0 w 10000"/>
              <a:gd name="connsiteY59" fmla="*/ 8217 h 9697"/>
              <a:gd name="connsiteX60" fmla="*/ 587 w 10000"/>
              <a:gd name="connsiteY60" fmla="*/ 7767 h 9697"/>
              <a:gd name="connsiteX61" fmla="*/ 587 w 10000"/>
              <a:gd name="connsiteY61" fmla="*/ 7464 h 9697"/>
              <a:gd name="connsiteX62" fmla="*/ 1180 w 10000"/>
              <a:gd name="connsiteY62" fmla="*/ 6864 h 9697"/>
              <a:gd name="connsiteX63" fmla="*/ 1766 w 10000"/>
              <a:gd name="connsiteY63" fmla="*/ 6416 h 9697"/>
              <a:gd name="connsiteX64" fmla="*/ 1766 w 10000"/>
              <a:gd name="connsiteY64" fmla="*/ 6416 h 9697"/>
              <a:gd name="connsiteX0" fmla="*/ 1766 w 10000"/>
              <a:gd name="connsiteY0" fmla="*/ 6616 h 10000"/>
              <a:gd name="connsiteX1" fmla="*/ 2941 w 10000"/>
              <a:gd name="connsiteY1" fmla="*/ 5397 h 10000"/>
              <a:gd name="connsiteX2" fmla="*/ 3526 w 10000"/>
              <a:gd name="connsiteY2" fmla="*/ 4315 h 10000"/>
              <a:gd name="connsiteX3" fmla="*/ 4116 w 10000"/>
              <a:gd name="connsiteY3" fmla="*/ 3386 h 10000"/>
              <a:gd name="connsiteX4" fmla="*/ 4707 w 10000"/>
              <a:gd name="connsiteY4" fmla="*/ 2456 h 10000"/>
              <a:gd name="connsiteX5" fmla="*/ 4707 w 10000"/>
              <a:gd name="connsiteY5" fmla="*/ 1993 h 10000"/>
              <a:gd name="connsiteX6" fmla="*/ 5295 w 10000"/>
              <a:gd name="connsiteY6" fmla="*/ 1702 h 10000"/>
              <a:gd name="connsiteX7" fmla="*/ 5295 w 10000"/>
              <a:gd name="connsiteY7" fmla="*/ 1392 h 10000"/>
              <a:gd name="connsiteX8" fmla="*/ 5295 w 10000"/>
              <a:gd name="connsiteY8" fmla="*/ 1084 h 10000"/>
              <a:gd name="connsiteX9" fmla="*/ 5295 w 10000"/>
              <a:gd name="connsiteY9" fmla="*/ 928 h 10000"/>
              <a:gd name="connsiteX10" fmla="*/ 5295 w 10000"/>
              <a:gd name="connsiteY10" fmla="*/ 619 h 10000"/>
              <a:gd name="connsiteX11" fmla="*/ 4707 w 10000"/>
              <a:gd name="connsiteY11" fmla="*/ 619 h 10000"/>
              <a:gd name="connsiteX12" fmla="*/ 4707 w 10000"/>
              <a:gd name="connsiteY12" fmla="*/ 464 h 10000"/>
              <a:gd name="connsiteX13" fmla="*/ 4116 w 10000"/>
              <a:gd name="connsiteY13" fmla="*/ 309 h 10000"/>
              <a:gd name="connsiteX14" fmla="*/ 4116 w 10000"/>
              <a:gd name="connsiteY14" fmla="*/ 309 h 10000"/>
              <a:gd name="connsiteX15" fmla="*/ 4116 w 10000"/>
              <a:gd name="connsiteY15" fmla="*/ 156 h 10000"/>
              <a:gd name="connsiteX16" fmla="*/ 4116 w 10000"/>
              <a:gd name="connsiteY16" fmla="*/ 0 h 10000"/>
              <a:gd name="connsiteX17" fmla="*/ 4116 w 10000"/>
              <a:gd name="connsiteY17" fmla="*/ 0 h 10000"/>
              <a:gd name="connsiteX18" fmla="*/ 4707 w 10000"/>
              <a:gd name="connsiteY18" fmla="*/ 0 h 10000"/>
              <a:gd name="connsiteX19" fmla="*/ 5879 w 10000"/>
              <a:gd name="connsiteY19" fmla="*/ 0 h 10000"/>
              <a:gd name="connsiteX20" fmla="*/ 7057 w 10000"/>
              <a:gd name="connsiteY20" fmla="*/ 156 h 10000"/>
              <a:gd name="connsiteX21" fmla="*/ 8232 w 10000"/>
              <a:gd name="connsiteY21" fmla="*/ 309 h 10000"/>
              <a:gd name="connsiteX22" fmla="*/ 9413 w 10000"/>
              <a:gd name="connsiteY22" fmla="*/ 464 h 10000"/>
              <a:gd name="connsiteX23" fmla="*/ 10000 w 10000"/>
              <a:gd name="connsiteY23" fmla="*/ 619 h 10000"/>
              <a:gd name="connsiteX24" fmla="*/ 10000 w 10000"/>
              <a:gd name="connsiteY24" fmla="*/ 774 h 10000"/>
              <a:gd name="connsiteX25" fmla="*/ 10000 w 10000"/>
              <a:gd name="connsiteY25" fmla="*/ 1084 h 10000"/>
              <a:gd name="connsiteX26" fmla="*/ 9413 w 10000"/>
              <a:gd name="connsiteY26" fmla="*/ 1544 h 10000"/>
              <a:gd name="connsiteX27" fmla="*/ 9413 w 10000"/>
              <a:gd name="connsiteY27" fmla="*/ 1544 h 10000"/>
              <a:gd name="connsiteX28" fmla="*/ 9413 w 10000"/>
              <a:gd name="connsiteY28" fmla="*/ 1702 h 10000"/>
              <a:gd name="connsiteX29" fmla="*/ 8822 w 10000"/>
              <a:gd name="connsiteY29" fmla="*/ 1993 h 10000"/>
              <a:gd name="connsiteX30" fmla="*/ 8822 w 10000"/>
              <a:gd name="connsiteY30" fmla="*/ 2148 h 10000"/>
              <a:gd name="connsiteX31" fmla="*/ 8822 w 10000"/>
              <a:gd name="connsiteY31" fmla="*/ 2456 h 10000"/>
              <a:gd name="connsiteX32" fmla="*/ 8232 w 10000"/>
              <a:gd name="connsiteY32" fmla="*/ 2769 h 10000"/>
              <a:gd name="connsiteX33" fmla="*/ 8232 w 10000"/>
              <a:gd name="connsiteY33" fmla="*/ 3077 h 10000"/>
              <a:gd name="connsiteX34" fmla="*/ 7645 w 10000"/>
              <a:gd name="connsiteY34" fmla="*/ 3542 h 10000"/>
              <a:gd name="connsiteX35" fmla="*/ 6471 w 10000"/>
              <a:gd name="connsiteY35" fmla="*/ 5397 h 10000"/>
              <a:gd name="connsiteX36" fmla="*/ 4116 w 10000"/>
              <a:gd name="connsiteY36" fmla="*/ 6925 h 10000"/>
              <a:gd name="connsiteX37" fmla="*/ 4116 w 10000"/>
              <a:gd name="connsiteY37" fmla="*/ 7390 h 10000"/>
              <a:gd name="connsiteX38" fmla="*/ 3526 w 10000"/>
              <a:gd name="connsiteY38" fmla="*/ 7697 h 10000"/>
              <a:gd name="connsiteX39" fmla="*/ 2941 w 10000"/>
              <a:gd name="connsiteY39" fmla="*/ 8010 h 10000"/>
              <a:gd name="connsiteX40" fmla="*/ 2941 w 10000"/>
              <a:gd name="connsiteY40" fmla="*/ 8319 h 10000"/>
              <a:gd name="connsiteX41" fmla="*/ 2349 w 10000"/>
              <a:gd name="connsiteY41" fmla="*/ 8474 h 10000"/>
              <a:gd name="connsiteX42" fmla="*/ 2349 w 10000"/>
              <a:gd name="connsiteY42" fmla="*/ 8625 h 10000"/>
              <a:gd name="connsiteX43" fmla="*/ 2349 w 10000"/>
              <a:gd name="connsiteY43" fmla="*/ 8784 h 10000"/>
              <a:gd name="connsiteX44" fmla="*/ 2349 w 10000"/>
              <a:gd name="connsiteY44" fmla="*/ 8784 h 10000"/>
              <a:gd name="connsiteX45" fmla="*/ 2349 w 10000"/>
              <a:gd name="connsiteY45" fmla="*/ 8937 h 10000"/>
              <a:gd name="connsiteX46" fmla="*/ 2941 w 10000"/>
              <a:gd name="connsiteY46" fmla="*/ 9095 h 10000"/>
              <a:gd name="connsiteX47" fmla="*/ 4116 w 10000"/>
              <a:gd name="connsiteY47" fmla="*/ 9229 h 10000"/>
              <a:gd name="connsiteX48" fmla="*/ 4707 w 10000"/>
              <a:gd name="connsiteY48" fmla="*/ 9383 h 10000"/>
              <a:gd name="connsiteX49" fmla="*/ 4116 w 10000"/>
              <a:gd name="connsiteY49" fmla="*/ 10000 h 10000"/>
              <a:gd name="connsiteX50" fmla="*/ 1766 w 10000"/>
              <a:gd name="connsiteY50" fmla="*/ 9538 h 10000"/>
              <a:gd name="connsiteX51" fmla="*/ 1180 w 10000"/>
              <a:gd name="connsiteY51" fmla="*/ 9383 h 10000"/>
              <a:gd name="connsiteX52" fmla="*/ 587 w 10000"/>
              <a:gd name="connsiteY52" fmla="*/ 9229 h 10000"/>
              <a:gd name="connsiteX53" fmla="*/ 0 w 10000"/>
              <a:gd name="connsiteY53" fmla="*/ 9229 h 10000"/>
              <a:gd name="connsiteX54" fmla="*/ 0 w 10000"/>
              <a:gd name="connsiteY54" fmla="*/ 9095 h 10000"/>
              <a:gd name="connsiteX55" fmla="*/ 0 w 10000"/>
              <a:gd name="connsiteY55" fmla="*/ 9095 h 10000"/>
              <a:gd name="connsiteX56" fmla="*/ 0 w 10000"/>
              <a:gd name="connsiteY56" fmla="*/ 8937 h 10000"/>
              <a:gd name="connsiteX57" fmla="*/ 0 w 10000"/>
              <a:gd name="connsiteY57" fmla="*/ 8784 h 10000"/>
              <a:gd name="connsiteX58" fmla="*/ 0 w 10000"/>
              <a:gd name="connsiteY58" fmla="*/ 8474 h 10000"/>
              <a:gd name="connsiteX59" fmla="*/ 587 w 10000"/>
              <a:gd name="connsiteY59" fmla="*/ 8010 h 10000"/>
              <a:gd name="connsiteX60" fmla="*/ 587 w 10000"/>
              <a:gd name="connsiteY60" fmla="*/ 7697 h 10000"/>
              <a:gd name="connsiteX61" fmla="*/ 1180 w 10000"/>
              <a:gd name="connsiteY61" fmla="*/ 7078 h 10000"/>
              <a:gd name="connsiteX62" fmla="*/ 1766 w 10000"/>
              <a:gd name="connsiteY62" fmla="*/ 6616 h 10000"/>
              <a:gd name="connsiteX63" fmla="*/ 1766 w 10000"/>
              <a:gd name="connsiteY63" fmla="*/ 6616 h 10000"/>
              <a:gd name="connsiteX0" fmla="*/ 1766 w 10000"/>
              <a:gd name="connsiteY0" fmla="*/ 6616 h 9538"/>
              <a:gd name="connsiteX1" fmla="*/ 2941 w 10000"/>
              <a:gd name="connsiteY1" fmla="*/ 5397 h 9538"/>
              <a:gd name="connsiteX2" fmla="*/ 3526 w 10000"/>
              <a:gd name="connsiteY2" fmla="*/ 4315 h 9538"/>
              <a:gd name="connsiteX3" fmla="*/ 4116 w 10000"/>
              <a:gd name="connsiteY3" fmla="*/ 3386 h 9538"/>
              <a:gd name="connsiteX4" fmla="*/ 4707 w 10000"/>
              <a:gd name="connsiteY4" fmla="*/ 2456 h 9538"/>
              <a:gd name="connsiteX5" fmla="*/ 4707 w 10000"/>
              <a:gd name="connsiteY5" fmla="*/ 1993 h 9538"/>
              <a:gd name="connsiteX6" fmla="*/ 5295 w 10000"/>
              <a:gd name="connsiteY6" fmla="*/ 1702 h 9538"/>
              <a:gd name="connsiteX7" fmla="*/ 5295 w 10000"/>
              <a:gd name="connsiteY7" fmla="*/ 1392 h 9538"/>
              <a:gd name="connsiteX8" fmla="*/ 5295 w 10000"/>
              <a:gd name="connsiteY8" fmla="*/ 1084 h 9538"/>
              <a:gd name="connsiteX9" fmla="*/ 5295 w 10000"/>
              <a:gd name="connsiteY9" fmla="*/ 928 h 9538"/>
              <a:gd name="connsiteX10" fmla="*/ 5295 w 10000"/>
              <a:gd name="connsiteY10" fmla="*/ 619 h 9538"/>
              <a:gd name="connsiteX11" fmla="*/ 4707 w 10000"/>
              <a:gd name="connsiteY11" fmla="*/ 619 h 9538"/>
              <a:gd name="connsiteX12" fmla="*/ 4707 w 10000"/>
              <a:gd name="connsiteY12" fmla="*/ 464 h 9538"/>
              <a:gd name="connsiteX13" fmla="*/ 4116 w 10000"/>
              <a:gd name="connsiteY13" fmla="*/ 309 h 9538"/>
              <a:gd name="connsiteX14" fmla="*/ 4116 w 10000"/>
              <a:gd name="connsiteY14" fmla="*/ 309 h 9538"/>
              <a:gd name="connsiteX15" fmla="*/ 4116 w 10000"/>
              <a:gd name="connsiteY15" fmla="*/ 156 h 9538"/>
              <a:gd name="connsiteX16" fmla="*/ 4116 w 10000"/>
              <a:gd name="connsiteY16" fmla="*/ 0 h 9538"/>
              <a:gd name="connsiteX17" fmla="*/ 4116 w 10000"/>
              <a:gd name="connsiteY17" fmla="*/ 0 h 9538"/>
              <a:gd name="connsiteX18" fmla="*/ 4707 w 10000"/>
              <a:gd name="connsiteY18" fmla="*/ 0 h 9538"/>
              <a:gd name="connsiteX19" fmla="*/ 5879 w 10000"/>
              <a:gd name="connsiteY19" fmla="*/ 0 h 9538"/>
              <a:gd name="connsiteX20" fmla="*/ 7057 w 10000"/>
              <a:gd name="connsiteY20" fmla="*/ 156 h 9538"/>
              <a:gd name="connsiteX21" fmla="*/ 8232 w 10000"/>
              <a:gd name="connsiteY21" fmla="*/ 309 h 9538"/>
              <a:gd name="connsiteX22" fmla="*/ 9413 w 10000"/>
              <a:gd name="connsiteY22" fmla="*/ 464 h 9538"/>
              <a:gd name="connsiteX23" fmla="*/ 10000 w 10000"/>
              <a:gd name="connsiteY23" fmla="*/ 619 h 9538"/>
              <a:gd name="connsiteX24" fmla="*/ 10000 w 10000"/>
              <a:gd name="connsiteY24" fmla="*/ 774 h 9538"/>
              <a:gd name="connsiteX25" fmla="*/ 10000 w 10000"/>
              <a:gd name="connsiteY25" fmla="*/ 1084 h 9538"/>
              <a:gd name="connsiteX26" fmla="*/ 9413 w 10000"/>
              <a:gd name="connsiteY26" fmla="*/ 1544 h 9538"/>
              <a:gd name="connsiteX27" fmla="*/ 9413 w 10000"/>
              <a:gd name="connsiteY27" fmla="*/ 1544 h 9538"/>
              <a:gd name="connsiteX28" fmla="*/ 9413 w 10000"/>
              <a:gd name="connsiteY28" fmla="*/ 1702 h 9538"/>
              <a:gd name="connsiteX29" fmla="*/ 8822 w 10000"/>
              <a:gd name="connsiteY29" fmla="*/ 1993 h 9538"/>
              <a:gd name="connsiteX30" fmla="*/ 8822 w 10000"/>
              <a:gd name="connsiteY30" fmla="*/ 2148 h 9538"/>
              <a:gd name="connsiteX31" fmla="*/ 8822 w 10000"/>
              <a:gd name="connsiteY31" fmla="*/ 2456 h 9538"/>
              <a:gd name="connsiteX32" fmla="*/ 8232 w 10000"/>
              <a:gd name="connsiteY32" fmla="*/ 2769 h 9538"/>
              <a:gd name="connsiteX33" fmla="*/ 8232 w 10000"/>
              <a:gd name="connsiteY33" fmla="*/ 3077 h 9538"/>
              <a:gd name="connsiteX34" fmla="*/ 7645 w 10000"/>
              <a:gd name="connsiteY34" fmla="*/ 3542 h 9538"/>
              <a:gd name="connsiteX35" fmla="*/ 6471 w 10000"/>
              <a:gd name="connsiteY35" fmla="*/ 5397 h 9538"/>
              <a:gd name="connsiteX36" fmla="*/ 4116 w 10000"/>
              <a:gd name="connsiteY36" fmla="*/ 6925 h 9538"/>
              <a:gd name="connsiteX37" fmla="*/ 4116 w 10000"/>
              <a:gd name="connsiteY37" fmla="*/ 7390 h 9538"/>
              <a:gd name="connsiteX38" fmla="*/ 3526 w 10000"/>
              <a:gd name="connsiteY38" fmla="*/ 7697 h 9538"/>
              <a:gd name="connsiteX39" fmla="*/ 2941 w 10000"/>
              <a:gd name="connsiteY39" fmla="*/ 8010 h 9538"/>
              <a:gd name="connsiteX40" fmla="*/ 2941 w 10000"/>
              <a:gd name="connsiteY40" fmla="*/ 8319 h 9538"/>
              <a:gd name="connsiteX41" fmla="*/ 2349 w 10000"/>
              <a:gd name="connsiteY41" fmla="*/ 8474 h 9538"/>
              <a:gd name="connsiteX42" fmla="*/ 2349 w 10000"/>
              <a:gd name="connsiteY42" fmla="*/ 8625 h 9538"/>
              <a:gd name="connsiteX43" fmla="*/ 2349 w 10000"/>
              <a:gd name="connsiteY43" fmla="*/ 8784 h 9538"/>
              <a:gd name="connsiteX44" fmla="*/ 2349 w 10000"/>
              <a:gd name="connsiteY44" fmla="*/ 8784 h 9538"/>
              <a:gd name="connsiteX45" fmla="*/ 2349 w 10000"/>
              <a:gd name="connsiteY45" fmla="*/ 8937 h 9538"/>
              <a:gd name="connsiteX46" fmla="*/ 2941 w 10000"/>
              <a:gd name="connsiteY46" fmla="*/ 9095 h 9538"/>
              <a:gd name="connsiteX47" fmla="*/ 4116 w 10000"/>
              <a:gd name="connsiteY47" fmla="*/ 9229 h 9538"/>
              <a:gd name="connsiteX48" fmla="*/ 4707 w 10000"/>
              <a:gd name="connsiteY48" fmla="*/ 9383 h 9538"/>
              <a:gd name="connsiteX49" fmla="*/ 1766 w 10000"/>
              <a:gd name="connsiteY49" fmla="*/ 9538 h 9538"/>
              <a:gd name="connsiteX50" fmla="*/ 1180 w 10000"/>
              <a:gd name="connsiteY50" fmla="*/ 9383 h 9538"/>
              <a:gd name="connsiteX51" fmla="*/ 587 w 10000"/>
              <a:gd name="connsiteY51" fmla="*/ 9229 h 9538"/>
              <a:gd name="connsiteX52" fmla="*/ 0 w 10000"/>
              <a:gd name="connsiteY52" fmla="*/ 9229 h 9538"/>
              <a:gd name="connsiteX53" fmla="*/ 0 w 10000"/>
              <a:gd name="connsiteY53" fmla="*/ 9095 h 9538"/>
              <a:gd name="connsiteX54" fmla="*/ 0 w 10000"/>
              <a:gd name="connsiteY54" fmla="*/ 9095 h 9538"/>
              <a:gd name="connsiteX55" fmla="*/ 0 w 10000"/>
              <a:gd name="connsiteY55" fmla="*/ 8937 h 9538"/>
              <a:gd name="connsiteX56" fmla="*/ 0 w 10000"/>
              <a:gd name="connsiteY56" fmla="*/ 8784 h 9538"/>
              <a:gd name="connsiteX57" fmla="*/ 0 w 10000"/>
              <a:gd name="connsiteY57" fmla="*/ 8474 h 9538"/>
              <a:gd name="connsiteX58" fmla="*/ 587 w 10000"/>
              <a:gd name="connsiteY58" fmla="*/ 8010 h 9538"/>
              <a:gd name="connsiteX59" fmla="*/ 587 w 10000"/>
              <a:gd name="connsiteY59" fmla="*/ 7697 h 9538"/>
              <a:gd name="connsiteX60" fmla="*/ 1180 w 10000"/>
              <a:gd name="connsiteY60" fmla="*/ 7078 h 9538"/>
              <a:gd name="connsiteX61" fmla="*/ 1766 w 10000"/>
              <a:gd name="connsiteY61" fmla="*/ 6616 h 9538"/>
              <a:gd name="connsiteX62" fmla="*/ 1766 w 10000"/>
              <a:gd name="connsiteY62" fmla="*/ 6616 h 9538"/>
              <a:gd name="connsiteX0" fmla="*/ 1766 w 10000"/>
              <a:gd name="connsiteY0" fmla="*/ 6936 h 10000"/>
              <a:gd name="connsiteX1" fmla="*/ 2941 w 10000"/>
              <a:gd name="connsiteY1" fmla="*/ 5658 h 10000"/>
              <a:gd name="connsiteX2" fmla="*/ 3526 w 10000"/>
              <a:gd name="connsiteY2" fmla="*/ 4524 h 10000"/>
              <a:gd name="connsiteX3" fmla="*/ 4116 w 10000"/>
              <a:gd name="connsiteY3" fmla="*/ 3550 h 10000"/>
              <a:gd name="connsiteX4" fmla="*/ 4707 w 10000"/>
              <a:gd name="connsiteY4" fmla="*/ 2575 h 10000"/>
              <a:gd name="connsiteX5" fmla="*/ 4707 w 10000"/>
              <a:gd name="connsiteY5" fmla="*/ 2090 h 10000"/>
              <a:gd name="connsiteX6" fmla="*/ 5295 w 10000"/>
              <a:gd name="connsiteY6" fmla="*/ 1784 h 10000"/>
              <a:gd name="connsiteX7" fmla="*/ 5295 w 10000"/>
              <a:gd name="connsiteY7" fmla="*/ 1459 h 10000"/>
              <a:gd name="connsiteX8" fmla="*/ 5295 w 10000"/>
              <a:gd name="connsiteY8" fmla="*/ 1137 h 10000"/>
              <a:gd name="connsiteX9" fmla="*/ 5295 w 10000"/>
              <a:gd name="connsiteY9" fmla="*/ 973 h 10000"/>
              <a:gd name="connsiteX10" fmla="*/ 5295 w 10000"/>
              <a:gd name="connsiteY10" fmla="*/ 649 h 10000"/>
              <a:gd name="connsiteX11" fmla="*/ 4707 w 10000"/>
              <a:gd name="connsiteY11" fmla="*/ 649 h 10000"/>
              <a:gd name="connsiteX12" fmla="*/ 4707 w 10000"/>
              <a:gd name="connsiteY12" fmla="*/ 486 h 10000"/>
              <a:gd name="connsiteX13" fmla="*/ 4116 w 10000"/>
              <a:gd name="connsiteY13" fmla="*/ 324 h 10000"/>
              <a:gd name="connsiteX14" fmla="*/ 4116 w 10000"/>
              <a:gd name="connsiteY14" fmla="*/ 324 h 10000"/>
              <a:gd name="connsiteX15" fmla="*/ 4116 w 10000"/>
              <a:gd name="connsiteY15" fmla="*/ 164 h 10000"/>
              <a:gd name="connsiteX16" fmla="*/ 4116 w 10000"/>
              <a:gd name="connsiteY16" fmla="*/ 0 h 10000"/>
              <a:gd name="connsiteX17" fmla="*/ 4116 w 10000"/>
              <a:gd name="connsiteY17" fmla="*/ 0 h 10000"/>
              <a:gd name="connsiteX18" fmla="*/ 4707 w 10000"/>
              <a:gd name="connsiteY18" fmla="*/ 0 h 10000"/>
              <a:gd name="connsiteX19" fmla="*/ 5879 w 10000"/>
              <a:gd name="connsiteY19" fmla="*/ 0 h 10000"/>
              <a:gd name="connsiteX20" fmla="*/ 7057 w 10000"/>
              <a:gd name="connsiteY20" fmla="*/ 164 h 10000"/>
              <a:gd name="connsiteX21" fmla="*/ 8232 w 10000"/>
              <a:gd name="connsiteY21" fmla="*/ 324 h 10000"/>
              <a:gd name="connsiteX22" fmla="*/ 9413 w 10000"/>
              <a:gd name="connsiteY22" fmla="*/ 486 h 10000"/>
              <a:gd name="connsiteX23" fmla="*/ 10000 w 10000"/>
              <a:gd name="connsiteY23" fmla="*/ 649 h 10000"/>
              <a:gd name="connsiteX24" fmla="*/ 10000 w 10000"/>
              <a:gd name="connsiteY24" fmla="*/ 811 h 10000"/>
              <a:gd name="connsiteX25" fmla="*/ 10000 w 10000"/>
              <a:gd name="connsiteY25" fmla="*/ 1137 h 10000"/>
              <a:gd name="connsiteX26" fmla="*/ 9413 w 10000"/>
              <a:gd name="connsiteY26" fmla="*/ 1619 h 10000"/>
              <a:gd name="connsiteX27" fmla="*/ 9413 w 10000"/>
              <a:gd name="connsiteY27" fmla="*/ 1619 h 10000"/>
              <a:gd name="connsiteX28" fmla="*/ 9413 w 10000"/>
              <a:gd name="connsiteY28" fmla="*/ 1784 h 10000"/>
              <a:gd name="connsiteX29" fmla="*/ 8822 w 10000"/>
              <a:gd name="connsiteY29" fmla="*/ 2090 h 10000"/>
              <a:gd name="connsiteX30" fmla="*/ 8822 w 10000"/>
              <a:gd name="connsiteY30" fmla="*/ 2252 h 10000"/>
              <a:gd name="connsiteX31" fmla="*/ 8822 w 10000"/>
              <a:gd name="connsiteY31" fmla="*/ 2575 h 10000"/>
              <a:gd name="connsiteX32" fmla="*/ 8232 w 10000"/>
              <a:gd name="connsiteY32" fmla="*/ 2903 h 10000"/>
              <a:gd name="connsiteX33" fmla="*/ 8232 w 10000"/>
              <a:gd name="connsiteY33" fmla="*/ 3226 h 10000"/>
              <a:gd name="connsiteX34" fmla="*/ 7645 w 10000"/>
              <a:gd name="connsiteY34" fmla="*/ 3714 h 10000"/>
              <a:gd name="connsiteX35" fmla="*/ 6471 w 10000"/>
              <a:gd name="connsiteY35" fmla="*/ 5658 h 10000"/>
              <a:gd name="connsiteX36" fmla="*/ 4116 w 10000"/>
              <a:gd name="connsiteY36" fmla="*/ 7260 h 10000"/>
              <a:gd name="connsiteX37" fmla="*/ 4116 w 10000"/>
              <a:gd name="connsiteY37" fmla="*/ 7748 h 10000"/>
              <a:gd name="connsiteX38" fmla="*/ 3526 w 10000"/>
              <a:gd name="connsiteY38" fmla="*/ 8070 h 10000"/>
              <a:gd name="connsiteX39" fmla="*/ 2941 w 10000"/>
              <a:gd name="connsiteY39" fmla="*/ 8398 h 10000"/>
              <a:gd name="connsiteX40" fmla="*/ 2941 w 10000"/>
              <a:gd name="connsiteY40" fmla="*/ 8722 h 10000"/>
              <a:gd name="connsiteX41" fmla="*/ 2349 w 10000"/>
              <a:gd name="connsiteY41" fmla="*/ 8884 h 10000"/>
              <a:gd name="connsiteX42" fmla="*/ 2349 w 10000"/>
              <a:gd name="connsiteY42" fmla="*/ 9043 h 10000"/>
              <a:gd name="connsiteX43" fmla="*/ 2349 w 10000"/>
              <a:gd name="connsiteY43" fmla="*/ 9209 h 10000"/>
              <a:gd name="connsiteX44" fmla="*/ 2349 w 10000"/>
              <a:gd name="connsiteY44" fmla="*/ 9209 h 10000"/>
              <a:gd name="connsiteX45" fmla="*/ 2349 w 10000"/>
              <a:gd name="connsiteY45" fmla="*/ 9370 h 10000"/>
              <a:gd name="connsiteX46" fmla="*/ 2941 w 10000"/>
              <a:gd name="connsiteY46" fmla="*/ 9536 h 10000"/>
              <a:gd name="connsiteX47" fmla="*/ 4116 w 10000"/>
              <a:gd name="connsiteY47" fmla="*/ 9676 h 10000"/>
              <a:gd name="connsiteX48" fmla="*/ 1766 w 10000"/>
              <a:gd name="connsiteY48" fmla="*/ 10000 h 10000"/>
              <a:gd name="connsiteX49" fmla="*/ 1180 w 10000"/>
              <a:gd name="connsiteY49" fmla="*/ 9837 h 10000"/>
              <a:gd name="connsiteX50" fmla="*/ 587 w 10000"/>
              <a:gd name="connsiteY50" fmla="*/ 9676 h 10000"/>
              <a:gd name="connsiteX51" fmla="*/ 0 w 10000"/>
              <a:gd name="connsiteY51" fmla="*/ 9676 h 10000"/>
              <a:gd name="connsiteX52" fmla="*/ 0 w 10000"/>
              <a:gd name="connsiteY52" fmla="*/ 9536 h 10000"/>
              <a:gd name="connsiteX53" fmla="*/ 0 w 10000"/>
              <a:gd name="connsiteY53" fmla="*/ 9536 h 10000"/>
              <a:gd name="connsiteX54" fmla="*/ 0 w 10000"/>
              <a:gd name="connsiteY54" fmla="*/ 9370 h 10000"/>
              <a:gd name="connsiteX55" fmla="*/ 0 w 10000"/>
              <a:gd name="connsiteY55" fmla="*/ 9209 h 10000"/>
              <a:gd name="connsiteX56" fmla="*/ 0 w 10000"/>
              <a:gd name="connsiteY56" fmla="*/ 8884 h 10000"/>
              <a:gd name="connsiteX57" fmla="*/ 587 w 10000"/>
              <a:gd name="connsiteY57" fmla="*/ 8398 h 10000"/>
              <a:gd name="connsiteX58" fmla="*/ 587 w 10000"/>
              <a:gd name="connsiteY58" fmla="*/ 8070 h 10000"/>
              <a:gd name="connsiteX59" fmla="*/ 1180 w 10000"/>
              <a:gd name="connsiteY59" fmla="*/ 7421 h 10000"/>
              <a:gd name="connsiteX60" fmla="*/ 1766 w 10000"/>
              <a:gd name="connsiteY60" fmla="*/ 6936 h 10000"/>
              <a:gd name="connsiteX61" fmla="*/ 1766 w 10000"/>
              <a:gd name="connsiteY61" fmla="*/ 6936 h 10000"/>
              <a:gd name="connsiteX0" fmla="*/ 1766 w 10000"/>
              <a:gd name="connsiteY0" fmla="*/ 6936 h 10000"/>
              <a:gd name="connsiteX1" fmla="*/ 2941 w 10000"/>
              <a:gd name="connsiteY1" fmla="*/ 5658 h 10000"/>
              <a:gd name="connsiteX2" fmla="*/ 3526 w 10000"/>
              <a:gd name="connsiteY2" fmla="*/ 4524 h 10000"/>
              <a:gd name="connsiteX3" fmla="*/ 4116 w 10000"/>
              <a:gd name="connsiteY3" fmla="*/ 3550 h 10000"/>
              <a:gd name="connsiteX4" fmla="*/ 4707 w 10000"/>
              <a:gd name="connsiteY4" fmla="*/ 2575 h 10000"/>
              <a:gd name="connsiteX5" fmla="*/ 4707 w 10000"/>
              <a:gd name="connsiteY5" fmla="*/ 2090 h 10000"/>
              <a:gd name="connsiteX6" fmla="*/ 5295 w 10000"/>
              <a:gd name="connsiteY6" fmla="*/ 1784 h 10000"/>
              <a:gd name="connsiteX7" fmla="*/ 5295 w 10000"/>
              <a:gd name="connsiteY7" fmla="*/ 1459 h 10000"/>
              <a:gd name="connsiteX8" fmla="*/ 5295 w 10000"/>
              <a:gd name="connsiteY8" fmla="*/ 1137 h 10000"/>
              <a:gd name="connsiteX9" fmla="*/ 5295 w 10000"/>
              <a:gd name="connsiteY9" fmla="*/ 973 h 10000"/>
              <a:gd name="connsiteX10" fmla="*/ 5295 w 10000"/>
              <a:gd name="connsiteY10" fmla="*/ 649 h 10000"/>
              <a:gd name="connsiteX11" fmla="*/ 4707 w 10000"/>
              <a:gd name="connsiteY11" fmla="*/ 649 h 10000"/>
              <a:gd name="connsiteX12" fmla="*/ 4707 w 10000"/>
              <a:gd name="connsiteY12" fmla="*/ 486 h 10000"/>
              <a:gd name="connsiteX13" fmla="*/ 4116 w 10000"/>
              <a:gd name="connsiteY13" fmla="*/ 324 h 10000"/>
              <a:gd name="connsiteX14" fmla="*/ 4116 w 10000"/>
              <a:gd name="connsiteY14" fmla="*/ 324 h 10000"/>
              <a:gd name="connsiteX15" fmla="*/ 4116 w 10000"/>
              <a:gd name="connsiteY15" fmla="*/ 164 h 10000"/>
              <a:gd name="connsiteX16" fmla="*/ 4116 w 10000"/>
              <a:gd name="connsiteY16" fmla="*/ 0 h 10000"/>
              <a:gd name="connsiteX17" fmla="*/ 4116 w 10000"/>
              <a:gd name="connsiteY17" fmla="*/ 0 h 10000"/>
              <a:gd name="connsiteX18" fmla="*/ 4707 w 10000"/>
              <a:gd name="connsiteY18" fmla="*/ 0 h 10000"/>
              <a:gd name="connsiteX19" fmla="*/ 5879 w 10000"/>
              <a:gd name="connsiteY19" fmla="*/ 0 h 10000"/>
              <a:gd name="connsiteX20" fmla="*/ 7057 w 10000"/>
              <a:gd name="connsiteY20" fmla="*/ 164 h 10000"/>
              <a:gd name="connsiteX21" fmla="*/ 8232 w 10000"/>
              <a:gd name="connsiteY21" fmla="*/ 324 h 10000"/>
              <a:gd name="connsiteX22" fmla="*/ 9413 w 10000"/>
              <a:gd name="connsiteY22" fmla="*/ 486 h 10000"/>
              <a:gd name="connsiteX23" fmla="*/ 10000 w 10000"/>
              <a:gd name="connsiteY23" fmla="*/ 649 h 10000"/>
              <a:gd name="connsiteX24" fmla="*/ 10000 w 10000"/>
              <a:gd name="connsiteY24" fmla="*/ 811 h 10000"/>
              <a:gd name="connsiteX25" fmla="*/ 10000 w 10000"/>
              <a:gd name="connsiteY25" fmla="*/ 1137 h 10000"/>
              <a:gd name="connsiteX26" fmla="*/ 9413 w 10000"/>
              <a:gd name="connsiteY26" fmla="*/ 1619 h 10000"/>
              <a:gd name="connsiteX27" fmla="*/ 9413 w 10000"/>
              <a:gd name="connsiteY27" fmla="*/ 1619 h 10000"/>
              <a:gd name="connsiteX28" fmla="*/ 9413 w 10000"/>
              <a:gd name="connsiteY28" fmla="*/ 1784 h 10000"/>
              <a:gd name="connsiteX29" fmla="*/ 8822 w 10000"/>
              <a:gd name="connsiteY29" fmla="*/ 2090 h 10000"/>
              <a:gd name="connsiteX30" fmla="*/ 8822 w 10000"/>
              <a:gd name="connsiteY30" fmla="*/ 2252 h 10000"/>
              <a:gd name="connsiteX31" fmla="*/ 8822 w 10000"/>
              <a:gd name="connsiteY31" fmla="*/ 2575 h 10000"/>
              <a:gd name="connsiteX32" fmla="*/ 8232 w 10000"/>
              <a:gd name="connsiteY32" fmla="*/ 2903 h 10000"/>
              <a:gd name="connsiteX33" fmla="*/ 8232 w 10000"/>
              <a:gd name="connsiteY33" fmla="*/ 3226 h 10000"/>
              <a:gd name="connsiteX34" fmla="*/ 7645 w 10000"/>
              <a:gd name="connsiteY34" fmla="*/ 3714 h 10000"/>
              <a:gd name="connsiteX35" fmla="*/ 6471 w 10000"/>
              <a:gd name="connsiteY35" fmla="*/ 5658 h 10000"/>
              <a:gd name="connsiteX36" fmla="*/ 4116 w 10000"/>
              <a:gd name="connsiteY36" fmla="*/ 7260 h 10000"/>
              <a:gd name="connsiteX37" fmla="*/ 4116 w 10000"/>
              <a:gd name="connsiteY37" fmla="*/ 7748 h 10000"/>
              <a:gd name="connsiteX38" fmla="*/ 3526 w 10000"/>
              <a:gd name="connsiteY38" fmla="*/ 8070 h 10000"/>
              <a:gd name="connsiteX39" fmla="*/ 2941 w 10000"/>
              <a:gd name="connsiteY39" fmla="*/ 8398 h 10000"/>
              <a:gd name="connsiteX40" fmla="*/ 2941 w 10000"/>
              <a:gd name="connsiteY40" fmla="*/ 8722 h 10000"/>
              <a:gd name="connsiteX41" fmla="*/ 2349 w 10000"/>
              <a:gd name="connsiteY41" fmla="*/ 8884 h 10000"/>
              <a:gd name="connsiteX42" fmla="*/ 2349 w 10000"/>
              <a:gd name="connsiteY42" fmla="*/ 9043 h 10000"/>
              <a:gd name="connsiteX43" fmla="*/ 2349 w 10000"/>
              <a:gd name="connsiteY43" fmla="*/ 9209 h 10000"/>
              <a:gd name="connsiteX44" fmla="*/ 2349 w 10000"/>
              <a:gd name="connsiteY44" fmla="*/ 9209 h 10000"/>
              <a:gd name="connsiteX45" fmla="*/ 2349 w 10000"/>
              <a:gd name="connsiteY45" fmla="*/ 9370 h 10000"/>
              <a:gd name="connsiteX46" fmla="*/ 2941 w 10000"/>
              <a:gd name="connsiteY46" fmla="*/ 9536 h 10000"/>
              <a:gd name="connsiteX47" fmla="*/ 1766 w 10000"/>
              <a:gd name="connsiteY47" fmla="*/ 10000 h 10000"/>
              <a:gd name="connsiteX48" fmla="*/ 1180 w 10000"/>
              <a:gd name="connsiteY48" fmla="*/ 9837 h 10000"/>
              <a:gd name="connsiteX49" fmla="*/ 587 w 10000"/>
              <a:gd name="connsiteY49" fmla="*/ 9676 h 10000"/>
              <a:gd name="connsiteX50" fmla="*/ 0 w 10000"/>
              <a:gd name="connsiteY50" fmla="*/ 9676 h 10000"/>
              <a:gd name="connsiteX51" fmla="*/ 0 w 10000"/>
              <a:gd name="connsiteY51" fmla="*/ 9536 h 10000"/>
              <a:gd name="connsiteX52" fmla="*/ 0 w 10000"/>
              <a:gd name="connsiteY52" fmla="*/ 9536 h 10000"/>
              <a:gd name="connsiteX53" fmla="*/ 0 w 10000"/>
              <a:gd name="connsiteY53" fmla="*/ 9370 h 10000"/>
              <a:gd name="connsiteX54" fmla="*/ 0 w 10000"/>
              <a:gd name="connsiteY54" fmla="*/ 9209 h 10000"/>
              <a:gd name="connsiteX55" fmla="*/ 0 w 10000"/>
              <a:gd name="connsiteY55" fmla="*/ 8884 h 10000"/>
              <a:gd name="connsiteX56" fmla="*/ 587 w 10000"/>
              <a:gd name="connsiteY56" fmla="*/ 8398 h 10000"/>
              <a:gd name="connsiteX57" fmla="*/ 587 w 10000"/>
              <a:gd name="connsiteY57" fmla="*/ 8070 h 10000"/>
              <a:gd name="connsiteX58" fmla="*/ 1180 w 10000"/>
              <a:gd name="connsiteY58" fmla="*/ 7421 h 10000"/>
              <a:gd name="connsiteX59" fmla="*/ 1766 w 10000"/>
              <a:gd name="connsiteY59" fmla="*/ 6936 h 10000"/>
              <a:gd name="connsiteX60" fmla="*/ 1766 w 10000"/>
              <a:gd name="connsiteY60" fmla="*/ 6936 h 10000"/>
              <a:gd name="connsiteX0" fmla="*/ 1766 w 10000"/>
              <a:gd name="connsiteY0" fmla="*/ 6936 h 9837"/>
              <a:gd name="connsiteX1" fmla="*/ 2941 w 10000"/>
              <a:gd name="connsiteY1" fmla="*/ 5658 h 9837"/>
              <a:gd name="connsiteX2" fmla="*/ 3526 w 10000"/>
              <a:gd name="connsiteY2" fmla="*/ 4524 h 9837"/>
              <a:gd name="connsiteX3" fmla="*/ 4116 w 10000"/>
              <a:gd name="connsiteY3" fmla="*/ 3550 h 9837"/>
              <a:gd name="connsiteX4" fmla="*/ 4707 w 10000"/>
              <a:gd name="connsiteY4" fmla="*/ 2575 h 9837"/>
              <a:gd name="connsiteX5" fmla="*/ 4707 w 10000"/>
              <a:gd name="connsiteY5" fmla="*/ 2090 h 9837"/>
              <a:gd name="connsiteX6" fmla="*/ 5295 w 10000"/>
              <a:gd name="connsiteY6" fmla="*/ 1784 h 9837"/>
              <a:gd name="connsiteX7" fmla="*/ 5295 w 10000"/>
              <a:gd name="connsiteY7" fmla="*/ 1459 h 9837"/>
              <a:gd name="connsiteX8" fmla="*/ 5295 w 10000"/>
              <a:gd name="connsiteY8" fmla="*/ 1137 h 9837"/>
              <a:gd name="connsiteX9" fmla="*/ 5295 w 10000"/>
              <a:gd name="connsiteY9" fmla="*/ 973 h 9837"/>
              <a:gd name="connsiteX10" fmla="*/ 5295 w 10000"/>
              <a:gd name="connsiteY10" fmla="*/ 649 h 9837"/>
              <a:gd name="connsiteX11" fmla="*/ 4707 w 10000"/>
              <a:gd name="connsiteY11" fmla="*/ 649 h 9837"/>
              <a:gd name="connsiteX12" fmla="*/ 4707 w 10000"/>
              <a:gd name="connsiteY12" fmla="*/ 486 h 9837"/>
              <a:gd name="connsiteX13" fmla="*/ 4116 w 10000"/>
              <a:gd name="connsiteY13" fmla="*/ 324 h 9837"/>
              <a:gd name="connsiteX14" fmla="*/ 4116 w 10000"/>
              <a:gd name="connsiteY14" fmla="*/ 324 h 9837"/>
              <a:gd name="connsiteX15" fmla="*/ 4116 w 10000"/>
              <a:gd name="connsiteY15" fmla="*/ 164 h 9837"/>
              <a:gd name="connsiteX16" fmla="*/ 4116 w 10000"/>
              <a:gd name="connsiteY16" fmla="*/ 0 h 9837"/>
              <a:gd name="connsiteX17" fmla="*/ 4116 w 10000"/>
              <a:gd name="connsiteY17" fmla="*/ 0 h 9837"/>
              <a:gd name="connsiteX18" fmla="*/ 4707 w 10000"/>
              <a:gd name="connsiteY18" fmla="*/ 0 h 9837"/>
              <a:gd name="connsiteX19" fmla="*/ 5879 w 10000"/>
              <a:gd name="connsiteY19" fmla="*/ 0 h 9837"/>
              <a:gd name="connsiteX20" fmla="*/ 7057 w 10000"/>
              <a:gd name="connsiteY20" fmla="*/ 164 h 9837"/>
              <a:gd name="connsiteX21" fmla="*/ 8232 w 10000"/>
              <a:gd name="connsiteY21" fmla="*/ 324 h 9837"/>
              <a:gd name="connsiteX22" fmla="*/ 9413 w 10000"/>
              <a:gd name="connsiteY22" fmla="*/ 486 h 9837"/>
              <a:gd name="connsiteX23" fmla="*/ 10000 w 10000"/>
              <a:gd name="connsiteY23" fmla="*/ 649 h 9837"/>
              <a:gd name="connsiteX24" fmla="*/ 10000 w 10000"/>
              <a:gd name="connsiteY24" fmla="*/ 811 h 9837"/>
              <a:gd name="connsiteX25" fmla="*/ 10000 w 10000"/>
              <a:gd name="connsiteY25" fmla="*/ 1137 h 9837"/>
              <a:gd name="connsiteX26" fmla="*/ 9413 w 10000"/>
              <a:gd name="connsiteY26" fmla="*/ 1619 h 9837"/>
              <a:gd name="connsiteX27" fmla="*/ 9413 w 10000"/>
              <a:gd name="connsiteY27" fmla="*/ 1619 h 9837"/>
              <a:gd name="connsiteX28" fmla="*/ 9413 w 10000"/>
              <a:gd name="connsiteY28" fmla="*/ 1784 h 9837"/>
              <a:gd name="connsiteX29" fmla="*/ 8822 w 10000"/>
              <a:gd name="connsiteY29" fmla="*/ 2090 h 9837"/>
              <a:gd name="connsiteX30" fmla="*/ 8822 w 10000"/>
              <a:gd name="connsiteY30" fmla="*/ 2252 h 9837"/>
              <a:gd name="connsiteX31" fmla="*/ 8822 w 10000"/>
              <a:gd name="connsiteY31" fmla="*/ 2575 h 9837"/>
              <a:gd name="connsiteX32" fmla="*/ 8232 w 10000"/>
              <a:gd name="connsiteY32" fmla="*/ 2903 h 9837"/>
              <a:gd name="connsiteX33" fmla="*/ 8232 w 10000"/>
              <a:gd name="connsiteY33" fmla="*/ 3226 h 9837"/>
              <a:gd name="connsiteX34" fmla="*/ 7645 w 10000"/>
              <a:gd name="connsiteY34" fmla="*/ 3714 h 9837"/>
              <a:gd name="connsiteX35" fmla="*/ 6471 w 10000"/>
              <a:gd name="connsiteY35" fmla="*/ 5658 h 9837"/>
              <a:gd name="connsiteX36" fmla="*/ 4116 w 10000"/>
              <a:gd name="connsiteY36" fmla="*/ 7260 h 9837"/>
              <a:gd name="connsiteX37" fmla="*/ 4116 w 10000"/>
              <a:gd name="connsiteY37" fmla="*/ 7748 h 9837"/>
              <a:gd name="connsiteX38" fmla="*/ 3526 w 10000"/>
              <a:gd name="connsiteY38" fmla="*/ 8070 h 9837"/>
              <a:gd name="connsiteX39" fmla="*/ 2941 w 10000"/>
              <a:gd name="connsiteY39" fmla="*/ 8398 h 9837"/>
              <a:gd name="connsiteX40" fmla="*/ 2941 w 10000"/>
              <a:gd name="connsiteY40" fmla="*/ 8722 h 9837"/>
              <a:gd name="connsiteX41" fmla="*/ 2349 w 10000"/>
              <a:gd name="connsiteY41" fmla="*/ 8884 h 9837"/>
              <a:gd name="connsiteX42" fmla="*/ 2349 w 10000"/>
              <a:gd name="connsiteY42" fmla="*/ 9043 h 9837"/>
              <a:gd name="connsiteX43" fmla="*/ 2349 w 10000"/>
              <a:gd name="connsiteY43" fmla="*/ 9209 h 9837"/>
              <a:gd name="connsiteX44" fmla="*/ 2349 w 10000"/>
              <a:gd name="connsiteY44" fmla="*/ 9209 h 9837"/>
              <a:gd name="connsiteX45" fmla="*/ 2349 w 10000"/>
              <a:gd name="connsiteY45" fmla="*/ 9370 h 9837"/>
              <a:gd name="connsiteX46" fmla="*/ 2941 w 10000"/>
              <a:gd name="connsiteY46" fmla="*/ 9536 h 9837"/>
              <a:gd name="connsiteX47" fmla="*/ 1180 w 10000"/>
              <a:gd name="connsiteY47" fmla="*/ 9837 h 9837"/>
              <a:gd name="connsiteX48" fmla="*/ 587 w 10000"/>
              <a:gd name="connsiteY48" fmla="*/ 9676 h 9837"/>
              <a:gd name="connsiteX49" fmla="*/ 0 w 10000"/>
              <a:gd name="connsiteY49" fmla="*/ 9676 h 9837"/>
              <a:gd name="connsiteX50" fmla="*/ 0 w 10000"/>
              <a:gd name="connsiteY50" fmla="*/ 9536 h 9837"/>
              <a:gd name="connsiteX51" fmla="*/ 0 w 10000"/>
              <a:gd name="connsiteY51" fmla="*/ 9536 h 9837"/>
              <a:gd name="connsiteX52" fmla="*/ 0 w 10000"/>
              <a:gd name="connsiteY52" fmla="*/ 9370 h 9837"/>
              <a:gd name="connsiteX53" fmla="*/ 0 w 10000"/>
              <a:gd name="connsiteY53" fmla="*/ 9209 h 9837"/>
              <a:gd name="connsiteX54" fmla="*/ 0 w 10000"/>
              <a:gd name="connsiteY54" fmla="*/ 8884 h 9837"/>
              <a:gd name="connsiteX55" fmla="*/ 587 w 10000"/>
              <a:gd name="connsiteY55" fmla="*/ 8398 h 9837"/>
              <a:gd name="connsiteX56" fmla="*/ 587 w 10000"/>
              <a:gd name="connsiteY56" fmla="*/ 8070 h 9837"/>
              <a:gd name="connsiteX57" fmla="*/ 1180 w 10000"/>
              <a:gd name="connsiteY57" fmla="*/ 7421 h 9837"/>
              <a:gd name="connsiteX58" fmla="*/ 1766 w 10000"/>
              <a:gd name="connsiteY58" fmla="*/ 6936 h 9837"/>
              <a:gd name="connsiteX59" fmla="*/ 1766 w 10000"/>
              <a:gd name="connsiteY59" fmla="*/ 6936 h 9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0000" h="9837">
                <a:moveTo>
                  <a:pt x="1766" y="6936"/>
                </a:moveTo>
                <a:lnTo>
                  <a:pt x="2941" y="5658"/>
                </a:lnTo>
                <a:cubicBezTo>
                  <a:pt x="3137" y="5280"/>
                  <a:pt x="3334" y="4905"/>
                  <a:pt x="3526" y="4524"/>
                </a:cubicBezTo>
                <a:lnTo>
                  <a:pt x="4116" y="3550"/>
                </a:lnTo>
                <a:lnTo>
                  <a:pt x="4707" y="2575"/>
                </a:lnTo>
                <a:lnTo>
                  <a:pt x="4707" y="2090"/>
                </a:lnTo>
                <a:lnTo>
                  <a:pt x="5295" y="1784"/>
                </a:lnTo>
                <a:lnTo>
                  <a:pt x="5295" y="1459"/>
                </a:lnTo>
                <a:lnTo>
                  <a:pt x="5295" y="1137"/>
                </a:lnTo>
                <a:lnTo>
                  <a:pt x="5295" y="973"/>
                </a:lnTo>
                <a:lnTo>
                  <a:pt x="5295" y="649"/>
                </a:lnTo>
                <a:lnTo>
                  <a:pt x="4707" y="649"/>
                </a:lnTo>
                <a:lnTo>
                  <a:pt x="4707" y="486"/>
                </a:lnTo>
                <a:lnTo>
                  <a:pt x="4116" y="324"/>
                </a:lnTo>
                <a:lnTo>
                  <a:pt x="4116" y="324"/>
                </a:lnTo>
                <a:lnTo>
                  <a:pt x="4116" y="164"/>
                </a:lnTo>
                <a:lnTo>
                  <a:pt x="4116" y="0"/>
                </a:lnTo>
                <a:lnTo>
                  <a:pt x="4116" y="0"/>
                </a:lnTo>
                <a:lnTo>
                  <a:pt x="4707" y="0"/>
                </a:lnTo>
                <a:lnTo>
                  <a:pt x="5879" y="0"/>
                </a:lnTo>
                <a:lnTo>
                  <a:pt x="7057" y="164"/>
                </a:lnTo>
                <a:lnTo>
                  <a:pt x="8232" y="324"/>
                </a:lnTo>
                <a:lnTo>
                  <a:pt x="9413" y="486"/>
                </a:lnTo>
                <a:lnTo>
                  <a:pt x="10000" y="649"/>
                </a:lnTo>
                <a:lnTo>
                  <a:pt x="10000" y="811"/>
                </a:lnTo>
                <a:lnTo>
                  <a:pt x="10000" y="1137"/>
                </a:lnTo>
                <a:lnTo>
                  <a:pt x="9413" y="1619"/>
                </a:lnTo>
                <a:lnTo>
                  <a:pt x="9413" y="1619"/>
                </a:lnTo>
                <a:lnTo>
                  <a:pt x="9413" y="1784"/>
                </a:lnTo>
                <a:lnTo>
                  <a:pt x="8822" y="2090"/>
                </a:lnTo>
                <a:lnTo>
                  <a:pt x="8822" y="2252"/>
                </a:lnTo>
                <a:lnTo>
                  <a:pt x="8822" y="2575"/>
                </a:lnTo>
                <a:lnTo>
                  <a:pt x="8232" y="2903"/>
                </a:lnTo>
                <a:lnTo>
                  <a:pt x="8232" y="3226"/>
                </a:lnTo>
                <a:lnTo>
                  <a:pt x="7645" y="3714"/>
                </a:lnTo>
                <a:lnTo>
                  <a:pt x="6471" y="5658"/>
                </a:lnTo>
                <a:lnTo>
                  <a:pt x="4116" y="7260"/>
                </a:lnTo>
                <a:lnTo>
                  <a:pt x="4116" y="7748"/>
                </a:lnTo>
                <a:lnTo>
                  <a:pt x="3526" y="8070"/>
                </a:lnTo>
                <a:lnTo>
                  <a:pt x="2941" y="8398"/>
                </a:lnTo>
                <a:lnTo>
                  <a:pt x="2941" y="8722"/>
                </a:lnTo>
                <a:lnTo>
                  <a:pt x="2349" y="8884"/>
                </a:lnTo>
                <a:lnTo>
                  <a:pt x="2349" y="9043"/>
                </a:lnTo>
                <a:lnTo>
                  <a:pt x="2349" y="9209"/>
                </a:lnTo>
                <a:lnTo>
                  <a:pt x="2349" y="9209"/>
                </a:lnTo>
                <a:lnTo>
                  <a:pt x="2349" y="9370"/>
                </a:lnTo>
                <a:lnTo>
                  <a:pt x="2941" y="9536"/>
                </a:lnTo>
                <a:lnTo>
                  <a:pt x="1180" y="9837"/>
                </a:lnTo>
                <a:lnTo>
                  <a:pt x="587" y="9676"/>
                </a:lnTo>
                <a:lnTo>
                  <a:pt x="0" y="9676"/>
                </a:lnTo>
                <a:lnTo>
                  <a:pt x="0" y="9536"/>
                </a:lnTo>
                <a:lnTo>
                  <a:pt x="0" y="9536"/>
                </a:lnTo>
                <a:lnTo>
                  <a:pt x="0" y="9370"/>
                </a:lnTo>
                <a:lnTo>
                  <a:pt x="0" y="9209"/>
                </a:lnTo>
                <a:lnTo>
                  <a:pt x="0" y="8884"/>
                </a:lnTo>
                <a:lnTo>
                  <a:pt x="587" y="8398"/>
                </a:lnTo>
                <a:lnTo>
                  <a:pt x="587" y="8070"/>
                </a:lnTo>
                <a:lnTo>
                  <a:pt x="1180" y="7421"/>
                </a:lnTo>
                <a:lnTo>
                  <a:pt x="1766" y="6936"/>
                </a:lnTo>
                <a:lnTo>
                  <a:pt x="1766" y="6936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83" name="Freeform 59"/>
          <p:cNvSpPr>
            <a:spLocks/>
          </p:cNvSpPr>
          <p:nvPr/>
        </p:nvSpPr>
        <p:spPr bwMode="auto">
          <a:xfrm>
            <a:off x="3722688" y="5019675"/>
            <a:ext cx="941387" cy="169863"/>
          </a:xfrm>
          <a:custGeom>
            <a:avLst/>
            <a:gdLst>
              <a:gd name="connsiteX0" fmla="*/ 8000 w 10000"/>
              <a:gd name="connsiteY0" fmla="*/ 295 h 9114"/>
              <a:gd name="connsiteX1" fmla="*/ 8105 w 10000"/>
              <a:gd name="connsiteY1" fmla="*/ 0 h 9114"/>
              <a:gd name="connsiteX2" fmla="*/ 8211 w 10000"/>
              <a:gd name="connsiteY2" fmla="*/ 0 h 9114"/>
              <a:gd name="connsiteX3" fmla="*/ 8316 w 10000"/>
              <a:gd name="connsiteY3" fmla="*/ 0 h 9114"/>
              <a:gd name="connsiteX4" fmla="*/ 8421 w 10000"/>
              <a:gd name="connsiteY4" fmla="*/ 0 h 9114"/>
              <a:gd name="connsiteX5" fmla="*/ 8632 w 10000"/>
              <a:gd name="connsiteY5" fmla="*/ 0 h 9114"/>
              <a:gd name="connsiteX6" fmla="*/ 8842 w 10000"/>
              <a:gd name="connsiteY6" fmla="*/ 590 h 9114"/>
              <a:gd name="connsiteX7" fmla="*/ 9053 w 10000"/>
              <a:gd name="connsiteY7" fmla="*/ 886 h 9114"/>
              <a:gd name="connsiteX8" fmla="*/ 9368 w 10000"/>
              <a:gd name="connsiteY8" fmla="*/ 1476 h 9114"/>
              <a:gd name="connsiteX9" fmla="*/ 9684 w 10000"/>
              <a:gd name="connsiteY9" fmla="*/ 1771 h 9114"/>
              <a:gd name="connsiteX10" fmla="*/ 9895 w 10000"/>
              <a:gd name="connsiteY10" fmla="*/ 2362 h 9114"/>
              <a:gd name="connsiteX11" fmla="*/ 10000 w 10000"/>
              <a:gd name="connsiteY11" fmla="*/ 2657 h 9114"/>
              <a:gd name="connsiteX12" fmla="*/ 10000 w 10000"/>
              <a:gd name="connsiteY12" fmla="*/ 2657 h 9114"/>
              <a:gd name="connsiteX13" fmla="*/ 10000 w 10000"/>
              <a:gd name="connsiteY13" fmla="*/ 2952 h 9114"/>
              <a:gd name="connsiteX14" fmla="*/ 9789 w 10000"/>
              <a:gd name="connsiteY14" fmla="*/ 2952 h 9114"/>
              <a:gd name="connsiteX15" fmla="*/ 9579 w 10000"/>
              <a:gd name="connsiteY15" fmla="*/ 3247 h 9114"/>
              <a:gd name="connsiteX16" fmla="*/ 9263 w 10000"/>
              <a:gd name="connsiteY16" fmla="*/ 3247 h 9114"/>
              <a:gd name="connsiteX17" fmla="*/ 9053 w 10000"/>
              <a:gd name="connsiteY17" fmla="*/ 3506 h 9114"/>
              <a:gd name="connsiteX18" fmla="*/ 8737 w 10000"/>
              <a:gd name="connsiteY18" fmla="*/ 3801 h 9114"/>
              <a:gd name="connsiteX19" fmla="*/ 8316 w 10000"/>
              <a:gd name="connsiteY19" fmla="*/ 4391 h 9114"/>
              <a:gd name="connsiteX20" fmla="*/ 7895 w 10000"/>
              <a:gd name="connsiteY20" fmla="*/ 5277 h 9114"/>
              <a:gd name="connsiteX21" fmla="*/ 7368 w 10000"/>
              <a:gd name="connsiteY21" fmla="*/ 6162 h 9114"/>
              <a:gd name="connsiteX22" fmla="*/ 6737 w 10000"/>
              <a:gd name="connsiteY22" fmla="*/ 7048 h 9114"/>
              <a:gd name="connsiteX23" fmla="*/ 6000 w 10000"/>
              <a:gd name="connsiteY23" fmla="*/ 8524 h 9114"/>
              <a:gd name="connsiteX24" fmla="*/ 4947 w 10000"/>
              <a:gd name="connsiteY24" fmla="*/ 9114 h 9114"/>
              <a:gd name="connsiteX25" fmla="*/ 5579 w 10000"/>
              <a:gd name="connsiteY25" fmla="*/ 7638 h 9114"/>
              <a:gd name="connsiteX26" fmla="*/ 6211 w 10000"/>
              <a:gd name="connsiteY26" fmla="*/ 6162 h 9114"/>
              <a:gd name="connsiteX27" fmla="*/ 6737 w 10000"/>
              <a:gd name="connsiteY27" fmla="*/ 4982 h 9114"/>
              <a:gd name="connsiteX28" fmla="*/ 7158 w 10000"/>
              <a:gd name="connsiteY28" fmla="*/ 4096 h 9114"/>
              <a:gd name="connsiteX29" fmla="*/ 7474 w 10000"/>
              <a:gd name="connsiteY29" fmla="*/ 3247 h 9114"/>
              <a:gd name="connsiteX30" fmla="*/ 7684 w 10000"/>
              <a:gd name="connsiteY30" fmla="*/ 2657 h 9114"/>
              <a:gd name="connsiteX31" fmla="*/ 7789 w 10000"/>
              <a:gd name="connsiteY31" fmla="*/ 2362 h 9114"/>
              <a:gd name="connsiteX32" fmla="*/ 7789 w 10000"/>
              <a:gd name="connsiteY32" fmla="*/ 2066 h 9114"/>
              <a:gd name="connsiteX33" fmla="*/ 7684 w 10000"/>
              <a:gd name="connsiteY33" fmla="*/ 2066 h 9114"/>
              <a:gd name="connsiteX34" fmla="*/ 7368 w 10000"/>
              <a:gd name="connsiteY34" fmla="*/ 2066 h 9114"/>
              <a:gd name="connsiteX35" fmla="*/ 7263 w 10000"/>
              <a:gd name="connsiteY35" fmla="*/ 2066 h 9114"/>
              <a:gd name="connsiteX36" fmla="*/ 7158 w 10000"/>
              <a:gd name="connsiteY36" fmla="*/ 2066 h 9114"/>
              <a:gd name="connsiteX37" fmla="*/ 7053 w 10000"/>
              <a:gd name="connsiteY37" fmla="*/ 2066 h 9114"/>
              <a:gd name="connsiteX38" fmla="*/ 6737 w 10000"/>
              <a:gd name="connsiteY38" fmla="*/ 2066 h 9114"/>
              <a:gd name="connsiteX39" fmla="*/ 6526 w 10000"/>
              <a:gd name="connsiteY39" fmla="*/ 2362 h 9114"/>
              <a:gd name="connsiteX40" fmla="*/ 6211 w 10000"/>
              <a:gd name="connsiteY40" fmla="*/ 2362 h 9114"/>
              <a:gd name="connsiteX41" fmla="*/ 5895 w 10000"/>
              <a:gd name="connsiteY41" fmla="*/ 2657 h 9114"/>
              <a:gd name="connsiteX42" fmla="*/ 5474 w 10000"/>
              <a:gd name="connsiteY42" fmla="*/ 2657 h 9114"/>
              <a:gd name="connsiteX43" fmla="*/ 4632 w 10000"/>
              <a:gd name="connsiteY43" fmla="*/ 2952 h 9114"/>
              <a:gd name="connsiteX44" fmla="*/ 3895 w 10000"/>
              <a:gd name="connsiteY44" fmla="*/ 3506 h 9114"/>
              <a:gd name="connsiteX45" fmla="*/ 3263 w 10000"/>
              <a:gd name="connsiteY45" fmla="*/ 3801 h 9114"/>
              <a:gd name="connsiteX46" fmla="*/ 2632 w 10000"/>
              <a:gd name="connsiteY46" fmla="*/ 4096 h 9114"/>
              <a:gd name="connsiteX47" fmla="*/ 2421 w 10000"/>
              <a:gd name="connsiteY47" fmla="*/ 4096 h 9114"/>
              <a:gd name="connsiteX48" fmla="*/ 2105 w 10000"/>
              <a:gd name="connsiteY48" fmla="*/ 4391 h 9114"/>
              <a:gd name="connsiteX49" fmla="*/ 1895 w 10000"/>
              <a:gd name="connsiteY49" fmla="*/ 4391 h 9114"/>
              <a:gd name="connsiteX50" fmla="*/ 1684 w 10000"/>
              <a:gd name="connsiteY50" fmla="*/ 4391 h 9114"/>
              <a:gd name="connsiteX51" fmla="*/ 1579 w 10000"/>
              <a:gd name="connsiteY51" fmla="*/ 4391 h 9114"/>
              <a:gd name="connsiteX52" fmla="*/ 1368 w 10000"/>
              <a:gd name="connsiteY52" fmla="*/ 4391 h 9114"/>
              <a:gd name="connsiteX53" fmla="*/ 1263 w 10000"/>
              <a:gd name="connsiteY53" fmla="*/ 4391 h 9114"/>
              <a:gd name="connsiteX54" fmla="*/ 1158 w 10000"/>
              <a:gd name="connsiteY54" fmla="*/ 4391 h 9114"/>
              <a:gd name="connsiteX55" fmla="*/ 1053 w 10000"/>
              <a:gd name="connsiteY55" fmla="*/ 4391 h 9114"/>
              <a:gd name="connsiteX56" fmla="*/ 842 w 10000"/>
              <a:gd name="connsiteY56" fmla="*/ 4391 h 9114"/>
              <a:gd name="connsiteX57" fmla="*/ 737 w 10000"/>
              <a:gd name="connsiteY57" fmla="*/ 4096 h 9114"/>
              <a:gd name="connsiteX58" fmla="*/ 526 w 10000"/>
              <a:gd name="connsiteY58" fmla="*/ 3801 h 9114"/>
              <a:gd name="connsiteX59" fmla="*/ 316 w 10000"/>
              <a:gd name="connsiteY59" fmla="*/ 3506 h 9114"/>
              <a:gd name="connsiteX60" fmla="*/ 211 w 10000"/>
              <a:gd name="connsiteY60" fmla="*/ 3247 h 9114"/>
              <a:gd name="connsiteX61" fmla="*/ 105 w 10000"/>
              <a:gd name="connsiteY61" fmla="*/ 2952 h 9114"/>
              <a:gd name="connsiteX62" fmla="*/ 0 w 10000"/>
              <a:gd name="connsiteY62" fmla="*/ 2657 h 9114"/>
              <a:gd name="connsiteX63" fmla="*/ 842 w 10000"/>
              <a:gd name="connsiteY63" fmla="*/ 2657 h 9114"/>
              <a:gd name="connsiteX64" fmla="*/ 1579 w 10000"/>
              <a:gd name="connsiteY64" fmla="*/ 2362 h 9114"/>
              <a:gd name="connsiteX65" fmla="*/ 2211 w 10000"/>
              <a:gd name="connsiteY65" fmla="*/ 2362 h 9114"/>
              <a:gd name="connsiteX66" fmla="*/ 2947 w 10000"/>
              <a:gd name="connsiteY66" fmla="*/ 2066 h 9114"/>
              <a:gd name="connsiteX67" fmla="*/ 3474 w 10000"/>
              <a:gd name="connsiteY67" fmla="*/ 2066 h 9114"/>
              <a:gd name="connsiteX68" fmla="*/ 4000 w 10000"/>
              <a:gd name="connsiteY68" fmla="*/ 1771 h 9114"/>
              <a:gd name="connsiteX69" fmla="*/ 4421 w 10000"/>
              <a:gd name="connsiteY69" fmla="*/ 1771 h 9114"/>
              <a:gd name="connsiteX70" fmla="*/ 4842 w 10000"/>
              <a:gd name="connsiteY70" fmla="*/ 1476 h 9114"/>
              <a:gd name="connsiteX71" fmla="*/ 5474 w 10000"/>
              <a:gd name="connsiteY71" fmla="*/ 1476 h 9114"/>
              <a:gd name="connsiteX72" fmla="*/ 6105 w 10000"/>
              <a:gd name="connsiteY72" fmla="*/ 1181 h 9114"/>
              <a:gd name="connsiteX73" fmla="*/ 6632 w 10000"/>
              <a:gd name="connsiteY73" fmla="*/ 886 h 9114"/>
              <a:gd name="connsiteX74" fmla="*/ 7053 w 10000"/>
              <a:gd name="connsiteY74" fmla="*/ 886 h 9114"/>
              <a:gd name="connsiteX75" fmla="*/ 7368 w 10000"/>
              <a:gd name="connsiteY75" fmla="*/ 590 h 9114"/>
              <a:gd name="connsiteX76" fmla="*/ 7684 w 10000"/>
              <a:gd name="connsiteY76" fmla="*/ 590 h 9114"/>
              <a:gd name="connsiteX77" fmla="*/ 7895 w 10000"/>
              <a:gd name="connsiteY77" fmla="*/ 295 h 9114"/>
              <a:gd name="connsiteX78" fmla="*/ 8000 w 10000"/>
              <a:gd name="connsiteY78" fmla="*/ 295 h 9114"/>
              <a:gd name="connsiteX79" fmla="*/ 8000 w 10000"/>
              <a:gd name="connsiteY79" fmla="*/ 295 h 9114"/>
              <a:gd name="connsiteX0" fmla="*/ 8000 w 10000"/>
              <a:gd name="connsiteY0" fmla="*/ 324 h 9353"/>
              <a:gd name="connsiteX1" fmla="*/ 8105 w 10000"/>
              <a:gd name="connsiteY1" fmla="*/ 0 h 9353"/>
              <a:gd name="connsiteX2" fmla="*/ 8211 w 10000"/>
              <a:gd name="connsiteY2" fmla="*/ 0 h 9353"/>
              <a:gd name="connsiteX3" fmla="*/ 8316 w 10000"/>
              <a:gd name="connsiteY3" fmla="*/ 0 h 9353"/>
              <a:gd name="connsiteX4" fmla="*/ 8421 w 10000"/>
              <a:gd name="connsiteY4" fmla="*/ 0 h 9353"/>
              <a:gd name="connsiteX5" fmla="*/ 8632 w 10000"/>
              <a:gd name="connsiteY5" fmla="*/ 0 h 9353"/>
              <a:gd name="connsiteX6" fmla="*/ 8842 w 10000"/>
              <a:gd name="connsiteY6" fmla="*/ 647 h 9353"/>
              <a:gd name="connsiteX7" fmla="*/ 9053 w 10000"/>
              <a:gd name="connsiteY7" fmla="*/ 972 h 9353"/>
              <a:gd name="connsiteX8" fmla="*/ 9368 w 10000"/>
              <a:gd name="connsiteY8" fmla="*/ 1619 h 9353"/>
              <a:gd name="connsiteX9" fmla="*/ 9684 w 10000"/>
              <a:gd name="connsiteY9" fmla="*/ 1943 h 9353"/>
              <a:gd name="connsiteX10" fmla="*/ 9895 w 10000"/>
              <a:gd name="connsiteY10" fmla="*/ 2592 h 9353"/>
              <a:gd name="connsiteX11" fmla="*/ 10000 w 10000"/>
              <a:gd name="connsiteY11" fmla="*/ 2915 h 9353"/>
              <a:gd name="connsiteX12" fmla="*/ 10000 w 10000"/>
              <a:gd name="connsiteY12" fmla="*/ 2915 h 9353"/>
              <a:gd name="connsiteX13" fmla="*/ 10000 w 10000"/>
              <a:gd name="connsiteY13" fmla="*/ 3239 h 9353"/>
              <a:gd name="connsiteX14" fmla="*/ 9789 w 10000"/>
              <a:gd name="connsiteY14" fmla="*/ 3239 h 9353"/>
              <a:gd name="connsiteX15" fmla="*/ 9579 w 10000"/>
              <a:gd name="connsiteY15" fmla="*/ 3563 h 9353"/>
              <a:gd name="connsiteX16" fmla="*/ 9263 w 10000"/>
              <a:gd name="connsiteY16" fmla="*/ 3563 h 9353"/>
              <a:gd name="connsiteX17" fmla="*/ 9053 w 10000"/>
              <a:gd name="connsiteY17" fmla="*/ 3847 h 9353"/>
              <a:gd name="connsiteX18" fmla="*/ 8737 w 10000"/>
              <a:gd name="connsiteY18" fmla="*/ 4171 h 9353"/>
              <a:gd name="connsiteX19" fmla="*/ 8316 w 10000"/>
              <a:gd name="connsiteY19" fmla="*/ 4818 h 9353"/>
              <a:gd name="connsiteX20" fmla="*/ 7895 w 10000"/>
              <a:gd name="connsiteY20" fmla="*/ 5790 h 9353"/>
              <a:gd name="connsiteX21" fmla="*/ 7368 w 10000"/>
              <a:gd name="connsiteY21" fmla="*/ 6761 h 9353"/>
              <a:gd name="connsiteX22" fmla="*/ 6737 w 10000"/>
              <a:gd name="connsiteY22" fmla="*/ 7733 h 9353"/>
              <a:gd name="connsiteX23" fmla="*/ 6000 w 10000"/>
              <a:gd name="connsiteY23" fmla="*/ 9353 h 9353"/>
              <a:gd name="connsiteX24" fmla="*/ 5579 w 10000"/>
              <a:gd name="connsiteY24" fmla="*/ 8381 h 9353"/>
              <a:gd name="connsiteX25" fmla="*/ 6211 w 10000"/>
              <a:gd name="connsiteY25" fmla="*/ 6761 h 9353"/>
              <a:gd name="connsiteX26" fmla="*/ 6737 w 10000"/>
              <a:gd name="connsiteY26" fmla="*/ 5466 h 9353"/>
              <a:gd name="connsiteX27" fmla="*/ 7158 w 10000"/>
              <a:gd name="connsiteY27" fmla="*/ 4494 h 9353"/>
              <a:gd name="connsiteX28" fmla="*/ 7474 w 10000"/>
              <a:gd name="connsiteY28" fmla="*/ 3563 h 9353"/>
              <a:gd name="connsiteX29" fmla="*/ 7684 w 10000"/>
              <a:gd name="connsiteY29" fmla="*/ 2915 h 9353"/>
              <a:gd name="connsiteX30" fmla="*/ 7789 w 10000"/>
              <a:gd name="connsiteY30" fmla="*/ 2592 h 9353"/>
              <a:gd name="connsiteX31" fmla="*/ 7789 w 10000"/>
              <a:gd name="connsiteY31" fmla="*/ 2267 h 9353"/>
              <a:gd name="connsiteX32" fmla="*/ 7684 w 10000"/>
              <a:gd name="connsiteY32" fmla="*/ 2267 h 9353"/>
              <a:gd name="connsiteX33" fmla="*/ 7368 w 10000"/>
              <a:gd name="connsiteY33" fmla="*/ 2267 h 9353"/>
              <a:gd name="connsiteX34" fmla="*/ 7263 w 10000"/>
              <a:gd name="connsiteY34" fmla="*/ 2267 h 9353"/>
              <a:gd name="connsiteX35" fmla="*/ 7158 w 10000"/>
              <a:gd name="connsiteY35" fmla="*/ 2267 h 9353"/>
              <a:gd name="connsiteX36" fmla="*/ 7053 w 10000"/>
              <a:gd name="connsiteY36" fmla="*/ 2267 h 9353"/>
              <a:gd name="connsiteX37" fmla="*/ 6737 w 10000"/>
              <a:gd name="connsiteY37" fmla="*/ 2267 h 9353"/>
              <a:gd name="connsiteX38" fmla="*/ 6526 w 10000"/>
              <a:gd name="connsiteY38" fmla="*/ 2592 h 9353"/>
              <a:gd name="connsiteX39" fmla="*/ 6211 w 10000"/>
              <a:gd name="connsiteY39" fmla="*/ 2592 h 9353"/>
              <a:gd name="connsiteX40" fmla="*/ 5895 w 10000"/>
              <a:gd name="connsiteY40" fmla="*/ 2915 h 9353"/>
              <a:gd name="connsiteX41" fmla="*/ 5474 w 10000"/>
              <a:gd name="connsiteY41" fmla="*/ 2915 h 9353"/>
              <a:gd name="connsiteX42" fmla="*/ 4632 w 10000"/>
              <a:gd name="connsiteY42" fmla="*/ 3239 h 9353"/>
              <a:gd name="connsiteX43" fmla="*/ 3895 w 10000"/>
              <a:gd name="connsiteY43" fmla="*/ 3847 h 9353"/>
              <a:gd name="connsiteX44" fmla="*/ 3263 w 10000"/>
              <a:gd name="connsiteY44" fmla="*/ 4171 h 9353"/>
              <a:gd name="connsiteX45" fmla="*/ 2632 w 10000"/>
              <a:gd name="connsiteY45" fmla="*/ 4494 h 9353"/>
              <a:gd name="connsiteX46" fmla="*/ 2421 w 10000"/>
              <a:gd name="connsiteY46" fmla="*/ 4494 h 9353"/>
              <a:gd name="connsiteX47" fmla="*/ 2105 w 10000"/>
              <a:gd name="connsiteY47" fmla="*/ 4818 h 9353"/>
              <a:gd name="connsiteX48" fmla="*/ 1895 w 10000"/>
              <a:gd name="connsiteY48" fmla="*/ 4818 h 9353"/>
              <a:gd name="connsiteX49" fmla="*/ 1684 w 10000"/>
              <a:gd name="connsiteY49" fmla="*/ 4818 h 9353"/>
              <a:gd name="connsiteX50" fmla="*/ 1579 w 10000"/>
              <a:gd name="connsiteY50" fmla="*/ 4818 h 9353"/>
              <a:gd name="connsiteX51" fmla="*/ 1368 w 10000"/>
              <a:gd name="connsiteY51" fmla="*/ 4818 h 9353"/>
              <a:gd name="connsiteX52" fmla="*/ 1263 w 10000"/>
              <a:gd name="connsiteY52" fmla="*/ 4818 h 9353"/>
              <a:gd name="connsiteX53" fmla="*/ 1158 w 10000"/>
              <a:gd name="connsiteY53" fmla="*/ 4818 h 9353"/>
              <a:gd name="connsiteX54" fmla="*/ 1053 w 10000"/>
              <a:gd name="connsiteY54" fmla="*/ 4818 h 9353"/>
              <a:gd name="connsiteX55" fmla="*/ 842 w 10000"/>
              <a:gd name="connsiteY55" fmla="*/ 4818 h 9353"/>
              <a:gd name="connsiteX56" fmla="*/ 737 w 10000"/>
              <a:gd name="connsiteY56" fmla="*/ 4494 h 9353"/>
              <a:gd name="connsiteX57" fmla="*/ 526 w 10000"/>
              <a:gd name="connsiteY57" fmla="*/ 4171 h 9353"/>
              <a:gd name="connsiteX58" fmla="*/ 316 w 10000"/>
              <a:gd name="connsiteY58" fmla="*/ 3847 h 9353"/>
              <a:gd name="connsiteX59" fmla="*/ 211 w 10000"/>
              <a:gd name="connsiteY59" fmla="*/ 3563 h 9353"/>
              <a:gd name="connsiteX60" fmla="*/ 105 w 10000"/>
              <a:gd name="connsiteY60" fmla="*/ 3239 h 9353"/>
              <a:gd name="connsiteX61" fmla="*/ 0 w 10000"/>
              <a:gd name="connsiteY61" fmla="*/ 2915 h 9353"/>
              <a:gd name="connsiteX62" fmla="*/ 842 w 10000"/>
              <a:gd name="connsiteY62" fmla="*/ 2915 h 9353"/>
              <a:gd name="connsiteX63" fmla="*/ 1579 w 10000"/>
              <a:gd name="connsiteY63" fmla="*/ 2592 h 9353"/>
              <a:gd name="connsiteX64" fmla="*/ 2211 w 10000"/>
              <a:gd name="connsiteY64" fmla="*/ 2592 h 9353"/>
              <a:gd name="connsiteX65" fmla="*/ 2947 w 10000"/>
              <a:gd name="connsiteY65" fmla="*/ 2267 h 9353"/>
              <a:gd name="connsiteX66" fmla="*/ 3474 w 10000"/>
              <a:gd name="connsiteY66" fmla="*/ 2267 h 9353"/>
              <a:gd name="connsiteX67" fmla="*/ 4000 w 10000"/>
              <a:gd name="connsiteY67" fmla="*/ 1943 h 9353"/>
              <a:gd name="connsiteX68" fmla="*/ 4421 w 10000"/>
              <a:gd name="connsiteY68" fmla="*/ 1943 h 9353"/>
              <a:gd name="connsiteX69" fmla="*/ 4842 w 10000"/>
              <a:gd name="connsiteY69" fmla="*/ 1619 h 9353"/>
              <a:gd name="connsiteX70" fmla="*/ 5474 w 10000"/>
              <a:gd name="connsiteY70" fmla="*/ 1619 h 9353"/>
              <a:gd name="connsiteX71" fmla="*/ 6105 w 10000"/>
              <a:gd name="connsiteY71" fmla="*/ 1296 h 9353"/>
              <a:gd name="connsiteX72" fmla="*/ 6632 w 10000"/>
              <a:gd name="connsiteY72" fmla="*/ 972 h 9353"/>
              <a:gd name="connsiteX73" fmla="*/ 7053 w 10000"/>
              <a:gd name="connsiteY73" fmla="*/ 972 h 9353"/>
              <a:gd name="connsiteX74" fmla="*/ 7368 w 10000"/>
              <a:gd name="connsiteY74" fmla="*/ 647 h 9353"/>
              <a:gd name="connsiteX75" fmla="*/ 7684 w 10000"/>
              <a:gd name="connsiteY75" fmla="*/ 647 h 9353"/>
              <a:gd name="connsiteX76" fmla="*/ 7895 w 10000"/>
              <a:gd name="connsiteY76" fmla="*/ 324 h 9353"/>
              <a:gd name="connsiteX77" fmla="*/ 8000 w 10000"/>
              <a:gd name="connsiteY77" fmla="*/ 324 h 9353"/>
              <a:gd name="connsiteX78" fmla="*/ 8000 w 10000"/>
              <a:gd name="connsiteY78" fmla="*/ 324 h 9353"/>
              <a:gd name="connsiteX0" fmla="*/ 8000 w 10000"/>
              <a:gd name="connsiteY0" fmla="*/ 346 h 10000"/>
              <a:gd name="connsiteX1" fmla="*/ 8105 w 10000"/>
              <a:gd name="connsiteY1" fmla="*/ 0 h 10000"/>
              <a:gd name="connsiteX2" fmla="*/ 8211 w 10000"/>
              <a:gd name="connsiteY2" fmla="*/ 0 h 10000"/>
              <a:gd name="connsiteX3" fmla="*/ 8316 w 10000"/>
              <a:gd name="connsiteY3" fmla="*/ 0 h 10000"/>
              <a:gd name="connsiteX4" fmla="*/ 8421 w 10000"/>
              <a:gd name="connsiteY4" fmla="*/ 0 h 10000"/>
              <a:gd name="connsiteX5" fmla="*/ 8632 w 10000"/>
              <a:gd name="connsiteY5" fmla="*/ 0 h 10000"/>
              <a:gd name="connsiteX6" fmla="*/ 8842 w 10000"/>
              <a:gd name="connsiteY6" fmla="*/ 692 h 10000"/>
              <a:gd name="connsiteX7" fmla="*/ 9053 w 10000"/>
              <a:gd name="connsiteY7" fmla="*/ 1039 h 10000"/>
              <a:gd name="connsiteX8" fmla="*/ 9368 w 10000"/>
              <a:gd name="connsiteY8" fmla="*/ 1731 h 10000"/>
              <a:gd name="connsiteX9" fmla="*/ 9684 w 10000"/>
              <a:gd name="connsiteY9" fmla="*/ 2077 h 10000"/>
              <a:gd name="connsiteX10" fmla="*/ 9895 w 10000"/>
              <a:gd name="connsiteY10" fmla="*/ 2771 h 10000"/>
              <a:gd name="connsiteX11" fmla="*/ 10000 w 10000"/>
              <a:gd name="connsiteY11" fmla="*/ 3117 h 10000"/>
              <a:gd name="connsiteX12" fmla="*/ 10000 w 10000"/>
              <a:gd name="connsiteY12" fmla="*/ 3117 h 10000"/>
              <a:gd name="connsiteX13" fmla="*/ 10000 w 10000"/>
              <a:gd name="connsiteY13" fmla="*/ 3463 h 10000"/>
              <a:gd name="connsiteX14" fmla="*/ 9789 w 10000"/>
              <a:gd name="connsiteY14" fmla="*/ 3463 h 10000"/>
              <a:gd name="connsiteX15" fmla="*/ 9579 w 10000"/>
              <a:gd name="connsiteY15" fmla="*/ 3809 h 10000"/>
              <a:gd name="connsiteX16" fmla="*/ 9263 w 10000"/>
              <a:gd name="connsiteY16" fmla="*/ 3809 h 10000"/>
              <a:gd name="connsiteX17" fmla="*/ 9053 w 10000"/>
              <a:gd name="connsiteY17" fmla="*/ 4113 h 10000"/>
              <a:gd name="connsiteX18" fmla="*/ 8737 w 10000"/>
              <a:gd name="connsiteY18" fmla="*/ 4460 h 10000"/>
              <a:gd name="connsiteX19" fmla="*/ 8316 w 10000"/>
              <a:gd name="connsiteY19" fmla="*/ 5151 h 10000"/>
              <a:gd name="connsiteX20" fmla="*/ 7895 w 10000"/>
              <a:gd name="connsiteY20" fmla="*/ 6191 h 10000"/>
              <a:gd name="connsiteX21" fmla="*/ 7368 w 10000"/>
              <a:gd name="connsiteY21" fmla="*/ 7229 h 10000"/>
              <a:gd name="connsiteX22" fmla="*/ 6737 w 10000"/>
              <a:gd name="connsiteY22" fmla="*/ 8268 h 10000"/>
              <a:gd name="connsiteX23" fmla="*/ 6000 w 10000"/>
              <a:gd name="connsiteY23" fmla="*/ 10000 h 10000"/>
              <a:gd name="connsiteX24" fmla="*/ 6211 w 10000"/>
              <a:gd name="connsiteY24" fmla="*/ 7229 h 10000"/>
              <a:gd name="connsiteX25" fmla="*/ 6737 w 10000"/>
              <a:gd name="connsiteY25" fmla="*/ 5844 h 10000"/>
              <a:gd name="connsiteX26" fmla="*/ 7158 w 10000"/>
              <a:gd name="connsiteY26" fmla="*/ 4805 h 10000"/>
              <a:gd name="connsiteX27" fmla="*/ 7474 w 10000"/>
              <a:gd name="connsiteY27" fmla="*/ 3809 h 10000"/>
              <a:gd name="connsiteX28" fmla="*/ 7684 w 10000"/>
              <a:gd name="connsiteY28" fmla="*/ 3117 h 10000"/>
              <a:gd name="connsiteX29" fmla="*/ 7789 w 10000"/>
              <a:gd name="connsiteY29" fmla="*/ 2771 h 10000"/>
              <a:gd name="connsiteX30" fmla="*/ 7789 w 10000"/>
              <a:gd name="connsiteY30" fmla="*/ 2424 h 10000"/>
              <a:gd name="connsiteX31" fmla="*/ 7684 w 10000"/>
              <a:gd name="connsiteY31" fmla="*/ 2424 h 10000"/>
              <a:gd name="connsiteX32" fmla="*/ 7368 w 10000"/>
              <a:gd name="connsiteY32" fmla="*/ 2424 h 10000"/>
              <a:gd name="connsiteX33" fmla="*/ 7263 w 10000"/>
              <a:gd name="connsiteY33" fmla="*/ 2424 h 10000"/>
              <a:gd name="connsiteX34" fmla="*/ 7158 w 10000"/>
              <a:gd name="connsiteY34" fmla="*/ 2424 h 10000"/>
              <a:gd name="connsiteX35" fmla="*/ 7053 w 10000"/>
              <a:gd name="connsiteY35" fmla="*/ 2424 h 10000"/>
              <a:gd name="connsiteX36" fmla="*/ 6737 w 10000"/>
              <a:gd name="connsiteY36" fmla="*/ 2424 h 10000"/>
              <a:gd name="connsiteX37" fmla="*/ 6526 w 10000"/>
              <a:gd name="connsiteY37" fmla="*/ 2771 h 10000"/>
              <a:gd name="connsiteX38" fmla="*/ 6211 w 10000"/>
              <a:gd name="connsiteY38" fmla="*/ 2771 h 10000"/>
              <a:gd name="connsiteX39" fmla="*/ 5895 w 10000"/>
              <a:gd name="connsiteY39" fmla="*/ 3117 h 10000"/>
              <a:gd name="connsiteX40" fmla="*/ 5474 w 10000"/>
              <a:gd name="connsiteY40" fmla="*/ 3117 h 10000"/>
              <a:gd name="connsiteX41" fmla="*/ 4632 w 10000"/>
              <a:gd name="connsiteY41" fmla="*/ 3463 h 10000"/>
              <a:gd name="connsiteX42" fmla="*/ 3895 w 10000"/>
              <a:gd name="connsiteY42" fmla="*/ 4113 h 10000"/>
              <a:gd name="connsiteX43" fmla="*/ 3263 w 10000"/>
              <a:gd name="connsiteY43" fmla="*/ 4460 h 10000"/>
              <a:gd name="connsiteX44" fmla="*/ 2632 w 10000"/>
              <a:gd name="connsiteY44" fmla="*/ 4805 h 10000"/>
              <a:gd name="connsiteX45" fmla="*/ 2421 w 10000"/>
              <a:gd name="connsiteY45" fmla="*/ 4805 h 10000"/>
              <a:gd name="connsiteX46" fmla="*/ 2105 w 10000"/>
              <a:gd name="connsiteY46" fmla="*/ 5151 h 10000"/>
              <a:gd name="connsiteX47" fmla="*/ 1895 w 10000"/>
              <a:gd name="connsiteY47" fmla="*/ 5151 h 10000"/>
              <a:gd name="connsiteX48" fmla="*/ 1684 w 10000"/>
              <a:gd name="connsiteY48" fmla="*/ 5151 h 10000"/>
              <a:gd name="connsiteX49" fmla="*/ 1579 w 10000"/>
              <a:gd name="connsiteY49" fmla="*/ 5151 h 10000"/>
              <a:gd name="connsiteX50" fmla="*/ 1368 w 10000"/>
              <a:gd name="connsiteY50" fmla="*/ 5151 h 10000"/>
              <a:gd name="connsiteX51" fmla="*/ 1263 w 10000"/>
              <a:gd name="connsiteY51" fmla="*/ 5151 h 10000"/>
              <a:gd name="connsiteX52" fmla="*/ 1158 w 10000"/>
              <a:gd name="connsiteY52" fmla="*/ 5151 h 10000"/>
              <a:gd name="connsiteX53" fmla="*/ 1053 w 10000"/>
              <a:gd name="connsiteY53" fmla="*/ 5151 h 10000"/>
              <a:gd name="connsiteX54" fmla="*/ 842 w 10000"/>
              <a:gd name="connsiteY54" fmla="*/ 5151 h 10000"/>
              <a:gd name="connsiteX55" fmla="*/ 737 w 10000"/>
              <a:gd name="connsiteY55" fmla="*/ 4805 h 10000"/>
              <a:gd name="connsiteX56" fmla="*/ 526 w 10000"/>
              <a:gd name="connsiteY56" fmla="*/ 4460 h 10000"/>
              <a:gd name="connsiteX57" fmla="*/ 316 w 10000"/>
              <a:gd name="connsiteY57" fmla="*/ 4113 h 10000"/>
              <a:gd name="connsiteX58" fmla="*/ 211 w 10000"/>
              <a:gd name="connsiteY58" fmla="*/ 3809 h 10000"/>
              <a:gd name="connsiteX59" fmla="*/ 105 w 10000"/>
              <a:gd name="connsiteY59" fmla="*/ 3463 h 10000"/>
              <a:gd name="connsiteX60" fmla="*/ 0 w 10000"/>
              <a:gd name="connsiteY60" fmla="*/ 3117 h 10000"/>
              <a:gd name="connsiteX61" fmla="*/ 842 w 10000"/>
              <a:gd name="connsiteY61" fmla="*/ 3117 h 10000"/>
              <a:gd name="connsiteX62" fmla="*/ 1579 w 10000"/>
              <a:gd name="connsiteY62" fmla="*/ 2771 h 10000"/>
              <a:gd name="connsiteX63" fmla="*/ 2211 w 10000"/>
              <a:gd name="connsiteY63" fmla="*/ 2771 h 10000"/>
              <a:gd name="connsiteX64" fmla="*/ 2947 w 10000"/>
              <a:gd name="connsiteY64" fmla="*/ 2424 h 10000"/>
              <a:gd name="connsiteX65" fmla="*/ 3474 w 10000"/>
              <a:gd name="connsiteY65" fmla="*/ 2424 h 10000"/>
              <a:gd name="connsiteX66" fmla="*/ 4000 w 10000"/>
              <a:gd name="connsiteY66" fmla="*/ 2077 h 10000"/>
              <a:gd name="connsiteX67" fmla="*/ 4421 w 10000"/>
              <a:gd name="connsiteY67" fmla="*/ 2077 h 10000"/>
              <a:gd name="connsiteX68" fmla="*/ 4842 w 10000"/>
              <a:gd name="connsiteY68" fmla="*/ 1731 h 10000"/>
              <a:gd name="connsiteX69" fmla="*/ 5474 w 10000"/>
              <a:gd name="connsiteY69" fmla="*/ 1731 h 10000"/>
              <a:gd name="connsiteX70" fmla="*/ 6105 w 10000"/>
              <a:gd name="connsiteY70" fmla="*/ 1386 h 10000"/>
              <a:gd name="connsiteX71" fmla="*/ 6632 w 10000"/>
              <a:gd name="connsiteY71" fmla="*/ 1039 h 10000"/>
              <a:gd name="connsiteX72" fmla="*/ 7053 w 10000"/>
              <a:gd name="connsiteY72" fmla="*/ 1039 h 10000"/>
              <a:gd name="connsiteX73" fmla="*/ 7368 w 10000"/>
              <a:gd name="connsiteY73" fmla="*/ 692 h 10000"/>
              <a:gd name="connsiteX74" fmla="*/ 7684 w 10000"/>
              <a:gd name="connsiteY74" fmla="*/ 692 h 10000"/>
              <a:gd name="connsiteX75" fmla="*/ 7895 w 10000"/>
              <a:gd name="connsiteY75" fmla="*/ 346 h 10000"/>
              <a:gd name="connsiteX76" fmla="*/ 8000 w 10000"/>
              <a:gd name="connsiteY76" fmla="*/ 346 h 10000"/>
              <a:gd name="connsiteX77" fmla="*/ 8000 w 10000"/>
              <a:gd name="connsiteY77" fmla="*/ 346 h 10000"/>
              <a:gd name="connsiteX0" fmla="*/ 8000 w 10000"/>
              <a:gd name="connsiteY0" fmla="*/ 346 h 8268"/>
              <a:gd name="connsiteX1" fmla="*/ 8105 w 10000"/>
              <a:gd name="connsiteY1" fmla="*/ 0 h 8268"/>
              <a:gd name="connsiteX2" fmla="*/ 8211 w 10000"/>
              <a:gd name="connsiteY2" fmla="*/ 0 h 8268"/>
              <a:gd name="connsiteX3" fmla="*/ 8316 w 10000"/>
              <a:gd name="connsiteY3" fmla="*/ 0 h 8268"/>
              <a:gd name="connsiteX4" fmla="*/ 8421 w 10000"/>
              <a:gd name="connsiteY4" fmla="*/ 0 h 8268"/>
              <a:gd name="connsiteX5" fmla="*/ 8632 w 10000"/>
              <a:gd name="connsiteY5" fmla="*/ 0 h 8268"/>
              <a:gd name="connsiteX6" fmla="*/ 8842 w 10000"/>
              <a:gd name="connsiteY6" fmla="*/ 692 h 8268"/>
              <a:gd name="connsiteX7" fmla="*/ 9053 w 10000"/>
              <a:gd name="connsiteY7" fmla="*/ 1039 h 8268"/>
              <a:gd name="connsiteX8" fmla="*/ 9368 w 10000"/>
              <a:gd name="connsiteY8" fmla="*/ 1731 h 8268"/>
              <a:gd name="connsiteX9" fmla="*/ 9684 w 10000"/>
              <a:gd name="connsiteY9" fmla="*/ 2077 h 8268"/>
              <a:gd name="connsiteX10" fmla="*/ 9895 w 10000"/>
              <a:gd name="connsiteY10" fmla="*/ 2771 h 8268"/>
              <a:gd name="connsiteX11" fmla="*/ 10000 w 10000"/>
              <a:gd name="connsiteY11" fmla="*/ 3117 h 8268"/>
              <a:gd name="connsiteX12" fmla="*/ 10000 w 10000"/>
              <a:gd name="connsiteY12" fmla="*/ 3117 h 8268"/>
              <a:gd name="connsiteX13" fmla="*/ 10000 w 10000"/>
              <a:gd name="connsiteY13" fmla="*/ 3463 h 8268"/>
              <a:gd name="connsiteX14" fmla="*/ 9789 w 10000"/>
              <a:gd name="connsiteY14" fmla="*/ 3463 h 8268"/>
              <a:gd name="connsiteX15" fmla="*/ 9579 w 10000"/>
              <a:gd name="connsiteY15" fmla="*/ 3809 h 8268"/>
              <a:gd name="connsiteX16" fmla="*/ 9263 w 10000"/>
              <a:gd name="connsiteY16" fmla="*/ 3809 h 8268"/>
              <a:gd name="connsiteX17" fmla="*/ 9053 w 10000"/>
              <a:gd name="connsiteY17" fmla="*/ 4113 h 8268"/>
              <a:gd name="connsiteX18" fmla="*/ 8737 w 10000"/>
              <a:gd name="connsiteY18" fmla="*/ 4460 h 8268"/>
              <a:gd name="connsiteX19" fmla="*/ 8316 w 10000"/>
              <a:gd name="connsiteY19" fmla="*/ 5151 h 8268"/>
              <a:gd name="connsiteX20" fmla="*/ 7895 w 10000"/>
              <a:gd name="connsiteY20" fmla="*/ 6191 h 8268"/>
              <a:gd name="connsiteX21" fmla="*/ 7368 w 10000"/>
              <a:gd name="connsiteY21" fmla="*/ 7229 h 8268"/>
              <a:gd name="connsiteX22" fmla="*/ 6737 w 10000"/>
              <a:gd name="connsiteY22" fmla="*/ 8268 h 8268"/>
              <a:gd name="connsiteX23" fmla="*/ 6211 w 10000"/>
              <a:gd name="connsiteY23" fmla="*/ 7229 h 8268"/>
              <a:gd name="connsiteX24" fmla="*/ 6737 w 10000"/>
              <a:gd name="connsiteY24" fmla="*/ 5844 h 8268"/>
              <a:gd name="connsiteX25" fmla="*/ 7158 w 10000"/>
              <a:gd name="connsiteY25" fmla="*/ 4805 h 8268"/>
              <a:gd name="connsiteX26" fmla="*/ 7474 w 10000"/>
              <a:gd name="connsiteY26" fmla="*/ 3809 h 8268"/>
              <a:gd name="connsiteX27" fmla="*/ 7684 w 10000"/>
              <a:gd name="connsiteY27" fmla="*/ 3117 h 8268"/>
              <a:gd name="connsiteX28" fmla="*/ 7789 w 10000"/>
              <a:gd name="connsiteY28" fmla="*/ 2771 h 8268"/>
              <a:gd name="connsiteX29" fmla="*/ 7789 w 10000"/>
              <a:gd name="connsiteY29" fmla="*/ 2424 h 8268"/>
              <a:gd name="connsiteX30" fmla="*/ 7684 w 10000"/>
              <a:gd name="connsiteY30" fmla="*/ 2424 h 8268"/>
              <a:gd name="connsiteX31" fmla="*/ 7368 w 10000"/>
              <a:gd name="connsiteY31" fmla="*/ 2424 h 8268"/>
              <a:gd name="connsiteX32" fmla="*/ 7263 w 10000"/>
              <a:gd name="connsiteY32" fmla="*/ 2424 h 8268"/>
              <a:gd name="connsiteX33" fmla="*/ 7158 w 10000"/>
              <a:gd name="connsiteY33" fmla="*/ 2424 h 8268"/>
              <a:gd name="connsiteX34" fmla="*/ 7053 w 10000"/>
              <a:gd name="connsiteY34" fmla="*/ 2424 h 8268"/>
              <a:gd name="connsiteX35" fmla="*/ 6737 w 10000"/>
              <a:gd name="connsiteY35" fmla="*/ 2424 h 8268"/>
              <a:gd name="connsiteX36" fmla="*/ 6526 w 10000"/>
              <a:gd name="connsiteY36" fmla="*/ 2771 h 8268"/>
              <a:gd name="connsiteX37" fmla="*/ 6211 w 10000"/>
              <a:gd name="connsiteY37" fmla="*/ 2771 h 8268"/>
              <a:gd name="connsiteX38" fmla="*/ 5895 w 10000"/>
              <a:gd name="connsiteY38" fmla="*/ 3117 h 8268"/>
              <a:gd name="connsiteX39" fmla="*/ 5474 w 10000"/>
              <a:gd name="connsiteY39" fmla="*/ 3117 h 8268"/>
              <a:gd name="connsiteX40" fmla="*/ 4632 w 10000"/>
              <a:gd name="connsiteY40" fmla="*/ 3463 h 8268"/>
              <a:gd name="connsiteX41" fmla="*/ 3895 w 10000"/>
              <a:gd name="connsiteY41" fmla="*/ 4113 h 8268"/>
              <a:gd name="connsiteX42" fmla="*/ 3263 w 10000"/>
              <a:gd name="connsiteY42" fmla="*/ 4460 h 8268"/>
              <a:gd name="connsiteX43" fmla="*/ 2632 w 10000"/>
              <a:gd name="connsiteY43" fmla="*/ 4805 h 8268"/>
              <a:gd name="connsiteX44" fmla="*/ 2421 w 10000"/>
              <a:gd name="connsiteY44" fmla="*/ 4805 h 8268"/>
              <a:gd name="connsiteX45" fmla="*/ 2105 w 10000"/>
              <a:gd name="connsiteY45" fmla="*/ 5151 h 8268"/>
              <a:gd name="connsiteX46" fmla="*/ 1895 w 10000"/>
              <a:gd name="connsiteY46" fmla="*/ 5151 h 8268"/>
              <a:gd name="connsiteX47" fmla="*/ 1684 w 10000"/>
              <a:gd name="connsiteY47" fmla="*/ 5151 h 8268"/>
              <a:gd name="connsiteX48" fmla="*/ 1579 w 10000"/>
              <a:gd name="connsiteY48" fmla="*/ 5151 h 8268"/>
              <a:gd name="connsiteX49" fmla="*/ 1368 w 10000"/>
              <a:gd name="connsiteY49" fmla="*/ 5151 h 8268"/>
              <a:gd name="connsiteX50" fmla="*/ 1263 w 10000"/>
              <a:gd name="connsiteY50" fmla="*/ 5151 h 8268"/>
              <a:gd name="connsiteX51" fmla="*/ 1158 w 10000"/>
              <a:gd name="connsiteY51" fmla="*/ 5151 h 8268"/>
              <a:gd name="connsiteX52" fmla="*/ 1053 w 10000"/>
              <a:gd name="connsiteY52" fmla="*/ 5151 h 8268"/>
              <a:gd name="connsiteX53" fmla="*/ 842 w 10000"/>
              <a:gd name="connsiteY53" fmla="*/ 5151 h 8268"/>
              <a:gd name="connsiteX54" fmla="*/ 737 w 10000"/>
              <a:gd name="connsiteY54" fmla="*/ 4805 h 8268"/>
              <a:gd name="connsiteX55" fmla="*/ 526 w 10000"/>
              <a:gd name="connsiteY55" fmla="*/ 4460 h 8268"/>
              <a:gd name="connsiteX56" fmla="*/ 316 w 10000"/>
              <a:gd name="connsiteY56" fmla="*/ 4113 h 8268"/>
              <a:gd name="connsiteX57" fmla="*/ 211 w 10000"/>
              <a:gd name="connsiteY57" fmla="*/ 3809 h 8268"/>
              <a:gd name="connsiteX58" fmla="*/ 105 w 10000"/>
              <a:gd name="connsiteY58" fmla="*/ 3463 h 8268"/>
              <a:gd name="connsiteX59" fmla="*/ 0 w 10000"/>
              <a:gd name="connsiteY59" fmla="*/ 3117 h 8268"/>
              <a:gd name="connsiteX60" fmla="*/ 842 w 10000"/>
              <a:gd name="connsiteY60" fmla="*/ 3117 h 8268"/>
              <a:gd name="connsiteX61" fmla="*/ 1579 w 10000"/>
              <a:gd name="connsiteY61" fmla="*/ 2771 h 8268"/>
              <a:gd name="connsiteX62" fmla="*/ 2211 w 10000"/>
              <a:gd name="connsiteY62" fmla="*/ 2771 h 8268"/>
              <a:gd name="connsiteX63" fmla="*/ 2947 w 10000"/>
              <a:gd name="connsiteY63" fmla="*/ 2424 h 8268"/>
              <a:gd name="connsiteX64" fmla="*/ 3474 w 10000"/>
              <a:gd name="connsiteY64" fmla="*/ 2424 h 8268"/>
              <a:gd name="connsiteX65" fmla="*/ 4000 w 10000"/>
              <a:gd name="connsiteY65" fmla="*/ 2077 h 8268"/>
              <a:gd name="connsiteX66" fmla="*/ 4421 w 10000"/>
              <a:gd name="connsiteY66" fmla="*/ 2077 h 8268"/>
              <a:gd name="connsiteX67" fmla="*/ 4842 w 10000"/>
              <a:gd name="connsiteY67" fmla="*/ 1731 h 8268"/>
              <a:gd name="connsiteX68" fmla="*/ 5474 w 10000"/>
              <a:gd name="connsiteY68" fmla="*/ 1731 h 8268"/>
              <a:gd name="connsiteX69" fmla="*/ 6105 w 10000"/>
              <a:gd name="connsiteY69" fmla="*/ 1386 h 8268"/>
              <a:gd name="connsiteX70" fmla="*/ 6632 w 10000"/>
              <a:gd name="connsiteY70" fmla="*/ 1039 h 8268"/>
              <a:gd name="connsiteX71" fmla="*/ 7053 w 10000"/>
              <a:gd name="connsiteY71" fmla="*/ 1039 h 8268"/>
              <a:gd name="connsiteX72" fmla="*/ 7368 w 10000"/>
              <a:gd name="connsiteY72" fmla="*/ 692 h 8268"/>
              <a:gd name="connsiteX73" fmla="*/ 7684 w 10000"/>
              <a:gd name="connsiteY73" fmla="*/ 692 h 8268"/>
              <a:gd name="connsiteX74" fmla="*/ 7895 w 10000"/>
              <a:gd name="connsiteY74" fmla="*/ 346 h 8268"/>
              <a:gd name="connsiteX75" fmla="*/ 8000 w 10000"/>
              <a:gd name="connsiteY75" fmla="*/ 346 h 8268"/>
              <a:gd name="connsiteX76" fmla="*/ 8000 w 10000"/>
              <a:gd name="connsiteY76" fmla="*/ 346 h 8268"/>
              <a:gd name="connsiteX0" fmla="*/ 8000 w 10000"/>
              <a:gd name="connsiteY0" fmla="*/ 418 h 8743"/>
              <a:gd name="connsiteX1" fmla="*/ 8105 w 10000"/>
              <a:gd name="connsiteY1" fmla="*/ 0 h 8743"/>
              <a:gd name="connsiteX2" fmla="*/ 8211 w 10000"/>
              <a:gd name="connsiteY2" fmla="*/ 0 h 8743"/>
              <a:gd name="connsiteX3" fmla="*/ 8316 w 10000"/>
              <a:gd name="connsiteY3" fmla="*/ 0 h 8743"/>
              <a:gd name="connsiteX4" fmla="*/ 8421 w 10000"/>
              <a:gd name="connsiteY4" fmla="*/ 0 h 8743"/>
              <a:gd name="connsiteX5" fmla="*/ 8632 w 10000"/>
              <a:gd name="connsiteY5" fmla="*/ 0 h 8743"/>
              <a:gd name="connsiteX6" fmla="*/ 8842 w 10000"/>
              <a:gd name="connsiteY6" fmla="*/ 837 h 8743"/>
              <a:gd name="connsiteX7" fmla="*/ 9053 w 10000"/>
              <a:gd name="connsiteY7" fmla="*/ 1257 h 8743"/>
              <a:gd name="connsiteX8" fmla="*/ 9368 w 10000"/>
              <a:gd name="connsiteY8" fmla="*/ 2094 h 8743"/>
              <a:gd name="connsiteX9" fmla="*/ 9684 w 10000"/>
              <a:gd name="connsiteY9" fmla="*/ 2512 h 8743"/>
              <a:gd name="connsiteX10" fmla="*/ 9895 w 10000"/>
              <a:gd name="connsiteY10" fmla="*/ 3351 h 8743"/>
              <a:gd name="connsiteX11" fmla="*/ 10000 w 10000"/>
              <a:gd name="connsiteY11" fmla="*/ 3770 h 8743"/>
              <a:gd name="connsiteX12" fmla="*/ 10000 w 10000"/>
              <a:gd name="connsiteY12" fmla="*/ 3770 h 8743"/>
              <a:gd name="connsiteX13" fmla="*/ 10000 w 10000"/>
              <a:gd name="connsiteY13" fmla="*/ 4188 h 8743"/>
              <a:gd name="connsiteX14" fmla="*/ 9789 w 10000"/>
              <a:gd name="connsiteY14" fmla="*/ 4188 h 8743"/>
              <a:gd name="connsiteX15" fmla="*/ 9579 w 10000"/>
              <a:gd name="connsiteY15" fmla="*/ 4607 h 8743"/>
              <a:gd name="connsiteX16" fmla="*/ 9263 w 10000"/>
              <a:gd name="connsiteY16" fmla="*/ 4607 h 8743"/>
              <a:gd name="connsiteX17" fmla="*/ 9053 w 10000"/>
              <a:gd name="connsiteY17" fmla="*/ 4975 h 8743"/>
              <a:gd name="connsiteX18" fmla="*/ 8737 w 10000"/>
              <a:gd name="connsiteY18" fmla="*/ 5394 h 8743"/>
              <a:gd name="connsiteX19" fmla="*/ 8316 w 10000"/>
              <a:gd name="connsiteY19" fmla="*/ 6230 h 8743"/>
              <a:gd name="connsiteX20" fmla="*/ 7895 w 10000"/>
              <a:gd name="connsiteY20" fmla="*/ 7488 h 8743"/>
              <a:gd name="connsiteX21" fmla="*/ 7368 w 10000"/>
              <a:gd name="connsiteY21" fmla="*/ 8743 h 8743"/>
              <a:gd name="connsiteX22" fmla="*/ 6211 w 10000"/>
              <a:gd name="connsiteY22" fmla="*/ 8743 h 8743"/>
              <a:gd name="connsiteX23" fmla="*/ 6737 w 10000"/>
              <a:gd name="connsiteY23" fmla="*/ 7068 h 8743"/>
              <a:gd name="connsiteX24" fmla="*/ 7158 w 10000"/>
              <a:gd name="connsiteY24" fmla="*/ 5812 h 8743"/>
              <a:gd name="connsiteX25" fmla="*/ 7474 w 10000"/>
              <a:gd name="connsiteY25" fmla="*/ 4607 h 8743"/>
              <a:gd name="connsiteX26" fmla="*/ 7684 w 10000"/>
              <a:gd name="connsiteY26" fmla="*/ 3770 h 8743"/>
              <a:gd name="connsiteX27" fmla="*/ 7789 w 10000"/>
              <a:gd name="connsiteY27" fmla="*/ 3351 h 8743"/>
              <a:gd name="connsiteX28" fmla="*/ 7789 w 10000"/>
              <a:gd name="connsiteY28" fmla="*/ 2932 h 8743"/>
              <a:gd name="connsiteX29" fmla="*/ 7684 w 10000"/>
              <a:gd name="connsiteY29" fmla="*/ 2932 h 8743"/>
              <a:gd name="connsiteX30" fmla="*/ 7368 w 10000"/>
              <a:gd name="connsiteY30" fmla="*/ 2932 h 8743"/>
              <a:gd name="connsiteX31" fmla="*/ 7263 w 10000"/>
              <a:gd name="connsiteY31" fmla="*/ 2932 h 8743"/>
              <a:gd name="connsiteX32" fmla="*/ 7158 w 10000"/>
              <a:gd name="connsiteY32" fmla="*/ 2932 h 8743"/>
              <a:gd name="connsiteX33" fmla="*/ 7053 w 10000"/>
              <a:gd name="connsiteY33" fmla="*/ 2932 h 8743"/>
              <a:gd name="connsiteX34" fmla="*/ 6737 w 10000"/>
              <a:gd name="connsiteY34" fmla="*/ 2932 h 8743"/>
              <a:gd name="connsiteX35" fmla="*/ 6526 w 10000"/>
              <a:gd name="connsiteY35" fmla="*/ 3351 h 8743"/>
              <a:gd name="connsiteX36" fmla="*/ 6211 w 10000"/>
              <a:gd name="connsiteY36" fmla="*/ 3351 h 8743"/>
              <a:gd name="connsiteX37" fmla="*/ 5895 w 10000"/>
              <a:gd name="connsiteY37" fmla="*/ 3770 h 8743"/>
              <a:gd name="connsiteX38" fmla="*/ 5474 w 10000"/>
              <a:gd name="connsiteY38" fmla="*/ 3770 h 8743"/>
              <a:gd name="connsiteX39" fmla="*/ 4632 w 10000"/>
              <a:gd name="connsiteY39" fmla="*/ 4188 h 8743"/>
              <a:gd name="connsiteX40" fmla="*/ 3895 w 10000"/>
              <a:gd name="connsiteY40" fmla="*/ 4975 h 8743"/>
              <a:gd name="connsiteX41" fmla="*/ 3263 w 10000"/>
              <a:gd name="connsiteY41" fmla="*/ 5394 h 8743"/>
              <a:gd name="connsiteX42" fmla="*/ 2632 w 10000"/>
              <a:gd name="connsiteY42" fmla="*/ 5812 h 8743"/>
              <a:gd name="connsiteX43" fmla="*/ 2421 w 10000"/>
              <a:gd name="connsiteY43" fmla="*/ 5812 h 8743"/>
              <a:gd name="connsiteX44" fmla="*/ 2105 w 10000"/>
              <a:gd name="connsiteY44" fmla="*/ 6230 h 8743"/>
              <a:gd name="connsiteX45" fmla="*/ 1895 w 10000"/>
              <a:gd name="connsiteY45" fmla="*/ 6230 h 8743"/>
              <a:gd name="connsiteX46" fmla="*/ 1684 w 10000"/>
              <a:gd name="connsiteY46" fmla="*/ 6230 h 8743"/>
              <a:gd name="connsiteX47" fmla="*/ 1579 w 10000"/>
              <a:gd name="connsiteY47" fmla="*/ 6230 h 8743"/>
              <a:gd name="connsiteX48" fmla="*/ 1368 w 10000"/>
              <a:gd name="connsiteY48" fmla="*/ 6230 h 8743"/>
              <a:gd name="connsiteX49" fmla="*/ 1263 w 10000"/>
              <a:gd name="connsiteY49" fmla="*/ 6230 h 8743"/>
              <a:gd name="connsiteX50" fmla="*/ 1158 w 10000"/>
              <a:gd name="connsiteY50" fmla="*/ 6230 h 8743"/>
              <a:gd name="connsiteX51" fmla="*/ 1053 w 10000"/>
              <a:gd name="connsiteY51" fmla="*/ 6230 h 8743"/>
              <a:gd name="connsiteX52" fmla="*/ 842 w 10000"/>
              <a:gd name="connsiteY52" fmla="*/ 6230 h 8743"/>
              <a:gd name="connsiteX53" fmla="*/ 737 w 10000"/>
              <a:gd name="connsiteY53" fmla="*/ 5812 h 8743"/>
              <a:gd name="connsiteX54" fmla="*/ 526 w 10000"/>
              <a:gd name="connsiteY54" fmla="*/ 5394 h 8743"/>
              <a:gd name="connsiteX55" fmla="*/ 316 w 10000"/>
              <a:gd name="connsiteY55" fmla="*/ 4975 h 8743"/>
              <a:gd name="connsiteX56" fmla="*/ 211 w 10000"/>
              <a:gd name="connsiteY56" fmla="*/ 4607 h 8743"/>
              <a:gd name="connsiteX57" fmla="*/ 105 w 10000"/>
              <a:gd name="connsiteY57" fmla="*/ 4188 h 8743"/>
              <a:gd name="connsiteX58" fmla="*/ 0 w 10000"/>
              <a:gd name="connsiteY58" fmla="*/ 3770 h 8743"/>
              <a:gd name="connsiteX59" fmla="*/ 842 w 10000"/>
              <a:gd name="connsiteY59" fmla="*/ 3770 h 8743"/>
              <a:gd name="connsiteX60" fmla="*/ 1579 w 10000"/>
              <a:gd name="connsiteY60" fmla="*/ 3351 h 8743"/>
              <a:gd name="connsiteX61" fmla="*/ 2211 w 10000"/>
              <a:gd name="connsiteY61" fmla="*/ 3351 h 8743"/>
              <a:gd name="connsiteX62" fmla="*/ 2947 w 10000"/>
              <a:gd name="connsiteY62" fmla="*/ 2932 h 8743"/>
              <a:gd name="connsiteX63" fmla="*/ 3474 w 10000"/>
              <a:gd name="connsiteY63" fmla="*/ 2932 h 8743"/>
              <a:gd name="connsiteX64" fmla="*/ 4000 w 10000"/>
              <a:gd name="connsiteY64" fmla="*/ 2512 h 8743"/>
              <a:gd name="connsiteX65" fmla="*/ 4421 w 10000"/>
              <a:gd name="connsiteY65" fmla="*/ 2512 h 8743"/>
              <a:gd name="connsiteX66" fmla="*/ 4842 w 10000"/>
              <a:gd name="connsiteY66" fmla="*/ 2094 h 8743"/>
              <a:gd name="connsiteX67" fmla="*/ 5474 w 10000"/>
              <a:gd name="connsiteY67" fmla="*/ 2094 h 8743"/>
              <a:gd name="connsiteX68" fmla="*/ 6105 w 10000"/>
              <a:gd name="connsiteY68" fmla="*/ 1676 h 8743"/>
              <a:gd name="connsiteX69" fmla="*/ 6632 w 10000"/>
              <a:gd name="connsiteY69" fmla="*/ 1257 h 8743"/>
              <a:gd name="connsiteX70" fmla="*/ 7053 w 10000"/>
              <a:gd name="connsiteY70" fmla="*/ 1257 h 8743"/>
              <a:gd name="connsiteX71" fmla="*/ 7368 w 10000"/>
              <a:gd name="connsiteY71" fmla="*/ 837 h 8743"/>
              <a:gd name="connsiteX72" fmla="*/ 7684 w 10000"/>
              <a:gd name="connsiteY72" fmla="*/ 837 h 8743"/>
              <a:gd name="connsiteX73" fmla="*/ 7895 w 10000"/>
              <a:gd name="connsiteY73" fmla="*/ 418 h 8743"/>
              <a:gd name="connsiteX74" fmla="*/ 8000 w 10000"/>
              <a:gd name="connsiteY74" fmla="*/ 418 h 8743"/>
              <a:gd name="connsiteX75" fmla="*/ 8000 w 10000"/>
              <a:gd name="connsiteY75" fmla="*/ 418 h 8743"/>
              <a:gd name="connsiteX0" fmla="*/ 8000 w 10000"/>
              <a:gd name="connsiteY0" fmla="*/ 478 h 10000"/>
              <a:gd name="connsiteX1" fmla="*/ 8105 w 10000"/>
              <a:gd name="connsiteY1" fmla="*/ 0 h 10000"/>
              <a:gd name="connsiteX2" fmla="*/ 8211 w 10000"/>
              <a:gd name="connsiteY2" fmla="*/ 0 h 10000"/>
              <a:gd name="connsiteX3" fmla="*/ 8316 w 10000"/>
              <a:gd name="connsiteY3" fmla="*/ 0 h 10000"/>
              <a:gd name="connsiteX4" fmla="*/ 8421 w 10000"/>
              <a:gd name="connsiteY4" fmla="*/ 0 h 10000"/>
              <a:gd name="connsiteX5" fmla="*/ 8632 w 10000"/>
              <a:gd name="connsiteY5" fmla="*/ 0 h 10000"/>
              <a:gd name="connsiteX6" fmla="*/ 8842 w 10000"/>
              <a:gd name="connsiteY6" fmla="*/ 957 h 10000"/>
              <a:gd name="connsiteX7" fmla="*/ 9053 w 10000"/>
              <a:gd name="connsiteY7" fmla="*/ 1438 h 10000"/>
              <a:gd name="connsiteX8" fmla="*/ 9368 w 10000"/>
              <a:gd name="connsiteY8" fmla="*/ 2395 h 10000"/>
              <a:gd name="connsiteX9" fmla="*/ 9684 w 10000"/>
              <a:gd name="connsiteY9" fmla="*/ 2873 h 10000"/>
              <a:gd name="connsiteX10" fmla="*/ 9895 w 10000"/>
              <a:gd name="connsiteY10" fmla="*/ 3833 h 10000"/>
              <a:gd name="connsiteX11" fmla="*/ 10000 w 10000"/>
              <a:gd name="connsiteY11" fmla="*/ 4312 h 10000"/>
              <a:gd name="connsiteX12" fmla="*/ 10000 w 10000"/>
              <a:gd name="connsiteY12" fmla="*/ 4312 h 10000"/>
              <a:gd name="connsiteX13" fmla="*/ 10000 w 10000"/>
              <a:gd name="connsiteY13" fmla="*/ 4790 h 10000"/>
              <a:gd name="connsiteX14" fmla="*/ 9789 w 10000"/>
              <a:gd name="connsiteY14" fmla="*/ 4790 h 10000"/>
              <a:gd name="connsiteX15" fmla="*/ 9579 w 10000"/>
              <a:gd name="connsiteY15" fmla="*/ 5269 h 10000"/>
              <a:gd name="connsiteX16" fmla="*/ 9263 w 10000"/>
              <a:gd name="connsiteY16" fmla="*/ 5269 h 10000"/>
              <a:gd name="connsiteX17" fmla="*/ 9053 w 10000"/>
              <a:gd name="connsiteY17" fmla="*/ 5690 h 10000"/>
              <a:gd name="connsiteX18" fmla="*/ 8737 w 10000"/>
              <a:gd name="connsiteY18" fmla="*/ 6170 h 10000"/>
              <a:gd name="connsiteX19" fmla="*/ 8316 w 10000"/>
              <a:gd name="connsiteY19" fmla="*/ 7126 h 10000"/>
              <a:gd name="connsiteX20" fmla="*/ 7895 w 10000"/>
              <a:gd name="connsiteY20" fmla="*/ 8565 h 10000"/>
              <a:gd name="connsiteX21" fmla="*/ 7368 w 10000"/>
              <a:gd name="connsiteY21" fmla="*/ 10000 h 10000"/>
              <a:gd name="connsiteX22" fmla="*/ 6737 w 10000"/>
              <a:gd name="connsiteY22" fmla="*/ 8084 h 10000"/>
              <a:gd name="connsiteX23" fmla="*/ 7158 w 10000"/>
              <a:gd name="connsiteY23" fmla="*/ 6648 h 10000"/>
              <a:gd name="connsiteX24" fmla="*/ 7474 w 10000"/>
              <a:gd name="connsiteY24" fmla="*/ 5269 h 10000"/>
              <a:gd name="connsiteX25" fmla="*/ 7684 w 10000"/>
              <a:gd name="connsiteY25" fmla="*/ 4312 h 10000"/>
              <a:gd name="connsiteX26" fmla="*/ 7789 w 10000"/>
              <a:gd name="connsiteY26" fmla="*/ 3833 h 10000"/>
              <a:gd name="connsiteX27" fmla="*/ 7789 w 10000"/>
              <a:gd name="connsiteY27" fmla="*/ 3354 h 10000"/>
              <a:gd name="connsiteX28" fmla="*/ 7684 w 10000"/>
              <a:gd name="connsiteY28" fmla="*/ 3354 h 10000"/>
              <a:gd name="connsiteX29" fmla="*/ 7368 w 10000"/>
              <a:gd name="connsiteY29" fmla="*/ 3354 h 10000"/>
              <a:gd name="connsiteX30" fmla="*/ 7263 w 10000"/>
              <a:gd name="connsiteY30" fmla="*/ 3354 h 10000"/>
              <a:gd name="connsiteX31" fmla="*/ 7158 w 10000"/>
              <a:gd name="connsiteY31" fmla="*/ 3354 h 10000"/>
              <a:gd name="connsiteX32" fmla="*/ 7053 w 10000"/>
              <a:gd name="connsiteY32" fmla="*/ 3354 h 10000"/>
              <a:gd name="connsiteX33" fmla="*/ 6737 w 10000"/>
              <a:gd name="connsiteY33" fmla="*/ 3354 h 10000"/>
              <a:gd name="connsiteX34" fmla="*/ 6526 w 10000"/>
              <a:gd name="connsiteY34" fmla="*/ 3833 h 10000"/>
              <a:gd name="connsiteX35" fmla="*/ 6211 w 10000"/>
              <a:gd name="connsiteY35" fmla="*/ 3833 h 10000"/>
              <a:gd name="connsiteX36" fmla="*/ 5895 w 10000"/>
              <a:gd name="connsiteY36" fmla="*/ 4312 h 10000"/>
              <a:gd name="connsiteX37" fmla="*/ 5474 w 10000"/>
              <a:gd name="connsiteY37" fmla="*/ 4312 h 10000"/>
              <a:gd name="connsiteX38" fmla="*/ 4632 w 10000"/>
              <a:gd name="connsiteY38" fmla="*/ 4790 h 10000"/>
              <a:gd name="connsiteX39" fmla="*/ 3895 w 10000"/>
              <a:gd name="connsiteY39" fmla="*/ 5690 h 10000"/>
              <a:gd name="connsiteX40" fmla="*/ 3263 w 10000"/>
              <a:gd name="connsiteY40" fmla="*/ 6170 h 10000"/>
              <a:gd name="connsiteX41" fmla="*/ 2632 w 10000"/>
              <a:gd name="connsiteY41" fmla="*/ 6648 h 10000"/>
              <a:gd name="connsiteX42" fmla="*/ 2421 w 10000"/>
              <a:gd name="connsiteY42" fmla="*/ 6648 h 10000"/>
              <a:gd name="connsiteX43" fmla="*/ 2105 w 10000"/>
              <a:gd name="connsiteY43" fmla="*/ 7126 h 10000"/>
              <a:gd name="connsiteX44" fmla="*/ 1895 w 10000"/>
              <a:gd name="connsiteY44" fmla="*/ 7126 h 10000"/>
              <a:gd name="connsiteX45" fmla="*/ 1684 w 10000"/>
              <a:gd name="connsiteY45" fmla="*/ 7126 h 10000"/>
              <a:gd name="connsiteX46" fmla="*/ 1579 w 10000"/>
              <a:gd name="connsiteY46" fmla="*/ 7126 h 10000"/>
              <a:gd name="connsiteX47" fmla="*/ 1368 w 10000"/>
              <a:gd name="connsiteY47" fmla="*/ 7126 h 10000"/>
              <a:gd name="connsiteX48" fmla="*/ 1263 w 10000"/>
              <a:gd name="connsiteY48" fmla="*/ 7126 h 10000"/>
              <a:gd name="connsiteX49" fmla="*/ 1158 w 10000"/>
              <a:gd name="connsiteY49" fmla="*/ 7126 h 10000"/>
              <a:gd name="connsiteX50" fmla="*/ 1053 w 10000"/>
              <a:gd name="connsiteY50" fmla="*/ 7126 h 10000"/>
              <a:gd name="connsiteX51" fmla="*/ 842 w 10000"/>
              <a:gd name="connsiteY51" fmla="*/ 7126 h 10000"/>
              <a:gd name="connsiteX52" fmla="*/ 737 w 10000"/>
              <a:gd name="connsiteY52" fmla="*/ 6648 h 10000"/>
              <a:gd name="connsiteX53" fmla="*/ 526 w 10000"/>
              <a:gd name="connsiteY53" fmla="*/ 6170 h 10000"/>
              <a:gd name="connsiteX54" fmla="*/ 316 w 10000"/>
              <a:gd name="connsiteY54" fmla="*/ 5690 h 10000"/>
              <a:gd name="connsiteX55" fmla="*/ 211 w 10000"/>
              <a:gd name="connsiteY55" fmla="*/ 5269 h 10000"/>
              <a:gd name="connsiteX56" fmla="*/ 105 w 10000"/>
              <a:gd name="connsiteY56" fmla="*/ 4790 h 10000"/>
              <a:gd name="connsiteX57" fmla="*/ 0 w 10000"/>
              <a:gd name="connsiteY57" fmla="*/ 4312 h 10000"/>
              <a:gd name="connsiteX58" fmla="*/ 842 w 10000"/>
              <a:gd name="connsiteY58" fmla="*/ 4312 h 10000"/>
              <a:gd name="connsiteX59" fmla="*/ 1579 w 10000"/>
              <a:gd name="connsiteY59" fmla="*/ 3833 h 10000"/>
              <a:gd name="connsiteX60" fmla="*/ 2211 w 10000"/>
              <a:gd name="connsiteY60" fmla="*/ 3833 h 10000"/>
              <a:gd name="connsiteX61" fmla="*/ 2947 w 10000"/>
              <a:gd name="connsiteY61" fmla="*/ 3354 h 10000"/>
              <a:gd name="connsiteX62" fmla="*/ 3474 w 10000"/>
              <a:gd name="connsiteY62" fmla="*/ 3354 h 10000"/>
              <a:gd name="connsiteX63" fmla="*/ 4000 w 10000"/>
              <a:gd name="connsiteY63" fmla="*/ 2873 h 10000"/>
              <a:gd name="connsiteX64" fmla="*/ 4421 w 10000"/>
              <a:gd name="connsiteY64" fmla="*/ 2873 h 10000"/>
              <a:gd name="connsiteX65" fmla="*/ 4842 w 10000"/>
              <a:gd name="connsiteY65" fmla="*/ 2395 h 10000"/>
              <a:gd name="connsiteX66" fmla="*/ 5474 w 10000"/>
              <a:gd name="connsiteY66" fmla="*/ 2395 h 10000"/>
              <a:gd name="connsiteX67" fmla="*/ 6105 w 10000"/>
              <a:gd name="connsiteY67" fmla="*/ 1917 h 10000"/>
              <a:gd name="connsiteX68" fmla="*/ 6632 w 10000"/>
              <a:gd name="connsiteY68" fmla="*/ 1438 h 10000"/>
              <a:gd name="connsiteX69" fmla="*/ 7053 w 10000"/>
              <a:gd name="connsiteY69" fmla="*/ 1438 h 10000"/>
              <a:gd name="connsiteX70" fmla="*/ 7368 w 10000"/>
              <a:gd name="connsiteY70" fmla="*/ 957 h 10000"/>
              <a:gd name="connsiteX71" fmla="*/ 7684 w 10000"/>
              <a:gd name="connsiteY71" fmla="*/ 957 h 10000"/>
              <a:gd name="connsiteX72" fmla="*/ 7895 w 10000"/>
              <a:gd name="connsiteY72" fmla="*/ 478 h 10000"/>
              <a:gd name="connsiteX73" fmla="*/ 8000 w 10000"/>
              <a:gd name="connsiteY73" fmla="*/ 478 h 10000"/>
              <a:gd name="connsiteX74" fmla="*/ 8000 w 10000"/>
              <a:gd name="connsiteY74" fmla="*/ 478 h 10000"/>
              <a:gd name="connsiteX0" fmla="*/ 8000 w 10000"/>
              <a:gd name="connsiteY0" fmla="*/ 478 h 10000"/>
              <a:gd name="connsiteX1" fmla="*/ 8105 w 10000"/>
              <a:gd name="connsiteY1" fmla="*/ 0 h 10000"/>
              <a:gd name="connsiteX2" fmla="*/ 8211 w 10000"/>
              <a:gd name="connsiteY2" fmla="*/ 0 h 10000"/>
              <a:gd name="connsiteX3" fmla="*/ 8316 w 10000"/>
              <a:gd name="connsiteY3" fmla="*/ 0 h 10000"/>
              <a:gd name="connsiteX4" fmla="*/ 8421 w 10000"/>
              <a:gd name="connsiteY4" fmla="*/ 0 h 10000"/>
              <a:gd name="connsiteX5" fmla="*/ 8632 w 10000"/>
              <a:gd name="connsiteY5" fmla="*/ 0 h 10000"/>
              <a:gd name="connsiteX6" fmla="*/ 8842 w 10000"/>
              <a:gd name="connsiteY6" fmla="*/ 957 h 10000"/>
              <a:gd name="connsiteX7" fmla="*/ 9053 w 10000"/>
              <a:gd name="connsiteY7" fmla="*/ 1438 h 10000"/>
              <a:gd name="connsiteX8" fmla="*/ 9368 w 10000"/>
              <a:gd name="connsiteY8" fmla="*/ 2395 h 10000"/>
              <a:gd name="connsiteX9" fmla="*/ 9684 w 10000"/>
              <a:gd name="connsiteY9" fmla="*/ 2873 h 10000"/>
              <a:gd name="connsiteX10" fmla="*/ 9895 w 10000"/>
              <a:gd name="connsiteY10" fmla="*/ 3833 h 10000"/>
              <a:gd name="connsiteX11" fmla="*/ 10000 w 10000"/>
              <a:gd name="connsiteY11" fmla="*/ 4312 h 10000"/>
              <a:gd name="connsiteX12" fmla="*/ 10000 w 10000"/>
              <a:gd name="connsiteY12" fmla="*/ 4312 h 10000"/>
              <a:gd name="connsiteX13" fmla="*/ 10000 w 10000"/>
              <a:gd name="connsiteY13" fmla="*/ 4790 h 10000"/>
              <a:gd name="connsiteX14" fmla="*/ 9789 w 10000"/>
              <a:gd name="connsiteY14" fmla="*/ 4790 h 10000"/>
              <a:gd name="connsiteX15" fmla="*/ 9579 w 10000"/>
              <a:gd name="connsiteY15" fmla="*/ 5269 h 10000"/>
              <a:gd name="connsiteX16" fmla="*/ 9263 w 10000"/>
              <a:gd name="connsiteY16" fmla="*/ 5269 h 10000"/>
              <a:gd name="connsiteX17" fmla="*/ 9053 w 10000"/>
              <a:gd name="connsiteY17" fmla="*/ 5690 h 10000"/>
              <a:gd name="connsiteX18" fmla="*/ 8737 w 10000"/>
              <a:gd name="connsiteY18" fmla="*/ 6170 h 10000"/>
              <a:gd name="connsiteX19" fmla="*/ 8316 w 10000"/>
              <a:gd name="connsiteY19" fmla="*/ 7126 h 10000"/>
              <a:gd name="connsiteX20" fmla="*/ 7895 w 10000"/>
              <a:gd name="connsiteY20" fmla="*/ 8565 h 10000"/>
              <a:gd name="connsiteX21" fmla="*/ 7368 w 10000"/>
              <a:gd name="connsiteY21" fmla="*/ 10000 h 10000"/>
              <a:gd name="connsiteX22" fmla="*/ 7158 w 10000"/>
              <a:gd name="connsiteY22" fmla="*/ 6648 h 10000"/>
              <a:gd name="connsiteX23" fmla="*/ 7474 w 10000"/>
              <a:gd name="connsiteY23" fmla="*/ 5269 h 10000"/>
              <a:gd name="connsiteX24" fmla="*/ 7684 w 10000"/>
              <a:gd name="connsiteY24" fmla="*/ 4312 h 10000"/>
              <a:gd name="connsiteX25" fmla="*/ 7789 w 10000"/>
              <a:gd name="connsiteY25" fmla="*/ 3833 h 10000"/>
              <a:gd name="connsiteX26" fmla="*/ 7789 w 10000"/>
              <a:gd name="connsiteY26" fmla="*/ 3354 h 10000"/>
              <a:gd name="connsiteX27" fmla="*/ 7684 w 10000"/>
              <a:gd name="connsiteY27" fmla="*/ 3354 h 10000"/>
              <a:gd name="connsiteX28" fmla="*/ 7368 w 10000"/>
              <a:gd name="connsiteY28" fmla="*/ 3354 h 10000"/>
              <a:gd name="connsiteX29" fmla="*/ 7263 w 10000"/>
              <a:gd name="connsiteY29" fmla="*/ 3354 h 10000"/>
              <a:gd name="connsiteX30" fmla="*/ 7158 w 10000"/>
              <a:gd name="connsiteY30" fmla="*/ 3354 h 10000"/>
              <a:gd name="connsiteX31" fmla="*/ 7053 w 10000"/>
              <a:gd name="connsiteY31" fmla="*/ 3354 h 10000"/>
              <a:gd name="connsiteX32" fmla="*/ 6737 w 10000"/>
              <a:gd name="connsiteY32" fmla="*/ 3354 h 10000"/>
              <a:gd name="connsiteX33" fmla="*/ 6526 w 10000"/>
              <a:gd name="connsiteY33" fmla="*/ 3833 h 10000"/>
              <a:gd name="connsiteX34" fmla="*/ 6211 w 10000"/>
              <a:gd name="connsiteY34" fmla="*/ 3833 h 10000"/>
              <a:gd name="connsiteX35" fmla="*/ 5895 w 10000"/>
              <a:gd name="connsiteY35" fmla="*/ 4312 h 10000"/>
              <a:gd name="connsiteX36" fmla="*/ 5474 w 10000"/>
              <a:gd name="connsiteY36" fmla="*/ 4312 h 10000"/>
              <a:gd name="connsiteX37" fmla="*/ 4632 w 10000"/>
              <a:gd name="connsiteY37" fmla="*/ 4790 h 10000"/>
              <a:gd name="connsiteX38" fmla="*/ 3895 w 10000"/>
              <a:gd name="connsiteY38" fmla="*/ 5690 h 10000"/>
              <a:gd name="connsiteX39" fmla="*/ 3263 w 10000"/>
              <a:gd name="connsiteY39" fmla="*/ 6170 h 10000"/>
              <a:gd name="connsiteX40" fmla="*/ 2632 w 10000"/>
              <a:gd name="connsiteY40" fmla="*/ 6648 h 10000"/>
              <a:gd name="connsiteX41" fmla="*/ 2421 w 10000"/>
              <a:gd name="connsiteY41" fmla="*/ 6648 h 10000"/>
              <a:gd name="connsiteX42" fmla="*/ 2105 w 10000"/>
              <a:gd name="connsiteY42" fmla="*/ 7126 h 10000"/>
              <a:gd name="connsiteX43" fmla="*/ 1895 w 10000"/>
              <a:gd name="connsiteY43" fmla="*/ 7126 h 10000"/>
              <a:gd name="connsiteX44" fmla="*/ 1684 w 10000"/>
              <a:gd name="connsiteY44" fmla="*/ 7126 h 10000"/>
              <a:gd name="connsiteX45" fmla="*/ 1579 w 10000"/>
              <a:gd name="connsiteY45" fmla="*/ 7126 h 10000"/>
              <a:gd name="connsiteX46" fmla="*/ 1368 w 10000"/>
              <a:gd name="connsiteY46" fmla="*/ 7126 h 10000"/>
              <a:gd name="connsiteX47" fmla="*/ 1263 w 10000"/>
              <a:gd name="connsiteY47" fmla="*/ 7126 h 10000"/>
              <a:gd name="connsiteX48" fmla="*/ 1158 w 10000"/>
              <a:gd name="connsiteY48" fmla="*/ 7126 h 10000"/>
              <a:gd name="connsiteX49" fmla="*/ 1053 w 10000"/>
              <a:gd name="connsiteY49" fmla="*/ 7126 h 10000"/>
              <a:gd name="connsiteX50" fmla="*/ 842 w 10000"/>
              <a:gd name="connsiteY50" fmla="*/ 7126 h 10000"/>
              <a:gd name="connsiteX51" fmla="*/ 737 w 10000"/>
              <a:gd name="connsiteY51" fmla="*/ 6648 h 10000"/>
              <a:gd name="connsiteX52" fmla="*/ 526 w 10000"/>
              <a:gd name="connsiteY52" fmla="*/ 6170 h 10000"/>
              <a:gd name="connsiteX53" fmla="*/ 316 w 10000"/>
              <a:gd name="connsiteY53" fmla="*/ 5690 h 10000"/>
              <a:gd name="connsiteX54" fmla="*/ 211 w 10000"/>
              <a:gd name="connsiteY54" fmla="*/ 5269 h 10000"/>
              <a:gd name="connsiteX55" fmla="*/ 105 w 10000"/>
              <a:gd name="connsiteY55" fmla="*/ 4790 h 10000"/>
              <a:gd name="connsiteX56" fmla="*/ 0 w 10000"/>
              <a:gd name="connsiteY56" fmla="*/ 4312 h 10000"/>
              <a:gd name="connsiteX57" fmla="*/ 842 w 10000"/>
              <a:gd name="connsiteY57" fmla="*/ 4312 h 10000"/>
              <a:gd name="connsiteX58" fmla="*/ 1579 w 10000"/>
              <a:gd name="connsiteY58" fmla="*/ 3833 h 10000"/>
              <a:gd name="connsiteX59" fmla="*/ 2211 w 10000"/>
              <a:gd name="connsiteY59" fmla="*/ 3833 h 10000"/>
              <a:gd name="connsiteX60" fmla="*/ 2947 w 10000"/>
              <a:gd name="connsiteY60" fmla="*/ 3354 h 10000"/>
              <a:gd name="connsiteX61" fmla="*/ 3474 w 10000"/>
              <a:gd name="connsiteY61" fmla="*/ 3354 h 10000"/>
              <a:gd name="connsiteX62" fmla="*/ 4000 w 10000"/>
              <a:gd name="connsiteY62" fmla="*/ 2873 h 10000"/>
              <a:gd name="connsiteX63" fmla="*/ 4421 w 10000"/>
              <a:gd name="connsiteY63" fmla="*/ 2873 h 10000"/>
              <a:gd name="connsiteX64" fmla="*/ 4842 w 10000"/>
              <a:gd name="connsiteY64" fmla="*/ 2395 h 10000"/>
              <a:gd name="connsiteX65" fmla="*/ 5474 w 10000"/>
              <a:gd name="connsiteY65" fmla="*/ 2395 h 10000"/>
              <a:gd name="connsiteX66" fmla="*/ 6105 w 10000"/>
              <a:gd name="connsiteY66" fmla="*/ 1917 h 10000"/>
              <a:gd name="connsiteX67" fmla="*/ 6632 w 10000"/>
              <a:gd name="connsiteY67" fmla="*/ 1438 h 10000"/>
              <a:gd name="connsiteX68" fmla="*/ 7053 w 10000"/>
              <a:gd name="connsiteY68" fmla="*/ 1438 h 10000"/>
              <a:gd name="connsiteX69" fmla="*/ 7368 w 10000"/>
              <a:gd name="connsiteY69" fmla="*/ 957 h 10000"/>
              <a:gd name="connsiteX70" fmla="*/ 7684 w 10000"/>
              <a:gd name="connsiteY70" fmla="*/ 957 h 10000"/>
              <a:gd name="connsiteX71" fmla="*/ 7895 w 10000"/>
              <a:gd name="connsiteY71" fmla="*/ 478 h 10000"/>
              <a:gd name="connsiteX72" fmla="*/ 8000 w 10000"/>
              <a:gd name="connsiteY72" fmla="*/ 478 h 10000"/>
              <a:gd name="connsiteX73" fmla="*/ 8000 w 10000"/>
              <a:gd name="connsiteY73" fmla="*/ 478 h 10000"/>
              <a:gd name="connsiteX0" fmla="*/ 8000 w 10000"/>
              <a:gd name="connsiteY0" fmla="*/ 478 h 8565"/>
              <a:gd name="connsiteX1" fmla="*/ 8105 w 10000"/>
              <a:gd name="connsiteY1" fmla="*/ 0 h 8565"/>
              <a:gd name="connsiteX2" fmla="*/ 8211 w 10000"/>
              <a:gd name="connsiteY2" fmla="*/ 0 h 8565"/>
              <a:gd name="connsiteX3" fmla="*/ 8316 w 10000"/>
              <a:gd name="connsiteY3" fmla="*/ 0 h 8565"/>
              <a:gd name="connsiteX4" fmla="*/ 8421 w 10000"/>
              <a:gd name="connsiteY4" fmla="*/ 0 h 8565"/>
              <a:gd name="connsiteX5" fmla="*/ 8632 w 10000"/>
              <a:gd name="connsiteY5" fmla="*/ 0 h 8565"/>
              <a:gd name="connsiteX6" fmla="*/ 8842 w 10000"/>
              <a:gd name="connsiteY6" fmla="*/ 957 h 8565"/>
              <a:gd name="connsiteX7" fmla="*/ 9053 w 10000"/>
              <a:gd name="connsiteY7" fmla="*/ 1438 h 8565"/>
              <a:gd name="connsiteX8" fmla="*/ 9368 w 10000"/>
              <a:gd name="connsiteY8" fmla="*/ 2395 h 8565"/>
              <a:gd name="connsiteX9" fmla="*/ 9684 w 10000"/>
              <a:gd name="connsiteY9" fmla="*/ 2873 h 8565"/>
              <a:gd name="connsiteX10" fmla="*/ 9895 w 10000"/>
              <a:gd name="connsiteY10" fmla="*/ 3833 h 8565"/>
              <a:gd name="connsiteX11" fmla="*/ 10000 w 10000"/>
              <a:gd name="connsiteY11" fmla="*/ 4312 h 8565"/>
              <a:gd name="connsiteX12" fmla="*/ 10000 w 10000"/>
              <a:gd name="connsiteY12" fmla="*/ 4312 h 8565"/>
              <a:gd name="connsiteX13" fmla="*/ 10000 w 10000"/>
              <a:gd name="connsiteY13" fmla="*/ 4790 h 8565"/>
              <a:gd name="connsiteX14" fmla="*/ 9789 w 10000"/>
              <a:gd name="connsiteY14" fmla="*/ 4790 h 8565"/>
              <a:gd name="connsiteX15" fmla="*/ 9579 w 10000"/>
              <a:gd name="connsiteY15" fmla="*/ 5269 h 8565"/>
              <a:gd name="connsiteX16" fmla="*/ 9263 w 10000"/>
              <a:gd name="connsiteY16" fmla="*/ 5269 h 8565"/>
              <a:gd name="connsiteX17" fmla="*/ 9053 w 10000"/>
              <a:gd name="connsiteY17" fmla="*/ 5690 h 8565"/>
              <a:gd name="connsiteX18" fmla="*/ 8737 w 10000"/>
              <a:gd name="connsiteY18" fmla="*/ 6170 h 8565"/>
              <a:gd name="connsiteX19" fmla="*/ 8316 w 10000"/>
              <a:gd name="connsiteY19" fmla="*/ 7126 h 8565"/>
              <a:gd name="connsiteX20" fmla="*/ 7895 w 10000"/>
              <a:gd name="connsiteY20" fmla="*/ 8565 h 8565"/>
              <a:gd name="connsiteX21" fmla="*/ 7158 w 10000"/>
              <a:gd name="connsiteY21" fmla="*/ 6648 h 8565"/>
              <a:gd name="connsiteX22" fmla="*/ 7474 w 10000"/>
              <a:gd name="connsiteY22" fmla="*/ 5269 h 8565"/>
              <a:gd name="connsiteX23" fmla="*/ 7684 w 10000"/>
              <a:gd name="connsiteY23" fmla="*/ 4312 h 8565"/>
              <a:gd name="connsiteX24" fmla="*/ 7789 w 10000"/>
              <a:gd name="connsiteY24" fmla="*/ 3833 h 8565"/>
              <a:gd name="connsiteX25" fmla="*/ 7789 w 10000"/>
              <a:gd name="connsiteY25" fmla="*/ 3354 h 8565"/>
              <a:gd name="connsiteX26" fmla="*/ 7684 w 10000"/>
              <a:gd name="connsiteY26" fmla="*/ 3354 h 8565"/>
              <a:gd name="connsiteX27" fmla="*/ 7368 w 10000"/>
              <a:gd name="connsiteY27" fmla="*/ 3354 h 8565"/>
              <a:gd name="connsiteX28" fmla="*/ 7263 w 10000"/>
              <a:gd name="connsiteY28" fmla="*/ 3354 h 8565"/>
              <a:gd name="connsiteX29" fmla="*/ 7158 w 10000"/>
              <a:gd name="connsiteY29" fmla="*/ 3354 h 8565"/>
              <a:gd name="connsiteX30" fmla="*/ 7053 w 10000"/>
              <a:gd name="connsiteY30" fmla="*/ 3354 h 8565"/>
              <a:gd name="connsiteX31" fmla="*/ 6737 w 10000"/>
              <a:gd name="connsiteY31" fmla="*/ 3354 h 8565"/>
              <a:gd name="connsiteX32" fmla="*/ 6526 w 10000"/>
              <a:gd name="connsiteY32" fmla="*/ 3833 h 8565"/>
              <a:gd name="connsiteX33" fmla="*/ 6211 w 10000"/>
              <a:gd name="connsiteY33" fmla="*/ 3833 h 8565"/>
              <a:gd name="connsiteX34" fmla="*/ 5895 w 10000"/>
              <a:gd name="connsiteY34" fmla="*/ 4312 h 8565"/>
              <a:gd name="connsiteX35" fmla="*/ 5474 w 10000"/>
              <a:gd name="connsiteY35" fmla="*/ 4312 h 8565"/>
              <a:gd name="connsiteX36" fmla="*/ 4632 w 10000"/>
              <a:gd name="connsiteY36" fmla="*/ 4790 h 8565"/>
              <a:gd name="connsiteX37" fmla="*/ 3895 w 10000"/>
              <a:gd name="connsiteY37" fmla="*/ 5690 h 8565"/>
              <a:gd name="connsiteX38" fmla="*/ 3263 w 10000"/>
              <a:gd name="connsiteY38" fmla="*/ 6170 h 8565"/>
              <a:gd name="connsiteX39" fmla="*/ 2632 w 10000"/>
              <a:gd name="connsiteY39" fmla="*/ 6648 h 8565"/>
              <a:gd name="connsiteX40" fmla="*/ 2421 w 10000"/>
              <a:gd name="connsiteY40" fmla="*/ 6648 h 8565"/>
              <a:gd name="connsiteX41" fmla="*/ 2105 w 10000"/>
              <a:gd name="connsiteY41" fmla="*/ 7126 h 8565"/>
              <a:gd name="connsiteX42" fmla="*/ 1895 w 10000"/>
              <a:gd name="connsiteY42" fmla="*/ 7126 h 8565"/>
              <a:gd name="connsiteX43" fmla="*/ 1684 w 10000"/>
              <a:gd name="connsiteY43" fmla="*/ 7126 h 8565"/>
              <a:gd name="connsiteX44" fmla="*/ 1579 w 10000"/>
              <a:gd name="connsiteY44" fmla="*/ 7126 h 8565"/>
              <a:gd name="connsiteX45" fmla="*/ 1368 w 10000"/>
              <a:gd name="connsiteY45" fmla="*/ 7126 h 8565"/>
              <a:gd name="connsiteX46" fmla="*/ 1263 w 10000"/>
              <a:gd name="connsiteY46" fmla="*/ 7126 h 8565"/>
              <a:gd name="connsiteX47" fmla="*/ 1158 w 10000"/>
              <a:gd name="connsiteY47" fmla="*/ 7126 h 8565"/>
              <a:gd name="connsiteX48" fmla="*/ 1053 w 10000"/>
              <a:gd name="connsiteY48" fmla="*/ 7126 h 8565"/>
              <a:gd name="connsiteX49" fmla="*/ 842 w 10000"/>
              <a:gd name="connsiteY49" fmla="*/ 7126 h 8565"/>
              <a:gd name="connsiteX50" fmla="*/ 737 w 10000"/>
              <a:gd name="connsiteY50" fmla="*/ 6648 h 8565"/>
              <a:gd name="connsiteX51" fmla="*/ 526 w 10000"/>
              <a:gd name="connsiteY51" fmla="*/ 6170 h 8565"/>
              <a:gd name="connsiteX52" fmla="*/ 316 w 10000"/>
              <a:gd name="connsiteY52" fmla="*/ 5690 h 8565"/>
              <a:gd name="connsiteX53" fmla="*/ 211 w 10000"/>
              <a:gd name="connsiteY53" fmla="*/ 5269 h 8565"/>
              <a:gd name="connsiteX54" fmla="*/ 105 w 10000"/>
              <a:gd name="connsiteY54" fmla="*/ 4790 h 8565"/>
              <a:gd name="connsiteX55" fmla="*/ 0 w 10000"/>
              <a:gd name="connsiteY55" fmla="*/ 4312 h 8565"/>
              <a:gd name="connsiteX56" fmla="*/ 842 w 10000"/>
              <a:gd name="connsiteY56" fmla="*/ 4312 h 8565"/>
              <a:gd name="connsiteX57" fmla="*/ 1579 w 10000"/>
              <a:gd name="connsiteY57" fmla="*/ 3833 h 8565"/>
              <a:gd name="connsiteX58" fmla="*/ 2211 w 10000"/>
              <a:gd name="connsiteY58" fmla="*/ 3833 h 8565"/>
              <a:gd name="connsiteX59" fmla="*/ 2947 w 10000"/>
              <a:gd name="connsiteY59" fmla="*/ 3354 h 8565"/>
              <a:gd name="connsiteX60" fmla="*/ 3474 w 10000"/>
              <a:gd name="connsiteY60" fmla="*/ 3354 h 8565"/>
              <a:gd name="connsiteX61" fmla="*/ 4000 w 10000"/>
              <a:gd name="connsiteY61" fmla="*/ 2873 h 8565"/>
              <a:gd name="connsiteX62" fmla="*/ 4421 w 10000"/>
              <a:gd name="connsiteY62" fmla="*/ 2873 h 8565"/>
              <a:gd name="connsiteX63" fmla="*/ 4842 w 10000"/>
              <a:gd name="connsiteY63" fmla="*/ 2395 h 8565"/>
              <a:gd name="connsiteX64" fmla="*/ 5474 w 10000"/>
              <a:gd name="connsiteY64" fmla="*/ 2395 h 8565"/>
              <a:gd name="connsiteX65" fmla="*/ 6105 w 10000"/>
              <a:gd name="connsiteY65" fmla="*/ 1917 h 8565"/>
              <a:gd name="connsiteX66" fmla="*/ 6632 w 10000"/>
              <a:gd name="connsiteY66" fmla="*/ 1438 h 8565"/>
              <a:gd name="connsiteX67" fmla="*/ 7053 w 10000"/>
              <a:gd name="connsiteY67" fmla="*/ 1438 h 8565"/>
              <a:gd name="connsiteX68" fmla="*/ 7368 w 10000"/>
              <a:gd name="connsiteY68" fmla="*/ 957 h 8565"/>
              <a:gd name="connsiteX69" fmla="*/ 7684 w 10000"/>
              <a:gd name="connsiteY69" fmla="*/ 957 h 8565"/>
              <a:gd name="connsiteX70" fmla="*/ 7895 w 10000"/>
              <a:gd name="connsiteY70" fmla="*/ 478 h 8565"/>
              <a:gd name="connsiteX71" fmla="*/ 8000 w 10000"/>
              <a:gd name="connsiteY71" fmla="*/ 478 h 8565"/>
              <a:gd name="connsiteX72" fmla="*/ 8000 w 10000"/>
              <a:gd name="connsiteY72" fmla="*/ 478 h 8565"/>
              <a:gd name="connsiteX0" fmla="*/ 8000 w 10000"/>
              <a:gd name="connsiteY0" fmla="*/ 558 h 8320"/>
              <a:gd name="connsiteX1" fmla="*/ 8105 w 10000"/>
              <a:gd name="connsiteY1" fmla="*/ 0 h 8320"/>
              <a:gd name="connsiteX2" fmla="*/ 8211 w 10000"/>
              <a:gd name="connsiteY2" fmla="*/ 0 h 8320"/>
              <a:gd name="connsiteX3" fmla="*/ 8316 w 10000"/>
              <a:gd name="connsiteY3" fmla="*/ 0 h 8320"/>
              <a:gd name="connsiteX4" fmla="*/ 8421 w 10000"/>
              <a:gd name="connsiteY4" fmla="*/ 0 h 8320"/>
              <a:gd name="connsiteX5" fmla="*/ 8632 w 10000"/>
              <a:gd name="connsiteY5" fmla="*/ 0 h 8320"/>
              <a:gd name="connsiteX6" fmla="*/ 8842 w 10000"/>
              <a:gd name="connsiteY6" fmla="*/ 1117 h 8320"/>
              <a:gd name="connsiteX7" fmla="*/ 9053 w 10000"/>
              <a:gd name="connsiteY7" fmla="*/ 1679 h 8320"/>
              <a:gd name="connsiteX8" fmla="*/ 9368 w 10000"/>
              <a:gd name="connsiteY8" fmla="*/ 2796 h 8320"/>
              <a:gd name="connsiteX9" fmla="*/ 9684 w 10000"/>
              <a:gd name="connsiteY9" fmla="*/ 3354 h 8320"/>
              <a:gd name="connsiteX10" fmla="*/ 9895 w 10000"/>
              <a:gd name="connsiteY10" fmla="*/ 4475 h 8320"/>
              <a:gd name="connsiteX11" fmla="*/ 10000 w 10000"/>
              <a:gd name="connsiteY11" fmla="*/ 5034 h 8320"/>
              <a:gd name="connsiteX12" fmla="*/ 10000 w 10000"/>
              <a:gd name="connsiteY12" fmla="*/ 5034 h 8320"/>
              <a:gd name="connsiteX13" fmla="*/ 10000 w 10000"/>
              <a:gd name="connsiteY13" fmla="*/ 5593 h 8320"/>
              <a:gd name="connsiteX14" fmla="*/ 9789 w 10000"/>
              <a:gd name="connsiteY14" fmla="*/ 5593 h 8320"/>
              <a:gd name="connsiteX15" fmla="*/ 9579 w 10000"/>
              <a:gd name="connsiteY15" fmla="*/ 6152 h 8320"/>
              <a:gd name="connsiteX16" fmla="*/ 9263 w 10000"/>
              <a:gd name="connsiteY16" fmla="*/ 6152 h 8320"/>
              <a:gd name="connsiteX17" fmla="*/ 9053 w 10000"/>
              <a:gd name="connsiteY17" fmla="*/ 6643 h 8320"/>
              <a:gd name="connsiteX18" fmla="*/ 8737 w 10000"/>
              <a:gd name="connsiteY18" fmla="*/ 7204 h 8320"/>
              <a:gd name="connsiteX19" fmla="*/ 8316 w 10000"/>
              <a:gd name="connsiteY19" fmla="*/ 8320 h 8320"/>
              <a:gd name="connsiteX20" fmla="*/ 7158 w 10000"/>
              <a:gd name="connsiteY20" fmla="*/ 7762 h 8320"/>
              <a:gd name="connsiteX21" fmla="*/ 7474 w 10000"/>
              <a:gd name="connsiteY21" fmla="*/ 6152 h 8320"/>
              <a:gd name="connsiteX22" fmla="*/ 7684 w 10000"/>
              <a:gd name="connsiteY22" fmla="*/ 5034 h 8320"/>
              <a:gd name="connsiteX23" fmla="*/ 7789 w 10000"/>
              <a:gd name="connsiteY23" fmla="*/ 4475 h 8320"/>
              <a:gd name="connsiteX24" fmla="*/ 7789 w 10000"/>
              <a:gd name="connsiteY24" fmla="*/ 3916 h 8320"/>
              <a:gd name="connsiteX25" fmla="*/ 7684 w 10000"/>
              <a:gd name="connsiteY25" fmla="*/ 3916 h 8320"/>
              <a:gd name="connsiteX26" fmla="*/ 7368 w 10000"/>
              <a:gd name="connsiteY26" fmla="*/ 3916 h 8320"/>
              <a:gd name="connsiteX27" fmla="*/ 7263 w 10000"/>
              <a:gd name="connsiteY27" fmla="*/ 3916 h 8320"/>
              <a:gd name="connsiteX28" fmla="*/ 7158 w 10000"/>
              <a:gd name="connsiteY28" fmla="*/ 3916 h 8320"/>
              <a:gd name="connsiteX29" fmla="*/ 7053 w 10000"/>
              <a:gd name="connsiteY29" fmla="*/ 3916 h 8320"/>
              <a:gd name="connsiteX30" fmla="*/ 6737 w 10000"/>
              <a:gd name="connsiteY30" fmla="*/ 3916 h 8320"/>
              <a:gd name="connsiteX31" fmla="*/ 6526 w 10000"/>
              <a:gd name="connsiteY31" fmla="*/ 4475 h 8320"/>
              <a:gd name="connsiteX32" fmla="*/ 6211 w 10000"/>
              <a:gd name="connsiteY32" fmla="*/ 4475 h 8320"/>
              <a:gd name="connsiteX33" fmla="*/ 5895 w 10000"/>
              <a:gd name="connsiteY33" fmla="*/ 5034 h 8320"/>
              <a:gd name="connsiteX34" fmla="*/ 5474 w 10000"/>
              <a:gd name="connsiteY34" fmla="*/ 5034 h 8320"/>
              <a:gd name="connsiteX35" fmla="*/ 4632 w 10000"/>
              <a:gd name="connsiteY35" fmla="*/ 5593 h 8320"/>
              <a:gd name="connsiteX36" fmla="*/ 3895 w 10000"/>
              <a:gd name="connsiteY36" fmla="*/ 6643 h 8320"/>
              <a:gd name="connsiteX37" fmla="*/ 3263 w 10000"/>
              <a:gd name="connsiteY37" fmla="*/ 7204 h 8320"/>
              <a:gd name="connsiteX38" fmla="*/ 2632 w 10000"/>
              <a:gd name="connsiteY38" fmla="*/ 7762 h 8320"/>
              <a:gd name="connsiteX39" fmla="*/ 2421 w 10000"/>
              <a:gd name="connsiteY39" fmla="*/ 7762 h 8320"/>
              <a:gd name="connsiteX40" fmla="*/ 2105 w 10000"/>
              <a:gd name="connsiteY40" fmla="*/ 8320 h 8320"/>
              <a:gd name="connsiteX41" fmla="*/ 1895 w 10000"/>
              <a:gd name="connsiteY41" fmla="*/ 8320 h 8320"/>
              <a:gd name="connsiteX42" fmla="*/ 1684 w 10000"/>
              <a:gd name="connsiteY42" fmla="*/ 8320 h 8320"/>
              <a:gd name="connsiteX43" fmla="*/ 1579 w 10000"/>
              <a:gd name="connsiteY43" fmla="*/ 8320 h 8320"/>
              <a:gd name="connsiteX44" fmla="*/ 1368 w 10000"/>
              <a:gd name="connsiteY44" fmla="*/ 8320 h 8320"/>
              <a:gd name="connsiteX45" fmla="*/ 1263 w 10000"/>
              <a:gd name="connsiteY45" fmla="*/ 8320 h 8320"/>
              <a:gd name="connsiteX46" fmla="*/ 1158 w 10000"/>
              <a:gd name="connsiteY46" fmla="*/ 8320 h 8320"/>
              <a:gd name="connsiteX47" fmla="*/ 1053 w 10000"/>
              <a:gd name="connsiteY47" fmla="*/ 8320 h 8320"/>
              <a:gd name="connsiteX48" fmla="*/ 842 w 10000"/>
              <a:gd name="connsiteY48" fmla="*/ 8320 h 8320"/>
              <a:gd name="connsiteX49" fmla="*/ 737 w 10000"/>
              <a:gd name="connsiteY49" fmla="*/ 7762 h 8320"/>
              <a:gd name="connsiteX50" fmla="*/ 526 w 10000"/>
              <a:gd name="connsiteY50" fmla="*/ 7204 h 8320"/>
              <a:gd name="connsiteX51" fmla="*/ 316 w 10000"/>
              <a:gd name="connsiteY51" fmla="*/ 6643 h 8320"/>
              <a:gd name="connsiteX52" fmla="*/ 211 w 10000"/>
              <a:gd name="connsiteY52" fmla="*/ 6152 h 8320"/>
              <a:gd name="connsiteX53" fmla="*/ 105 w 10000"/>
              <a:gd name="connsiteY53" fmla="*/ 5593 h 8320"/>
              <a:gd name="connsiteX54" fmla="*/ 0 w 10000"/>
              <a:gd name="connsiteY54" fmla="*/ 5034 h 8320"/>
              <a:gd name="connsiteX55" fmla="*/ 842 w 10000"/>
              <a:gd name="connsiteY55" fmla="*/ 5034 h 8320"/>
              <a:gd name="connsiteX56" fmla="*/ 1579 w 10000"/>
              <a:gd name="connsiteY56" fmla="*/ 4475 h 8320"/>
              <a:gd name="connsiteX57" fmla="*/ 2211 w 10000"/>
              <a:gd name="connsiteY57" fmla="*/ 4475 h 8320"/>
              <a:gd name="connsiteX58" fmla="*/ 2947 w 10000"/>
              <a:gd name="connsiteY58" fmla="*/ 3916 h 8320"/>
              <a:gd name="connsiteX59" fmla="*/ 3474 w 10000"/>
              <a:gd name="connsiteY59" fmla="*/ 3916 h 8320"/>
              <a:gd name="connsiteX60" fmla="*/ 4000 w 10000"/>
              <a:gd name="connsiteY60" fmla="*/ 3354 h 8320"/>
              <a:gd name="connsiteX61" fmla="*/ 4421 w 10000"/>
              <a:gd name="connsiteY61" fmla="*/ 3354 h 8320"/>
              <a:gd name="connsiteX62" fmla="*/ 4842 w 10000"/>
              <a:gd name="connsiteY62" fmla="*/ 2796 h 8320"/>
              <a:gd name="connsiteX63" fmla="*/ 5474 w 10000"/>
              <a:gd name="connsiteY63" fmla="*/ 2796 h 8320"/>
              <a:gd name="connsiteX64" fmla="*/ 6105 w 10000"/>
              <a:gd name="connsiteY64" fmla="*/ 2238 h 8320"/>
              <a:gd name="connsiteX65" fmla="*/ 6632 w 10000"/>
              <a:gd name="connsiteY65" fmla="*/ 1679 h 8320"/>
              <a:gd name="connsiteX66" fmla="*/ 7053 w 10000"/>
              <a:gd name="connsiteY66" fmla="*/ 1679 h 8320"/>
              <a:gd name="connsiteX67" fmla="*/ 7368 w 10000"/>
              <a:gd name="connsiteY67" fmla="*/ 1117 h 8320"/>
              <a:gd name="connsiteX68" fmla="*/ 7684 w 10000"/>
              <a:gd name="connsiteY68" fmla="*/ 1117 h 8320"/>
              <a:gd name="connsiteX69" fmla="*/ 7895 w 10000"/>
              <a:gd name="connsiteY69" fmla="*/ 558 h 8320"/>
              <a:gd name="connsiteX70" fmla="*/ 8000 w 10000"/>
              <a:gd name="connsiteY70" fmla="*/ 558 h 8320"/>
              <a:gd name="connsiteX71" fmla="*/ 8000 w 10000"/>
              <a:gd name="connsiteY71" fmla="*/ 558 h 8320"/>
              <a:gd name="connsiteX0" fmla="*/ 8000 w 10000"/>
              <a:gd name="connsiteY0" fmla="*/ 671 h 10000"/>
              <a:gd name="connsiteX1" fmla="*/ 8105 w 10000"/>
              <a:gd name="connsiteY1" fmla="*/ 0 h 10000"/>
              <a:gd name="connsiteX2" fmla="*/ 8211 w 10000"/>
              <a:gd name="connsiteY2" fmla="*/ 0 h 10000"/>
              <a:gd name="connsiteX3" fmla="*/ 8316 w 10000"/>
              <a:gd name="connsiteY3" fmla="*/ 0 h 10000"/>
              <a:gd name="connsiteX4" fmla="*/ 8421 w 10000"/>
              <a:gd name="connsiteY4" fmla="*/ 0 h 10000"/>
              <a:gd name="connsiteX5" fmla="*/ 8632 w 10000"/>
              <a:gd name="connsiteY5" fmla="*/ 0 h 10000"/>
              <a:gd name="connsiteX6" fmla="*/ 8842 w 10000"/>
              <a:gd name="connsiteY6" fmla="*/ 1343 h 10000"/>
              <a:gd name="connsiteX7" fmla="*/ 9053 w 10000"/>
              <a:gd name="connsiteY7" fmla="*/ 2018 h 10000"/>
              <a:gd name="connsiteX8" fmla="*/ 9368 w 10000"/>
              <a:gd name="connsiteY8" fmla="*/ 3361 h 10000"/>
              <a:gd name="connsiteX9" fmla="*/ 9684 w 10000"/>
              <a:gd name="connsiteY9" fmla="*/ 4031 h 10000"/>
              <a:gd name="connsiteX10" fmla="*/ 9895 w 10000"/>
              <a:gd name="connsiteY10" fmla="*/ 5379 h 10000"/>
              <a:gd name="connsiteX11" fmla="*/ 10000 w 10000"/>
              <a:gd name="connsiteY11" fmla="*/ 6050 h 10000"/>
              <a:gd name="connsiteX12" fmla="*/ 10000 w 10000"/>
              <a:gd name="connsiteY12" fmla="*/ 6050 h 10000"/>
              <a:gd name="connsiteX13" fmla="*/ 10000 w 10000"/>
              <a:gd name="connsiteY13" fmla="*/ 6722 h 10000"/>
              <a:gd name="connsiteX14" fmla="*/ 9789 w 10000"/>
              <a:gd name="connsiteY14" fmla="*/ 6722 h 10000"/>
              <a:gd name="connsiteX15" fmla="*/ 9579 w 10000"/>
              <a:gd name="connsiteY15" fmla="*/ 7394 h 10000"/>
              <a:gd name="connsiteX16" fmla="*/ 9263 w 10000"/>
              <a:gd name="connsiteY16" fmla="*/ 7394 h 10000"/>
              <a:gd name="connsiteX17" fmla="*/ 9053 w 10000"/>
              <a:gd name="connsiteY17" fmla="*/ 7984 h 10000"/>
              <a:gd name="connsiteX18" fmla="*/ 8737 w 10000"/>
              <a:gd name="connsiteY18" fmla="*/ 8659 h 10000"/>
              <a:gd name="connsiteX19" fmla="*/ 8316 w 10000"/>
              <a:gd name="connsiteY19" fmla="*/ 10000 h 10000"/>
              <a:gd name="connsiteX20" fmla="*/ 7474 w 10000"/>
              <a:gd name="connsiteY20" fmla="*/ 7394 h 10000"/>
              <a:gd name="connsiteX21" fmla="*/ 7684 w 10000"/>
              <a:gd name="connsiteY21" fmla="*/ 6050 h 10000"/>
              <a:gd name="connsiteX22" fmla="*/ 7789 w 10000"/>
              <a:gd name="connsiteY22" fmla="*/ 5379 h 10000"/>
              <a:gd name="connsiteX23" fmla="*/ 7789 w 10000"/>
              <a:gd name="connsiteY23" fmla="*/ 4707 h 10000"/>
              <a:gd name="connsiteX24" fmla="*/ 7684 w 10000"/>
              <a:gd name="connsiteY24" fmla="*/ 4707 h 10000"/>
              <a:gd name="connsiteX25" fmla="*/ 7368 w 10000"/>
              <a:gd name="connsiteY25" fmla="*/ 4707 h 10000"/>
              <a:gd name="connsiteX26" fmla="*/ 7263 w 10000"/>
              <a:gd name="connsiteY26" fmla="*/ 4707 h 10000"/>
              <a:gd name="connsiteX27" fmla="*/ 7158 w 10000"/>
              <a:gd name="connsiteY27" fmla="*/ 4707 h 10000"/>
              <a:gd name="connsiteX28" fmla="*/ 7053 w 10000"/>
              <a:gd name="connsiteY28" fmla="*/ 4707 h 10000"/>
              <a:gd name="connsiteX29" fmla="*/ 6737 w 10000"/>
              <a:gd name="connsiteY29" fmla="*/ 4707 h 10000"/>
              <a:gd name="connsiteX30" fmla="*/ 6526 w 10000"/>
              <a:gd name="connsiteY30" fmla="*/ 5379 h 10000"/>
              <a:gd name="connsiteX31" fmla="*/ 6211 w 10000"/>
              <a:gd name="connsiteY31" fmla="*/ 5379 h 10000"/>
              <a:gd name="connsiteX32" fmla="*/ 5895 w 10000"/>
              <a:gd name="connsiteY32" fmla="*/ 6050 h 10000"/>
              <a:gd name="connsiteX33" fmla="*/ 5474 w 10000"/>
              <a:gd name="connsiteY33" fmla="*/ 6050 h 10000"/>
              <a:gd name="connsiteX34" fmla="*/ 4632 w 10000"/>
              <a:gd name="connsiteY34" fmla="*/ 6722 h 10000"/>
              <a:gd name="connsiteX35" fmla="*/ 3895 w 10000"/>
              <a:gd name="connsiteY35" fmla="*/ 7984 h 10000"/>
              <a:gd name="connsiteX36" fmla="*/ 3263 w 10000"/>
              <a:gd name="connsiteY36" fmla="*/ 8659 h 10000"/>
              <a:gd name="connsiteX37" fmla="*/ 2632 w 10000"/>
              <a:gd name="connsiteY37" fmla="*/ 9329 h 10000"/>
              <a:gd name="connsiteX38" fmla="*/ 2421 w 10000"/>
              <a:gd name="connsiteY38" fmla="*/ 9329 h 10000"/>
              <a:gd name="connsiteX39" fmla="*/ 2105 w 10000"/>
              <a:gd name="connsiteY39" fmla="*/ 10000 h 10000"/>
              <a:gd name="connsiteX40" fmla="*/ 1895 w 10000"/>
              <a:gd name="connsiteY40" fmla="*/ 10000 h 10000"/>
              <a:gd name="connsiteX41" fmla="*/ 1684 w 10000"/>
              <a:gd name="connsiteY41" fmla="*/ 10000 h 10000"/>
              <a:gd name="connsiteX42" fmla="*/ 1579 w 10000"/>
              <a:gd name="connsiteY42" fmla="*/ 10000 h 10000"/>
              <a:gd name="connsiteX43" fmla="*/ 1368 w 10000"/>
              <a:gd name="connsiteY43" fmla="*/ 10000 h 10000"/>
              <a:gd name="connsiteX44" fmla="*/ 1263 w 10000"/>
              <a:gd name="connsiteY44" fmla="*/ 10000 h 10000"/>
              <a:gd name="connsiteX45" fmla="*/ 1158 w 10000"/>
              <a:gd name="connsiteY45" fmla="*/ 10000 h 10000"/>
              <a:gd name="connsiteX46" fmla="*/ 1053 w 10000"/>
              <a:gd name="connsiteY46" fmla="*/ 10000 h 10000"/>
              <a:gd name="connsiteX47" fmla="*/ 842 w 10000"/>
              <a:gd name="connsiteY47" fmla="*/ 10000 h 10000"/>
              <a:gd name="connsiteX48" fmla="*/ 737 w 10000"/>
              <a:gd name="connsiteY48" fmla="*/ 9329 h 10000"/>
              <a:gd name="connsiteX49" fmla="*/ 526 w 10000"/>
              <a:gd name="connsiteY49" fmla="*/ 8659 h 10000"/>
              <a:gd name="connsiteX50" fmla="*/ 316 w 10000"/>
              <a:gd name="connsiteY50" fmla="*/ 7984 h 10000"/>
              <a:gd name="connsiteX51" fmla="*/ 211 w 10000"/>
              <a:gd name="connsiteY51" fmla="*/ 7394 h 10000"/>
              <a:gd name="connsiteX52" fmla="*/ 105 w 10000"/>
              <a:gd name="connsiteY52" fmla="*/ 6722 h 10000"/>
              <a:gd name="connsiteX53" fmla="*/ 0 w 10000"/>
              <a:gd name="connsiteY53" fmla="*/ 6050 h 10000"/>
              <a:gd name="connsiteX54" fmla="*/ 842 w 10000"/>
              <a:gd name="connsiteY54" fmla="*/ 6050 h 10000"/>
              <a:gd name="connsiteX55" fmla="*/ 1579 w 10000"/>
              <a:gd name="connsiteY55" fmla="*/ 5379 h 10000"/>
              <a:gd name="connsiteX56" fmla="*/ 2211 w 10000"/>
              <a:gd name="connsiteY56" fmla="*/ 5379 h 10000"/>
              <a:gd name="connsiteX57" fmla="*/ 2947 w 10000"/>
              <a:gd name="connsiteY57" fmla="*/ 4707 h 10000"/>
              <a:gd name="connsiteX58" fmla="*/ 3474 w 10000"/>
              <a:gd name="connsiteY58" fmla="*/ 4707 h 10000"/>
              <a:gd name="connsiteX59" fmla="*/ 4000 w 10000"/>
              <a:gd name="connsiteY59" fmla="*/ 4031 h 10000"/>
              <a:gd name="connsiteX60" fmla="*/ 4421 w 10000"/>
              <a:gd name="connsiteY60" fmla="*/ 4031 h 10000"/>
              <a:gd name="connsiteX61" fmla="*/ 4842 w 10000"/>
              <a:gd name="connsiteY61" fmla="*/ 3361 h 10000"/>
              <a:gd name="connsiteX62" fmla="*/ 5474 w 10000"/>
              <a:gd name="connsiteY62" fmla="*/ 3361 h 10000"/>
              <a:gd name="connsiteX63" fmla="*/ 6105 w 10000"/>
              <a:gd name="connsiteY63" fmla="*/ 2690 h 10000"/>
              <a:gd name="connsiteX64" fmla="*/ 6632 w 10000"/>
              <a:gd name="connsiteY64" fmla="*/ 2018 h 10000"/>
              <a:gd name="connsiteX65" fmla="*/ 7053 w 10000"/>
              <a:gd name="connsiteY65" fmla="*/ 2018 h 10000"/>
              <a:gd name="connsiteX66" fmla="*/ 7368 w 10000"/>
              <a:gd name="connsiteY66" fmla="*/ 1343 h 10000"/>
              <a:gd name="connsiteX67" fmla="*/ 7684 w 10000"/>
              <a:gd name="connsiteY67" fmla="*/ 1343 h 10000"/>
              <a:gd name="connsiteX68" fmla="*/ 7895 w 10000"/>
              <a:gd name="connsiteY68" fmla="*/ 671 h 10000"/>
              <a:gd name="connsiteX69" fmla="*/ 8000 w 10000"/>
              <a:gd name="connsiteY69" fmla="*/ 671 h 10000"/>
              <a:gd name="connsiteX70" fmla="*/ 8000 w 10000"/>
              <a:gd name="connsiteY70" fmla="*/ 671 h 10000"/>
              <a:gd name="connsiteX0" fmla="*/ 8000 w 10000"/>
              <a:gd name="connsiteY0" fmla="*/ 671 h 10000"/>
              <a:gd name="connsiteX1" fmla="*/ 8105 w 10000"/>
              <a:gd name="connsiteY1" fmla="*/ 0 h 10000"/>
              <a:gd name="connsiteX2" fmla="*/ 8211 w 10000"/>
              <a:gd name="connsiteY2" fmla="*/ 0 h 10000"/>
              <a:gd name="connsiteX3" fmla="*/ 8316 w 10000"/>
              <a:gd name="connsiteY3" fmla="*/ 0 h 10000"/>
              <a:gd name="connsiteX4" fmla="*/ 8421 w 10000"/>
              <a:gd name="connsiteY4" fmla="*/ 0 h 10000"/>
              <a:gd name="connsiteX5" fmla="*/ 8632 w 10000"/>
              <a:gd name="connsiteY5" fmla="*/ 0 h 10000"/>
              <a:gd name="connsiteX6" fmla="*/ 8842 w 10000"/>
              <a:gd name="connsiteY6" fmla="*/ 1343 h 10000"/>
              <a:gd name="connsiteX7" fmla="*/ 9053 w 10000"/>
              <a:gd name="connsiteY7" fmla="*/ 2018 h 10000"/>
              <a:gd name="connsiteX8" fmla="*/ 9368 w 10000"/>
              <a:gd name="connsiteY8" fmla="*/ 3361 h 10000"/>
              <a:gd name="connsiteX9" fmla="*/ 9684 w 10000"/>
              <a:gd name="connsiteY9" fmla="*/ 4031 h 10000"/>
              <a:gd name="connsiteX10" fmla="*/ 9895 w 10000"/>
              <a:gd name="connsiteY10" fmla="*/ 5379 h 10000"/>
              <a:gd name="connsiteX11" fmla="*/ 10000 w 10000"/>
              <a:gd name="connsiteY11" fmla="*/ 6050 h 10000"/>
              <a:gd name="connsiteX12" fmla="*/ 10000 w 10000"/>
              <a:gd name="connsiteY12" fmla="*/ 6050 h 10000"/>
              <a:gd name="connsiteX13" fmla="*/ 10000 w 10000"/>
              <a:gd name="connsiteY13" fmla="*/ 6722 h 10000"/>
              <a:gd name="connsiteX14" fmla="*/ 9789 w 10000"/>
              <a:gd name="connsiteY14" fmla="*/ 6722 h 10000"/>
              <a:gd name="connsiteX15" fmla="*/ 9579 w 10000"/>
              <a:gd name="connsiteY15" fmla="*/ 7394 h 10000"/>
              <a:gd name="connsiteX16" fmla="*/ 9263 w 10000"/>
              <a:gd name="connsiteY16" fmla="*/ 7394 h 10000"/>
              <a:gd name="connsiteX17" fmla="*/ 9053 w 10000"/>
              <a:gd name="connsiteY17" fmla="*/ 7984 h 10000"/>
              <a:gd name="connsiteX18" fmla="*/ 8737 w 10000"/>
              <a:gd name="connsiteY18" fmla="*/ 8659 h 10000"/>
              <a:gd name="connsiteX19" fmla="*/ 7474 w 10000"/>
              <a:gd name="connsiteY19" fmla="*/ 7394 h 10000"/>
              <a:gd name="connsiteX20" fmla="*/ 7684 w 10000"/>
              <a:gd name="connsiteY20" fmla="*/ 6050 h 10000"/>
              <a:gd name="connsiteX21" fmla="*/ 7789 w 10000"/>
              <a:gd name="connsiteY21" fmla="*/ 5379 h 10000"/>
              <a:gd name="connsiteX22" fmla="*/ 7789 w 10000"/>
              <a:gd name="connsiteY22" fmla="*/ 4707 h 10000"/>
              <a:gd name="connsiteX23" fmla="*/ 7684 w 10000"/>
              <a:gd name="connsiteY23" fmla="*/ 4707 h 10000"/>
              <a:gd name="connsiteX24" fmla="*/ 7368 w 10000"/>
              <a:gd name="connsiteY24" fmla="*/ 4707 h 10000"/>
              <a:gd name="connsiteX25" fmla="*/ 7263 w 10000"/>
              <a:gd name="connsiteY25" fmla="*/ 4707 h 10000"/>
              <a:gd name="connsiteX26" fmla="*/ 7158 w 10000"/>
              <a:gd name="connsiteY26" fmla="*/ 4707 h 10000"/>
              <a:gd name="connsiteX27" fmla="*/ 7053 w 10000"/>
              <a:gd name="connsiteY27" fmla="*/ 4707 h 10000"/>
              <a:gd name="connsiteX28" fmla="*/ 6737 w 10000"/>
              <a:gd name="connsiteY28" fmla="*/ 4707 h 10000"/>
              <a:gd name="connsiteX29" fmla="*/ 6526 w 10000"/>
              <a:gd name="connsiteY29" fmla="*/ 5379 h 10000"/>
              <a:gd name="connsiteX30" fmla="*/ 6211 w 10000"/>
              <a:gd name="connsiteY30" fmla="*/ 5379 h 10000"/>
              <a:gd name="connsiteX31" fmla="*/ 5895 w 10000"/>
              <a:gd name="connsiteY31" fmla="*/ 6050 h 10000"/>
              <a:gd name="connsiteX32" fmla="*/ 5474 w 10000"/>
              <a:gd name="connsiteY32" fmla="*/ 6050 h 10000"/>
              <a:gd name="connsiteX33" fmla="*/ 4632 w 10000"/>
              <a:gd name="connsiteY33" fmla="*/ 6722 h 10000"/>
              <a:gd name="connsiteX34" fmla="*/ 3895 w 10000"/>
              <a:gd name="connsiteY34" fmla="*/ 7984 h 10000"/>
              <a:gd name="connsiteX35" fmla="*/ 3263 w 10000"/>
              <a:gd name="connsiteY35" fmla="*/ 8659 h 10000"/>
              <a:gd name="connsiteX36" fmla="*/ 2632 w 10000"/>
              <a:gd name="connsiteY36" fmla="*/ 9329 h 10000"/>
              <a:gd name="connsiteX37" fmla="*/ 2421 w 10000"/>
              <a:gd name="connsiteY37" fmla="*/ 9329 h 10000"/>
              <a:gd name="connsiteX38" fmla="*/ 2105 w 10000"/>
              <a:gd name="connsiteY38" fmla="*/ 10000 h 10000"/>
              <a:gd name="connsiteX39" fmla="*/ 1895 w 10000"/>
              <a:gd name="connsiteY39" fmla="*/ 10000 h 10000"/>
              <a:gd name="connsiteX40" fmla="*/ 1684 w 10000"/>
              <a:gd name="connsiteY40" fmla="*/ 10000 h 10000"/>
              <a:gd name="connsiteX41" fmla="*/ 1579 w 10000"/>
              <a:gd name="connsiteY41" fmla="*/ 10000 h 10000"/>
              <a:gd name="connsiteX42" fmla="*/ 1368 w 10000"/>
              <a:gd name="connsiteY42" fmla="*/ 10000 h 10000"/>
              <a:gd name="connsiteX43" fmla="*/ 1263 w 10000"/>
              <a:gd name="connsiteY43" fmla="*/ 10000 h 10000"/>
              <a:gd name="connsiteX44" fmla="*/ 1158 w 10000"/>
              <a:gd name="connsiteY44" fmla="*/ 10000 h 10000"/>
              <a:gd name="connsiteX45" fmla="*/ 1053 w 10000"/>
              <a:gd name="connsiteY45" fmla="*/ 10000 h 10000"/>
              <a:gd name="connsiteX46" fmla="*/ 842 w 10000"/>
              <a:gd name="connsiteY46" fmla="*/ 10000 h 10000"/>
              <a:gd name="connsiteX47" fmla="*/ 737 w 10000"/>
              <a:gd name="connsiteY47" fmla="*/ 9329 h 10000"/>
              <a:gd name="connsiteX48" fmla="*/ 526 w 10000"/>
              <a:gd name="connsiteY48" fmla="*/ 8659 h 10000"/>
              <a:gd name="connsiteX49" fmla="*/ 316 w 10000"/>
              <a:gd name="connsiteY49" fmla="*/ 7984 h 10000"/>
              <a:gd name="connsiteX50" fmla="*/ 211 w 10000"/>
              <a:gd name="connsiteY50" fmla="*/ 7394 h 10000"/>
              <a:gd name="connsiteX51" fmla="*/ 105 w 10000"/>
              <a:gd name="connsiteY51" fmla="*/ 6722 h 10000"/>
              <a:gd name="connsiteX52" fmla="*/ 0 w 10000"/>
              <a:gd name="connsiteY52" fmla="*/ 6050 h 10000"/>
              <a:gd name="connsiteX53" fmla="*/ 842 w 10000"/>
              <a:gd name="connsiteY53" fmla="*/ 6050 h 10000"/>
              <a:gd name="connsiteX54" fmla="*/ 1579 w 10000"/>
              <a:gd name="connsiteY54" fmla="*/ 5379 h 10000"/>
              <a:gd name="connsiteX55" fmla="*/ 2211 w 10000"/>
              <a:gd name="connsiteY55" fmla="*/ 5379 h 10000"/>
              <a:gd name="connsiteX56" fmla="*/ 2947 w 10000"/>
              <a:gd name="connsiteY56" fmla="*/ 4707 h 10000"/>
              <a:gd name="connsiteX57" fmla="*/ 3474 w 10000"/>
              <a:gd name="connsiteY57" fmla="*/ 4707 h 10000"/>
              <a:gd name="connsiteX58" fmla="*/ 4000 w 10000"/>
              <a:gd name="connsiteY58" fmla="*/ 4031 h 10000"/>
              <a:gd name="connsiteX59" fmla="*/ 4421 w 10000"/>
              <a:gd name="connsiteY59" fmla="*/ 4031 h 10000"/>
              <a:gd name="connsiteX60" fmla="*/ 4842 w 10000"/>
              <a:gd name="connsiteY60" fmla="*/ 3361 h 10000"/>
              <a:gd name="connsiteX61" fmla="*/ 5474 w 10000"/>
              <a:gd name="connsiteY61" fmla="*/ 3361 h 10000"/>
              <a:gd name="connsiteX62" fmla="*/ 6105 w 10000"/>
              <a:gd name="connsiteY62" fmla="*/ 2690 h 10000"/>
              <a:gd name="connsiteX63" fmla="*/ 6632 w 10000"/>
              <a:gd name="connsiteY63" fmla="*/ 2018 h 10000"/>
              <a:gd name="connsiteX64" fmla="*/ 7053 w 10000"/>
              <a:gd name="connsiteY64" fmla="*/ 2018 h 10000"/>
              <a:gd name="connsiteX65" fmla="*/ 7368 w 10000"/>
              <a:gd name="connsiteY65" fmla="*/ 1343 h 10000"/>
              <a:gd name="connsiteX66" fmla="*/ 7684 w 10000"/>
              <a:gd name="connsiteY66" fmla="*/ 1343 h 10000"/>
              <a:gd name="connsiteX67" fmla="*/ 7895 w 10000"/>
              <a:gd name="connsiteY67" fmla="*/ 671 h 10000"/>
              <a:gd name="connsiteX68" fmla="*/ 8000 w 10000"/>
              <a:gd name="connsiteY68" fmla="*/ 671 h 10000"/>
              <a:gd name="connsiteX69" fmla="*/ 8000 w 10000"/>
              <a:gd name="connsiteY69" fmla="*/ 671 h 10000"/>
              <a:gd name="connsiteX0" fmla="*/ 8000 w 10000"/>
              <a:gd name="connsiteY0" fmla="*/ 671 h 10000"/>
              <a:gd name="connsiteX1" fmla="*/ 8105 w 10000"/>
              <a:gd name="connsiteY1" fmla="*/ 0 h 10000"/>
              <a:gd name="connsiteX2" fmla="*/ 8211 w 10000"/>
              <a:gd name="connsiteY2" fmla="*/ 0 h 10000"/>
              <a:gd name="connsiteX3" fmla="*/ 8316 w 10000"/>
              <a:gd name="connsiteY3" fmla="*/ 0 h 10000"/>
              <a:gd name="connsiteX4" fmla="*/ 8421 w 10000"/>
              <a:gd name="connsiteY4" fmla="*/ 0 h 10000"/>
              <a:gd name="connsiteX5" fmla="*/ 8632 w 10000"/>
              <a:gd name="connsiteY5" fmla="*/ 0 h 10000"/>
              <a:gd name="connsiteX6" fmla="*/ 8842 w 10000"/>
              <a:gd name="connsiteY6" fmla="*/ 1343 h 10000"/>
              <a:gd name="connsiteX7" fmla="*/ 9053 w 10000"/>
              <a:gd name="connsiteY7" fmla="*/ 2018 h 10000"/>
              <a:gd name="connsiteX8" fmla="*/ 9368 w 10000"/>
              <a:gd name="connsiteY8" fmla="*/ 3361 h 10000"/>
              <a:gd name="connsiteX9" fmla="*/ 9684 w 10000"/>
              <a:gd name="connsiteY9" fmla="*/ 4031 h 10000"/>
              <a:gd name="connsiteX10" fmla="*/ 9895 w 10000"/>
              <a:gd name="connsiteY10" fmla="*/ 5379 h 10000"/>
              <a:gd name="connsiteX11" fmla="*/ 10000 w 10000"/>
              <a:gd name="connsiteY11" fmla="*/ 6050 h 10000"/>
              <a:gd name="connsiteX12" fmla="*/ 10000 w 10000"/>
              <a:gd name="connsiteY12" fmla="*/ 6050 h 10000"/>
              <a:gd name="connsiteX13" fmla="*/ 10000 w 10000"/>
              <a:gd name="connsiteY13" fmla="*/ 6722 h 10000"/>
              <a:gd name="connsiteX14" fmla="*/ 9789 w 10000"/>
              <a:gd name="connsiteY14" fmla="*/ 6722 h 10000"/>
              <a:gd name="connsiteX15" fmla="*/ 9579 w 10000"/>
              <a:gd name="connsiteY15" fmla="*/ 7394 h 10000"/>
              <a:gd name="connsiteX16" fmla="*/ 9263 w 10000"/>
              <a:gd name="connsiteY16" fmla="*/ 7394 h 10000"/>
              <a:gd name="connsiteX17" fmla="*/ 9053 w 10000"/>
              <a:gd name="connsiteY17" fmla="*/ 7984 h 10000"/>
              <a:gd name="connsiteX18" fmla="*/ 7474 w 10000"/>
              <a:gd name="connsiteY18" fmla="*/ 7394 h 10000"/>
              <a:gd name="connsiteX19" fmla="*/ 7684 w 10000"/>
              <a:gd name="connsiteY19" fmla="*/ 6050 h 10000"/>
              <a:gd name="connsiteX20" fmla="*/ 7789 w 10000"/>
              <a:gd name="connsiteY20" fmla="*/ 5379 h 10000"/>
              <a:gd name="connsiteX21" fmla="*/ 7789 w 10000"/>
              <a:gd name="connsiteY21" fmla="*/ 4707 h 10000"/>
              <a:gd name="connsiteX22" fmla="*/ 7684 w 10000"/>
              <a:gd name="connsiteY22" fmla="*/ 4707 h 10000"/>
              <a:gd name="connsiteX23" fmla="*/ 7368 w 10000"/>
              <a:gd name="connsiteY23" fmla="*/ 4707 h 10000"/>
              <a:gd name="connsiteX24" fmla="*/ 7263 w 10000"/>
              <a:gd name="connsiteY24" fmla="*/ 4707 h 10000"/>
              <a:gd name="connsiteX25" fmla="*/ 7158 w 10000"/>
              <a:gd name="connsiteY25" fmla="*/ 4707 h 10000"/>
              <a:gd name="connsiteX26" fmla="*/ 7053 w 10000"/>
              <a:gd name="connsiteY26" fmla="*/ 4707 h 10000"/>
              <a:gd name="connsiteX27" fmla="*/ 6737 w 10000"/>
              <a:gd name="connsiteY27" fmla="*/ 4707 h 10000"/>
              <a:gd name="connsiteX28" fmla="*/ 6526 w 10000"/>
              <a:gd name="connsiteY28" fmla="*/ 5379 h 10000"/>
              <a:gd name="connsiteX29" fmla="*/ 6211 w 10000"/>
              <a:gd name="connsiteY29" fmla="*/ 5379 h 10000"/>
              <a:gd name="connsiteX30" fmla="*/ 5895 w 10000"/>
              <a:gd name="connsiteY30" fmla="*/ 6050 h 10000"/>
              <a:gd name="connsiteX31" fmla="*/ 5474 w 10000"/>
              <a:gd name="connsiteY31" fmla="*/ 6050 h 10000"/>
              <a:gd name="connsiteX32" fmla="*/ 4632 w 10000"/>
              <a:gd name="connsiteY32" fmla="*/ 6722 h 10000"/>
              <a:gd name="connsiteX33" fmla="*/ 3895 w 10000"/>
              <a:gd name="connsiteY33" fmla="*/ 7984 h 10000"/>
              <a:gd name="connsiteX34" fmla="*/ 3263 w 10000"/>
              <a:gd name="connsiteY34" fmla="*/ 8659 h 10000"/>
              <a:gd name="connsiteX35" fmla="*/ 2632 w 10000"/>
              <a:gd name="connsiteY35" fmla="*/ 9329 h 10000"/>
              <a:gd name="connsiteX36" fmla="*/ 2421 w 10000"/>
              <a:gd name="connsiteY36" fmla="*/ 9329 h 10000"/>
              <a:gd name="connsiteX37" fmla="*/ 2105 w 10000"/>
              <a:gd name="connsiteY37" fmla="*/ 10000 h 10000"/>
              <a:gd name="connsiteX38" fmla="*/ 1895 w 10000"/>
              <a:gd name="connsiteY38" fmla="*/ 10000 h 10000"/>
              <a:gd name="connsiteX39" fmla="*/ 1684 w 10000"/>
              <a:gd name="connsiteY39" fmla="*/ 10000 h 10000"/>
              <a:gd name="connsiteX40" fmla="*/ 1579 w 10000"/>
              <a:gd name="connsiteY40" fmla="*/ 10000 h 10000"/>
              <a:gd name="connsiteX41" fmla="*/ 1368 w 10000"/>
              <a:gd name="connsiteY41" fmla="*/ 10000 h 10000"/>
              <a:gd name="connsiteX42" fmla="*/ 1263 w 10000"/>
              <a:gd name="connsiteY42" fmla="*/ 10000 h 10000"/>
              <a:gd name="connsiteX43" fmla="*/ 1158 w 10000"/>
              <a:gd name="connsiteY43" fmla="*/ 10000 h 10000"/>
              <a:gd name="connsiteX44" fmla="*/ 1053 w 10000"/>
              <a:gd name="connsiteY44" fmla="*/ 10000 h 10000"/>
              <a:gd name="connsiteX45" fmla="*/ 842 w 10000"/>
              <a:gd name="connsiteY45" fmla="*/ 10000 h 10000"/>
              <a:gd name="connsiteX46" fmla="*/ 737 w 10000"/>
              <a:gd name="connsiteY46" fmla="*/ 9329 h 10000"/>
              <a:gd name="connsiteX47" fmla="*/ 526 w 10000"/>
              <a:gd name="connsiteY47" fmla="*/ 8659 h 10000"/>
              <a:gd name="connsiteX48" fmla="*/ 316 w 10000"/>
              <a:gd name="connsiteY48" fmla="*/ 7984 h 10000"/>
              <a:gd name="connsiteX49" fmla="*/ 211 w 10000"/>
              <a:gd name="connsiteY49" fmla="*/ 7394 h 10000"/>
              <a:gd name="connsiteX50" fmla="*/ 105 w 10000"/>
              <a:gd name="connsiteY50" fmla="*/ 6722 h 10000"/>
              <a:gd name="connsiteX51" fmla="*/ 0 w 10000"/>
              <a:gd name="connsiteY51" fmla="*/ 6050 h 10000"/>
              <a:gd name="connsiteX52" fmla="*/ 842 w 10000"/>
              <a:gd name="connsiteY52" fmla="*/ 6050 h 10000"/>
              <a:gd name="connsiteX53" fmla="*/ 1579 w 10000"/>
              <a:gd name="connsiteY53" fmla="*/ 5379 h 10000"/>
              <a:gd name="connsiteX54" fmla="*/ 2211 w 10000"/>
              <a:gd name="connsiteY54" fmla="*/ 5379 h 10000"/>
              <a:gd name="connsiteX55" fmla="*/ 2947 w 10000"/>
              <a:gd name="connsiteY55" fmla="*/ 4707 h 10000"/>
              <a:gd name="connsiteX56" fmla="*/ 3474 w 10000"/>
              <a:gd name="connsiteY56" fmla="*/ 4707 h 10000"/>
              <a:gd name="connsiteX57" fmla="*/ 4000 w 10000"/>
              <a:gd name="connsiteY57" fmla="*/ 4031 h 10000"/>
              <a:gd name="connsiteX58" fmla="*/ 4421 w 10000"/>
              <a:gd name="connsiteY58" fmla="*/ 4031 h 10000"/>
              <a:gd name="connsiteX59" fmla="*/ 4842 w 10000"/>
              <a:gd name="connsiteY59" fmla="*/ 3361 h 10000"/>
              <a:gd name="connsiteX60" fmla="*/ 5474 w 10000"/>
              <a:gd name="connsiteY60" fmla="*/ 3361 h 10000"/>
              <a:gd name="connsiteX61" fmla="*/ 6105 w 10000"/>
              <a:gd name="connsiteY61" fmla="*/ 2690 h 10000"/>
              <a:gd name="connsiteX62" fmla="*/ 6632 w 10000"/>
              <a:gd name="connsiteY62" fmla="*/ 2018 h 10000"/>
              <a:gd name="connsiteX63" fmla="*/ 7053 w 10000"/>
              <a:gd name="connsiteY63" fmla="*/ 2018 h 10000"/>
              <a:gd name="connsiteX64" fmla="*/ 7368 w 10000"/>
              <a:gd name="connsiteY64" fmla="*/ 1343 h 10000"/>
              <a:gd name="connsiteX65" fmla="*/ 7684 w 10000"/>
              <a:gd name="connsiteY65" fmla="*/ 1343 h 10000"/>
              <a:gd name="connsiteX66" fmla="*/ 7895 w 10000"/>
              <a:gd name="connsiteY66" fmla="*/ 671 h 10000"/>
              <a:gd name="connsiteX67" fmla="*/ 8000 w 10000"/>
              <a:gd name="connsiteY67" fmla="*/ 671 h 10000"/>
              <a:gd name="connsiteX68" fmla="*/ 8000 w 10000"/>
              <a:gd name="connsiteY68" fmla="*/ 671 h 10000"/>
              <a:gd name="connsiteX0" fmla="*/ 8000 w 10000"/>
              <a:gd name="connsiteY0" fmla="*/ 671 h 10000"/>
              <a:gd name="connsiteX1" fmla="*/ 8105 w 10000"/>
              <a:gd name="connsiteY1" fmla="*/ 0 h 10000"/>
              <a:gd name="connsiteX2" fmla="*/ 8211 w 10000"/>
              <a:gd name="connsiteY2" fmla="*/ 0 h 10000"/>
              <a:gd name="connsiteX3" fmla="*/ 8316 w 10000"/>
              <a:gd name="connsiteY3" fmla="*/ 0 h 10000"/>
              <a:gd name="connsiteX4" fmla="*/ 8421 w 10000"/>
              <a:gd name="connsiteY4" fmla="*/ 0 h 10000"/>
              <a:gd name="connsiteX5" fmla="*/ 8632 w 10000"/>
              <a:gd name="connsiteY5" fmla="*/ 0 h 10000"/>
              <a:gd name="connsiteX6" fmla="*/ 8842 w 10000"/>
              <a:gd name="connsiteY6" fmla="*/ 1343 h 10000"/>
              <a:gd name="connsiteX7" fmla="*/ 9053 w 10000"/>
              <a:gd name="connsiteY7" fmla="*/ 2018 h 10000"/>
              <a:gd name="connsiteX8" fmla="*/ 9368 w 10000"/>
              <a:gd name="connsiteY8" fmla="*/ 3361 h 10000"/>
              <a:gd name="connsiteX9" fmla="*/ 9684 w 10000"/>
              <a:gd name="connsiteY9" fmla="*/ 4031 h 10000"/>
              <a:gd name="connsiteX10" fmla="*/ 9895 w 10000"/>
              <a:gd name="connsiteY10" fmla="*/ 5379 h 10000"/>
              <a:gd name="connsiteX11" fmla="*/ 10000 w 10000"/>
              <a:gd name="connsiteY11" fmla="*/ 6050 h 10000"/>
              <a:gd name="connsiteX12" fmla="*/ 10000 w 10000"/>
              <a:gd name="connsiteY12" fmla="*/ 6050 h 10000"/>
              <a:gd name="connsiteX13" fmla="*/ 10000 w 10000"/>
              <a:gd name="connsiteY13" fmla="*/ 6722 h 10000"/>
              <a:gd name="connsiteX14" fmla="*/ 9789 w 10000"/>
              <a:gd name="connsiteY14" fmla="*/ 6722 h 10000"/>
              <a:gd name="connsiteX15" fmla="*/ 9579 w 10000"/>
              <a:gd name="connsiteY15" fmla="*/ 7394 h 10000"/>
              <a:gd name="connsiteX16" fmla="*/ 9263 w 10000"/>
              <a:gd name="connsiteY16" fmla="*/ 7394 h 10000"/>
              <a:gd name="connsiteX17" fmla="*/ 9053 w 10000"/>
              <a:gd name="connsiteY17" fmla="*/ 7984 h 10000"/>
              <a:gd name="connsiteX18" fmla="*/ 7684 w 10000"/>
              <a:gd name="connsiteY18" fmla="*/ 6050 h 10000"/>
              <a:gd name="connsiteX19" fmla="*/ 7789 w 10000"/>
              <a:gd name="connsiteY19" fmla="*/ 5379 h 10000"/>
              <a:gd name="connsiteX20" fmla="*/ 7789 w 10000"/>
              <a:gd name="connsiteY20" fmla="*/ 4707 h 10000"/>
              <a:gd name="connsiteX21" fmla="*/ 7684 w 10000"/>
              <a:gd name="connsiteY21" fmla="*/ 4707 h 10000"/>
              <a:gd name="connsiteX22" fmla="*/ 7368 w 10000"/>
              <a:gd name="connsiteY22" fmla="*/ 4707 h 10000"/>
              <a:gd name="connsiteX23" fmla="*/ 7263 w 10000"/>
              <a:gd name="connsiteY23" fmla="*/ 4707 h 10000"/>
              <a:gd name="connsiteX24" fmla="*/ 7158 w 10000"/>
              <a:gd name="connsiteY24" fmla="*/ 4707 h 10000"/>
              <a:gd name="connsiteX25" fmla="*/ 7053 w 10000"/>
              <a:gd name="connsiteY25" fmla="*/ 4707 h 10000"/>
              <a:gd name="connsiteX26" fmla="*/ 6737 w 10000"/>
              <a:gd name="connsiteY26" fmla="*/ 4707 h 10000"/>
              <a:gd name="connsiteX27" fmla="*/ 6526 w 10000"/>
              <a:gd name="connsiteY27" fmla="*/ 5379 h 10000"/>
              <a:gd name="connsiteX28" fmla="*/ 6211 w 10000"/>
              <a:gd name="connsiteY28" fmla="*/ 5379 h 10000"/>
              <a:gd name="connsiteX29" fmla="*/ 5895 w 10000"/>
              <a:gd name="connsiteY29" fmla="*/ 6050 h 10000"/>
              <a:gd name="connsiteX30" fmla="*/ 5474 w 10000"/>
              <a:gd name="connsiteY30" fmla="*/ 6050 h 10000"/>
              <a:gd name="connsiteX31" fmla="*/ 4632 w 10000"/>
              <a:gd name="connsiteY31" fmla="*/ 6722 h 10000"/>
              <a:gd name="connsiteX32" fmla="*/ 3895 w 10000"/>
              <a:gd name="connsiteY32" fmla="*/ 7984 h 10000"/>
              <a:gd name="connsiteX33" fmla="*/ 3263 w 10000"/>
              <a:gd name="connsiteY33" fmla="*/ 8659 h 10000"/>
              <a:gd name="connsiteX34" fmla="*/ 2632 w 10000"/>
              <a:gd name="connsiteY34" fmla="*/ 9329 h 10000"/>
              <a:gd name="connsiteX35" fmla="*/ 2421 w 10000"/>
              <a:gd name="connsiteY35" fmla="*/ 9329 h 10000"/>
              <a:gd name="connsiteX36" fmla="*/ 2105 w 10000"/>
              <a:gd name="connsiteY36" fmla="*/ 10000 h 10000"/>
              <a:gd name="connsiteX37" fmla="*/ 1895 w 10000"/>
              <a:gd name="connsiteY37" fmla="*/ 10000 h 10000"/>
              <a:gd name="connsiteX38" fmla="*/ 1684 w 10000"/>
              <a:gd name="connsiteY38" fmla="*/ 10000 h 10000"/>
              <a:gd name="connsiteX39" fmla="*/ 1579 w 10000"/>
              <a:gd name="connsiteY39" fmla="*/ 10000 h 10000"/>
              <a:gd name="connsiteX40" fmla="*/ 1368 w 10000"/>
              <a:gd name="connsiteY40" fmla="*/ 10000 h 10000"/>
              <a:gd name="connsiteX41" fmla="*/ 1263 w 10000"/>
              <a:gd name="connsiteY41" fmla="*/ 10000 h 10000"/>
              <a:gd name="connsiteX42" fmla="*/ 1158 w 10000"/>
              <a:gd name="connsiteY42" fmla="*/ 10000 h 10000"/>
              <a:gd name="connsiteX43" fmla="*/ 1053 w 10000"/>
              <a:gd name="connsiteY43" fmla="*/ 10000 h 10000"/>
              <a:gd name="connsiteX44" fmla="*/ 842 w 10000"/>
              <a:gd name="connsiteY44" fmla="*/ 10000 h 10000"/>
              <a:gd name="connsiteX45" fmla="*/ 737 w 10000"/>
              <a:gd name="connsiteY45" fmla="*/ 9329 h 10000"/>
              <a:gd name="connsiteX46" fmla="*/ 526 w 10000"/>
              <a:gd name="connsiteY46" fmla="*/ 8659 h 10000"/>
              <a:gd name="connsiteX47" fmla="*/ 316 w 10000"/>
              <a:gd name="connsiteY47" fmla="*/ 7984 h 10000"/>
              <a:gd name="connsiteX48" fmla="*/ 211 w 10000"/>
              <a:gd name="connsiteY48" fmla="*/ 7394 h 10000"/>
              <a:gd name="connsiteX49" fmla="*/ 105 w 10000"/>
              <a:gd name="connsiteY49" fmla="*/ 6722 h 10000"/>
              <a:gd name="connsiteX50" fmla="*/ 0 w 10000"/>
              <a:gd name="connsiteY50" fmla="*/ 6050 h 10000"/>
              <a:gd name="connsiteX51" fmla="*/ 842 w 10000"/>
              <a:gd name="connsiteY51" fmla="*/ 6050 h 10000"/>
              <a:gd name="connsiteX52" fmla="*/ 1579 w 10000"/>
              <a:gd name="connsiteY52" fmla="*/ 5379 h 10000"/>
              <a:gd name="connsiteX53" fmla="*/ 2211 w 10000"/>
              <a:gd name="connsiteY53" fmla="*/ 5379 h 10000"/>
              <a:gd name="connsiteX54" fmla="*/ 2947 w 10000"/>
              <a:gd name="connsiteY54" fmla="*/ 4707 h 10000"/>
              <a:gd name="connsiteX55" fmla="*/ 3474 w 10000"/>
              <a:gd name="connsiteY55" fmla="*/ 4707 h 10000"/>
              <a:gd name="connsiteX56" fmla="*/ 4000 w 10000"/>
              <a:gd name="connsiteY56" fmla="*/ 4031 h 10000"/>
              <a:gd name="connsiteX57" fmla="*/ 4421 w 10000"/>
              <a:gd name="connsiteY57" fmla="*/ 4031 h 10000"/>
              <a:gd name="connsiteX58" fmla="*/ 4842 w 10000"/>
              <a:gd name="connsiteY58" fmla="*/ 3361 h 10000"/>
              <a:gd name="connsiteX59" fmla="*/ 5474 w 10000"/>
              <a:gd name="connsiteY59" fmla="*/ 3361 h 10000"/>
              <a:gd name="connsiteX60" fmla="*/ 6105 w 10000"/>
              <a:gd name="connsiteY60" fmla="*/ 2690 h 10000"/>
              <a:gd name="connsiteX61" fmla="*/ 6632 w 10000"/>
              <a:gd name="connsiteY61" fmla="*/ 2018 h 10000"/>
              <a:gd name="connsiteX62" fmla="*/ 7053 w 10000"/>
              <a:gd name="connsiteY62" fmla="*/ 2018 h 10000"/>
              <a:gd name="connsiteX63" fmla="*/ 7368 w 10000"/>
              <a:gd name="connsiteY63" fmla="*/ 1343 h 10000"/>
              <a:gd name="connsiteX64" fmla="*/ 7684 w 10000"/>
              <a:gd name="connsiteY64" fmla="*/ 1343 h 10000"/>
              <a:gd name="connsiteX65" fmla="*/ 7895 w 10000"/>
              <a:gd name="connsiteY65" fmla="*/ 671 h 10000"/>
              <a:gd name="connsiteX66" fmla="*/ 8000 w 10000"/>
              <a:gd name="connsiteY66" fmla="*/ 671 h 10000"/>
              <a:gd name="connsiteX67" fmla="*/ 8000 w 10000"/>
              <a:gd name="connsiteY67" fmla="*/ 671 h 10000"/>
              <a:gd name="connsiteX0" fmla="*/ 8000 w 10000"/>
              <a:gd name="connsiteY0" fmla="*/ 671 h 10000"/>
              <a:gd name="connsiteX1" fmla="*/ 8105 w 10000"/>
              <a:gd name="connsiteY1" fmla="*/ 0 h 10000"/>
              <a:gd name="connsiteX2" fmla="*/ 8211 w 10000"/>
              <a:gd name="connsiteY2" fmla="*/ 0 h 10000"/>
              <a:gd name="connsiteX3" fmla="*/ 8316 w 10000"/>
              <a:gd name="connsiteY3" fmla="*/ 0 h 10000"/>
              <a:gd name="connsiteX4" fmla="*/ 8421 w 10000"/>
              <a:gd name="connsiteY4" fmla="*/ 0 h 10000"/>
              <a:gd name="connsiteX5" fmla="*/ 8632 w 10000"/>
              <a:gd name="connsiteY5" fmla="*/ 0 h 10000"/>
              <a:gd name="connsiteX6" fmla="*/ 8842 w 10000"/>
              <a:gd name="connsiteY6" fmla="*/ 1343 h 10000"/>
              <a:gd name="connsiteX7" fmla="*/ 9053 w 10000"/>
              <a:gd name="connsiteY7" fmla="*/ 2018 h 10000"/>
              <a:gd name="connsiteX8" fmla="*/ 9368 w 10000"/>
              <a:gd name="connsiteY8" fmla="*/ 3361 h 10000"/>
              <a:gd name="connsiteX9" fmla="*/ 9684 w 10000"/>
              <a:gd name="connsiteY9" fmla="*/ 4031 h 10000"/>
              <a:gd name="connsiteX10" fmla="*/ 9895 w 10000"/>
              <a:gd name="connsiteY10" fmla="*/ 5379 h 10000"/>
              <a:gd name="connsiteX11" fmla="*/ 10000 w 10000"/>
              <a:gd name="connsiteY11" fmla="*/ 6050 h 10000"/>
              <a:gd name="connsiteX12" fmla="*/ 10000 w 10000"/>
              <a:gd name="connsiteY12" fmla="*/ 6050 h 10000"/>
              <a:gd name="connsiteX13" fmla="*/ 10000 w 10000"/>
              <a:gd name="connsiteY13" fmla="*/ 6722 h 10000"/>
              <a:gd name="connsiteX14" fmla="*/ 9789 w 10000"/>
              <a:gd name="connsiteY14" fmla="*/ 6722 h 10000"/>
              <a:gd name="connsiteX15" fmla="*/ 9579 w 10000"/>
              <a:gd name="connsiteY15" fmla="*/ 7394 h 10000"/>
              <a:gd name="connsiteX16" fmla="*/ 9263 w 10000"/>
              <a:gd name="connsiteY16" fmla="*/ 7394 h 10000"/>
              <a:gd name="connsiteX17" fmla="*/ 7684 w 10000"/>
              <a:gd name="connsiteY17" fmla="*/ 6050 h 10000"/>
              <a:gd name="connsiteX18" fmla="*/ 7789 w 10000"/>
              <a:gd name="connsiteY18" fmla="*/ 5379 h 10000"/>
              <a:gd name="connsiteX19" fmla="*/ 7789 w 10000"/>
              <a:gd name="connsiteY19" fmla="*/ 4707 h 10000"/>
              <a:gd name="connsiteX20" fmla="*/ 7684 w 10000"/>
              <a:gd name="connsiteY20" fmla="*/ 4707 h 10000"/>
              <a:gd name="connsiteX21" fmla="*/ 7368 w 10000"/>
              <a:gd name="connsiteY21" fmla="*/ 4707 h 10000"/>
              <a:gd name="connsiteX22" fmla="*/ 7263 w 10000"/>
              <a:gd name="connsiteY22" fmla="*/ 4707 h 10000"/>
              <a:gd name="connsiteX23" fmla="*/ 7158 w 10000"/>
              <a:gd name="connsiteY23" fmla="*/ 4707 h 10000"/>
              <a:gd name="connsiteX24" fmla="*/ 7053 w 10000"/>
              <a:gd name="connsiteY24" fmla="*/ 4707 h 10000"/>
              <a:gd name="connsiteX25" fmla="*/ 6737 w 10000"/>
              <a:gd name="connsiteY25" fmla="*/ 4707 h 10000"/>
              <a:gd name="connsiteX26" fmla="*/ 6526 w 10000"/>
              <a:gd name="connsiteY26" fmla="*/ 5379 h 10000"/>
              <a:gd name="connsiteX27" fmla="*/ 6211 w 10000"/>
              <a:gd name="connsiteY27" fmla="*/ 5379 h 10000"/>
              <a:gd name="connsiteX28" fmla="*/ 5895 w 10000"/>
              <a:gd name="connsiteY28" fmla="*/ 6050 h 10000"/>
              <a:gd name="connsiteX29" fmla="*/ 5474 w 10000"/>
              <a:gd name="connsiteY29" fmla="*/ 6050 h 10000"/>
              <a:gd name="connsiteX30" fmla="*/ 4632 w 10000"/>
              <a:gd name="connsiteY30" fmla="*/ 6722 h 10000"/>
              <a:gd name="connsiteX31" fmla="*/ 3895 w 10000"/>
              <a:gd name="connsiteY31" fmla="*/ 7984 h 10000"/>
              <a:gd name="connsiteX32" fmla="*/ 3263 w 10000"/>
              <a:gd name="connsiteY32" fmla="*/ 8659 h 10000"/>
              <a:gd name="connsiteX33" fmla="*/ 2632 w 10000"/>
              <a:gd name="connsiteY33" fmla="*/ 9329 h 10000"/>
              <a:gd name="connsiteX34" fmla="*/ 2421 w 10000"/>
              <a:gd name="connsiteY34" fmla="*/ 9329 h 10000"/>
              <a:gd name="connsiteX35" fmla="*/ 2105 w 10000"/>
              <a:gd name="connsiteY35" fmla="*/ 10000 h 10000"/>
              <a:gd name="connsiteX36" fmla="*/ 1895 w 10000"/>
              <a:gd name="connsiteY36" fmla="*/ 10000 h 10000"/>
              <a:gd name="connsiteX37" fmla="*/ 1684 w 10000"/>
              <a:gd name="connsiteY37" fmla="*/ 10000 h 10000"/>
              <a:gd name="connsiteX38" fmla="*/ 1579 w 10000"/>
              <a:gd name="connsiteY38" fmla="*/ 10000 h 10000"/>
              <a:gd name="connsiteX39" fmla="*/ 1368 w 10000"/>
              <a:gd name="connsiteY39" fmla="*/ 10000 h 10000"/>
              <a:gd name="connsiteX40" fmla="*/ 1263 w 10000"/>
              <a:gd name="connsiteY40" fmla="*/ 10000 h 10000"/>
              <a:gd name="connsiteX41" fmla="*/ 1158 w 10000"/>
              <a:gd name="connsiteY41" fmla="*/ 10000 h 10000"/>
              <a:gd name="connsiteX42" fmla="*/ 1053 w 10000"/>
              <a:gd name="connsiteY42" fmla="*/ 10000 h 10000"/>
              <a:gd name="connsiteX43" fmla="*/ 842 w 10000"/>
              <a:gd name="connsiteY43" fmla="*/ 10000 h 10000"/>
              <a:gd name="connsiteX44" fmla="*/ 737 w 10000"/>
              <a:gd name="connsiteY44" fmla="*/ 9329 h 10000"/>
              <a:gd name="connsiteX45" fmla="*/ 526 w 10000"/>
              <a:gd name="connsiteY45" fmla="*/ 8659 h 10000"/>
              <a:gd name="connsiteX46" fmla="*/ 316 w 10000"/>
              <a:gd name="connsiteY46" fmla="*/ 7984 h 10000"/>
              <a:gd name="connsiteX47" fmla="*/ 211 w 10000"/>
              <a:gd name="connsiteY47" fmla="*/ 7394 h 10000"/>
              <a:gd name="connsiteX48" fmla="*/ 105 w 10000"/>
              <a:gd name="connsiteY48" fmla="*/ 6722 h 10000"/>
              <a:gd name="connsiteX49" fmla="*/ 0 w 10000"/>
              <a:gd name="connsiteY49" fmla="*/ 6050 h 10000"/>
              <a:gd name="connsiteX50" fmla="*/ 842 w 10000"/>
              <a:gd name="connsiteY50" fmla="*/ 6050 h 10000"/>
              <a:gd name="connsiteX51" fmla="*/ 1579 w 10000"/>
              <a:gd name="connsiteY51" fmla="*/ 5379 h 10000"/>
              <a:gd name="connsiteX52" fmla="*/ 2211 w 10000"/>
              <a:gd name="connsiteY52" fmla="*/ 5379 h 10000"/>
              <a:gd name="connsiteX53" fmla="*/ 2947 w 10000"/>
              <a:gd name="connsiteY53" fmla="*/ 4707 h 10000"/>
              <a:gd name="connsiteX54" fmla="*/ 3474 w 10000"/>
              <a:gd name="connsiteY54" fmla="*/ 4707 h 10000"/>
              <a:gd name="connsiteX55" fmla="*/ 4000 w 10000"/>
              <a:gd name="connsiteY55" fmla="*/ 4031 h 10000"/>
              <a:gd name="connsiteX56" fmla="*/ 4421 w 10000"/>
              <a:gd name="connsiteY56" fmla="*/ 4031 h 10000"/>
              <a:gd name="connsiteX57" fmla="*/ 4842 w 10000"/>
              <a:gd name="connsiteY57" fmla="*/ 3361 h 10000"/>
              <a:gd name="connsiteX58" fmla="*/ 5474 w 10000"/>
              <a:gd name="connsiteY58" fmla="*/ 3361 h 10000"/>
              <a:gd name="connsiteX59" fmla="*/ 6105 w 10000"/>
              <a:gd name="connsiteY59" fmla="*/ 2690 h 10000"/>
              <a:gd name="connsiteX60" fmla="*/ 6632 w 10000"/>
              <a:gd name="connsiteY60" fmla="*/ 2018 h 10000"/>
              <a:gd name="connsiteX61" fmla="*/ 7053 w 10000"/>
              <a:gd name="connsiteY61" fmla="*/ 2018 h 10000"/>
              <a:gd name="connsiteX62" fmla="*/ 7368 w 10000"/>
              <a:gd name="connsiteY62" fmla="*/ 1343 h 10000"/>
              <a:gd name="connsiteX63" fmla="*/ 7684 w 10000"/>
              <a:gd name="connsiteY63" fmla="*/ 1343 h 10000"/>
              <a:gd name="connsiteX64" fmla="*/ 7895 w 10000"/>
              <a:gd name="connsiteY64" fmla="*/ 671 h 10000"/>
              <a:gd name="connsiteX65" fmla="*/ 8000 w 10000"/>
              <a:gd name="connsiteY65" fmla="*/ 671 h 10000"/>
              <a:gd name="connsiteX66" fmla="*/ 8000 w 10000"/>
              <a:gd name="connsiteY66" fmla="*/ 671 h 10000"/>
              <a:gd name="connsiteX0" fmla="*/ 8000 w 10000"/>
              <a:gd name="connsiteY0" fmla="*/ 671 h 10000"/>
              <a:gd name="connsiteX1" fmla="*/ 8105 w 10000"/>
              <a:gd name="connsiteY1" fmla="*/ 0 h 10000"/>
              <a:gd name="connsiteX2" fmla="*/ 8211 w 10000"/>
              <a:gd name="connsiteY2" fmla="*/ 0 h 10000"/>
              <a:gd name="connsiteX3" fmla="*/ 8316 w 10000"/>
              <a:gd name="connsiteY3" fmla="*/ 0 h 10000"/>
              <a:gd name="connsiteX4" fmla="*/ 8421 w 10000"/>
              <a:gd name="connsiteY4" fmla="*/ 0 h 10000"/>
              <a:gd name="connsiteX5" fmla="*/ 8632 w 10000"/>
              <a:gd name="connsiteY5" fmla="*/ 0 h 10000"/>
              <a:gd name="connsiteX6" fmla="*/ 8842 w 10000"/>
              <a:gd name="connsiteY6" fmla="*/ 1343 h 10000"/>
              <a:gd name="connsiteX7" fmla="*/ 9053 w 10000"/>
              <a:gd name="connsiteY7" fmla="*/ 2018 h 10000"/>
              <a:gd name="connsiteX8" fmla="*/ 9368 w 10000"/>
              <a:gd name="connsiteY8" fmla="*/ 3361 h 10000"/>
              <a:gd name="connsiteX9" fmla="*/ 9684 w 10000"/>
              <a:gd name="connsiteY9" fmla="*/ 4031 h 10000"/>
              <a:gd name="connsiteX10" fmla="*/ 9895 w 10000"/>
              <a:gd name="connsiteY10" fmla="*/ 5379 h 10000"/>
              <a:gd name="connsiteX11" fmla="*/ 10000 w 10000"/>
              <a:gd name="connsiteY11" fmla="*/ 6050 h 10000"/>
              <a:gd name="connsiteX12" fmla="*/ 10000 w 10000"/>
              <a:gd name="connsiteY12" fmla="*/ 6050 h 10000"/>
              <a:gd name="connsiteX13" fmla="*/ 10000 w 10000"/>
              <a:gd name="connsiteY13" fmla="*/ 6722 h 10000"/>
              <a:gd name="connsiteX14" fmla="*/ 9789 w 10000"/>
              <a:gd name="connsiteY14" fmla="*/ 6722 h 10000"/>
              <a:gd name="connsiteX15" fmla="*/ 9579 w 10000"/>
              <a:gd name="connsiteY15" fmla="*/ 7394 h 10000"/>
              <a:gd name="connsiteX16" fmla="*/ 7684 w 10000"/>
              <a:gd name="connsiteY16" fmla="*/ 6050 h 10000"/>
              <a:gd name="connsiteX17" fmla="*/ 7789 w 10000"/>
              <a:gd name="connsiteY17" fmla="*/ 5379 h 10000"/>
              <a:gd name="connsiteX18" fmla="*/ 7789 w 10000"/>
              <a:gd name="connsiteY18" fmla="*/ 4707 h 10000"/>
              <a:gd name="connsiteX19" fmla="*/ 7684 w 10000"/>
              <a:gd name="connsiteY19" fmla="*/ 4707 h 10000"/>
              <a:gd name="connsiteX20" fmla="*/ 7368 w 10000"/>
              <a:gd name="connsiteY20" fmla="*/ 4707 h 10000"/>
              <a:gd name="connsiteX21" fmla="*/ 7263 w 10000"/>
              <a:gd name="connsiteY21" fmla="*/ 4707 h 10000"/>
              <a:gd name="connsiteX22" fmla="*/ 7158 w 10000"/>
              <a:gd name="connsiteY22" fmla="*/ 4707 h 10000"/>
              <a:gd name="connsiteX23" fmla="*/ 7053 w 10000"/>
              <a:gd name="connsiteY23" fmla="*/ 4707 h 10000"/>
              <a:gd name="connsiteX24" fmla="*/ 6737 w 10000"/>
              <a:gd name="connsiteY24" fmla="*/ 4707 h 10000"/>
              <a:gd name="connsiteX25" fmla="*/ 6526 w 10000"/>
              <a:gd name="connsiteY25" fmla="*/ 5379 h 10000"/>
              <a:gd name="connsiteX26" fmla="*/ 6211 w 10000"/>
              <a:gd name="connsiteY26" fmla="*/ 5379 h 10000"/>
              <a:gd name="connsiteX27" fmla="*/ 5895 w 10000"/>
              <a:gd name="connsiteY27" fmla="*/ 6050 h 10000"/>
              <a:gd name="connsiteX28" fmla="*/ 5474 w 10000"/>
              <a:gd name="connsiteY28" fmla="*/ 6050 h 10000"/>
              <a:gd name="connsiteX29" fmla="*/ 4632 w 10000"/>
              <a:gd name="connsiteY29" fmla="*/ 6722 h 10000"/>
              <a:gd name="connsiteX30" fmla="*/ 3895 w 10000"/>
              <a:gd name="connsiteY30" fmla="*/ 7984 h 10000"/>
              <a:gd name="connsiteX31" fmla="*/ 3263 w 10000"/>
              <a:gd name="connsiteY31" fmla="*/ 8659 h 10000"/>
              <a:gd name="connsiteX32" fmla="*/ 2632 w 10000"/>
              <a:gd name="connsiteY32" fmla="*/ 9329 h 10000"/>
              <a:gd name="connsiteX33" fmla="*/ 2421 w 10000"/>
              <a:gd name="connsiteY33" fmla="*/ 9329 h 10000"/>
              <a:gd name="connsiteX34" fmla="*/ 2105 w 10000"/>
              <a:gd name="connsiteY34" fmla="*/ 10000 h 10000"/>
              <a:gd name="connsiteX35" fmla="*/ 1895 w 10000"/>
              <a:gd name="connsiteY35" fmla="*/ 10000 h 10000"/>
              <a:gd name="connsiteX36" fmla="*/ 1684 w 10000"/>
              <a:gd name="connsiteY36" fmla="*/ 10000 h 10000"/>
              <a:gd name="connsiteX37" fmla="*/ 1579 w 10000"/>
              <a:gd name="connsiteY37" fmla="*/ 10000 h 10000"/>
              <a:gd name="connsiteX38" fmla="*/ 1368 w 10000"/>
              <a:gd name="connsiteY38" fmla="*/ 10000 h 10000"/>
              <a:gd name="connsiteX39" fmla="*/ 1263 w 10000"/>
              <a:gd name="connsiteY39" fmla="*/ 10000 h 10000"/>
              <a:gd name="connsiteX40" fmla="*/ 1158 w 10000"/>
              <a:gd name="connsiteY40" fmla="*/ 10000 h 10000"/>
              <a:gd name="connsiteX41" fmla="*/ 1053 w 10000"/>
              <a:gd name="connsiteY41" fmla="*/ 10000 h 10000"/>
              <a:gd name="connsiteX42" fmla="*/ 842 w 10000"/>
              <a:gd name="connsiteY42" fmla="*/ 10000 h 10000"/>
              <a:gd name="connsiteX43" fmla="*/ 737 w 10000"/>
              <a:gd name="connsiteY43" fmla="*/ 9329 h 10000"/>
              <a:gd name="connsiteX44" fmla="*/ 526 w 10000"/>
              <a:gd name="connsiteY44" fmla="*/ 8659 h 10000"/>
              <a:gd name="connsiteX45" fmla="*/ 316 w 10000"/>
              <a:gd name="connsiteY45" fmla="*/ 7984 h 10000"/>
              <a:gd name="connsiteX46" fmla="*/ 211 w 10000"/>
              <a:gd name="connsiteY46" fmla="*/ 7394 h 10000"/>
              <a:gd name="connsiteX47" fmla="*/ 105 w 10000"/>
              <a:gd name="connsiteY47" fmla="*/ 6722 h 10000"/>
              <a:gd name="connsiteX48" fmla="*/ 0 w 10000"/>
              <a:gd name="connsiteY48" fmla="*/ 6050 h 10000"/>
              <a:gd name="connsiteX49" fmla="*/ 842 w 10000"/>
              <a:gd name="connsiteY49" fmla="*/ 6050 h 10000"/>
              <a:gd name="connsiteX50" fmla="*/ 1579 w 10000"/>
              <a:gd name="connsiteY50" fmla="*/ 5379 h 10000"/>
              <a:gd name="connsiteX51" fmla="*/ 2211 w 10000"/>
              <a:gd name="connsiteY51" fmla="*/ 5379 h 10000"/>
              <a:gd name="connsiteX52" fmla="*/ 2947 w 10000"/>
              <a:gd name="connsiteY52" fmla="*/ 4707 h 10000"/>
              <a:gd name="connsiteX53" fmla="*/ 3474 w 10000"/>
              <a:gd name="connsiteY53" fmla="*/ 4707 h 10000"/>
              <a:gd name="connsiteX54" fmla="*/ 4000 w 10000"/>
              <a:gd name="connsiteY54" fmla="*/ 4031 h 10000"/>
              <a:gd name="connsiteX55" fmla="*/ 4421 w 10000"/>
              <a:gd name="connsiteY55" fmla="*/ 4031 h 10000"/>
              <a:gd name="connsiteX56" fmla="*/ 4842 w 10000"/>
              <a:gd name="connsiteY56" fmla="*/ 3361 h 10000"/>
              <a:gd name="connsiteX57" fmla="*/ 5474 w 10000"/>
              <a:gd name="connsiteY57" fmla="*/ 3361 h 10000"/>
              <a:gd name="connsiteX58" fmla="*/ 6105 w 10000"/>
              <a:gd name="connsiteY58" fmla="*/ 2690 h 10000"/>
              <a:gd name="connsiteX59" fmla="*/ 6632 w 10000"/>
              <a:gd name="connsiteY59" fmla="*/ 2018 h 10000"/>
              <a:gd name="connsiteX60" fmla="*/ 7053 w 10000"/>
              <a:gd name="connsiteY60" fmla="*/ 2018 h 10000"/>
              <a:gd name="connsiteX61" fmla="*/ 7368 w 10000"/>
              <a:gd name="connsiteY61" fmla="*/ 1343 h 10000"/>
              <a:gd name="connsiteX62" fmla="*/ 7684 w 10000"/>
              <a:gd name="connsiteY62" fmla="*/ 1343 h 10000"/>
              <a:gd name="connsiteX63" fmla="*/ 7895 w 10000"/>
              <a:gd name="connsiteY63" fmla="*/ 671 h 10000"/>
              <a:gd name="connsiteX64" fmla="*/ 8000 w 10000"/>
              <a:gd name="connsiteY64" fmla="*/ 671 h 10000"/>
              <a:gd name="connsiteX65" fmla="*/ 8000 w 10000"/>
              <a:gd name="connsiteY65" fmla="*/ 671 h 10000"/>
              <a:gd name="connsiteX0" fmla="*/ 8000 w 10000"/>
              <a:gd name="connsiteY0" fmla="*/ 671 h 10000"/>
              <a:gd name="connsiteX1" fmla="*/ 8105 w 10000"/>
              <a:gd name="connsiteY1" fmla="*/ 0 h 10000"/>
              <a:gd name="connsiteX2" fmla="*/ 8211 w 10000"/>
              <a:gd name="connsiteY2" fmla="*/ 0 h 10000"/>
              <a:gd name="connsiteX3" fmla="*/ 8316 w 10000"/>
              <a:gd name="connsiteY3" fmla="*/ 0 h 10000"/>
              <a:gd name="connsiteX4" fmla="*/ 8421 w 10000"/>
              <a:gd name="connsiteY4" fmla="*/ 0 h 10000"/>
              <a:gd name="connsiteX5" fmla="*/ 8632 w 10000"/>
              <a:gd name="connsiteY5" fmla="*/ 0 h 10000"/>
              <a:gd name="connsiteX6" fmla="*/ 8842 w 10000"/>
              <a:gd name="connsiteY6" fmla="*/ 1343 h 10000"/>
              <a:gd name="connsiteX7" fmla="*/ 9053 w 10000"/>
              <a:gd name="connsiteY7" fmla="*/ 2018 h 10000"/>
              <a:gd name="connsiteX8" fmla="*/ 9368 w 10000"/>
              <a:gd name="connsiteY8" fmla="*/ 3361 h 10000"/>
              <a:gd name="connsiteX9" fmla="*/ 9684 w 10000"/>
              <a:gd name="connsiteY9" fmla="*/ 4031 h 10000"/>
              <a:gd name="connsiteX10" fmla="*/ 9895 w 10000"/>
              <a:gd name="connsiteY10" fmla="*/ 5379 h 10000"/>
              <a:gd name="connsiteX11" fmla="*/ 10000 w 10000"/>
              <a:gd name="connsiteY11" fmla="*/ 6050 h 10000"/>
              <a:gd name="connsiteX12" fmla="*/ 10000 w 10000"/>
              <a:gd name="connsiteY12" fmla="*/ 6050 h 10000"/>
              <a:gd name="connsiteX13" fmla="*/ 10000 w 10000"/>
              <a:gd name="connsiteY13" fmla="*/ 6722 h 10000"/>
              <a:gd name="connsiteX14" fmla="*/ 9789 w 10000"/>
              <a:gd name="connsiteY14" fmla="*/ 6722 h 10000"/>
              <a:gd name="connsiteX15" fmla="*/ 7684 w 10000"/>
              <a:gd name="connsiteY15" fmla="*/ 6050 h 10000"/>
              <a:gd name="connsiteX16" fmla="*/ 7789 w 10000"/>
              <a:gd name="connsiteY16" fmla="*/ 5379 h 10000"/>
              <a:gd name="connsiteX17" fmla="*/ 7789 w 10000"/>
              <a:gd name="connsiteY17" fmla="*/ 4707 h 10000"/>
              <a:gd name="connsiteX18" fmla="*/ 7684 w 10000"/>
              <a:gd name="connsiteY18" fmla="*/ 4707 h 10000"/>
              <a:gd name="connsiteX19" fmla="*/ 7368 w 10000"/>
              <a:gd name="connsiteY19" fmla="*/ 4707 h 10000"/>
              <a:gd name="connsiteX20" fmla="*/ 7263 w 10000"/>
              <a:gd name="connsiteY20" fmla="*/ 4707 h 10000"/>
              <a:gd name="connsiteX21" fmla="*/ 7158 w 10000"/>
              <a:gd name="connsiteY21" fmla="*/ 4707 h 10000"/>
              <a:gd name="connsiteX22" fmla="*/ 7053 w 10000"/>
              <a:gd name="connsiteY22" fmla="*/ 4707 h 10000"/>
              <a:gd name="connsiteX23" fmla="*/ 6737 w 10000"/>
              <a:gd name="connsiteY23" fmla="*/ 4707 h 10000"/>
              <a:gd name="connsiteX24" fmla="*/ 6526 w 10000"/>
              <a:gd name="connsiteY24" fmla="*/ 5379 h 10000"/>
              <a:gd name="connsiteX25" fmla="*/ 6211 w 10000"/>
              <a:gd name="connsiteY25" fmla="*/ 5379 h 10000"/>
              <a:gd name="connsiteX26" fmla="*/ 5895 w 10000"/>
              <a:gd name="connsiteY26" fmla="*/ 6050 h 10000"/>
              <a:gd name="connsiteX27" fmla="*/ 5474 w 10000"/>
              <a:gd name="connsiteY27" fmla="*/ 6050 h 10000"/>
              <a:gd name="connsiteX28" fmla="*/ 4632 w 10000"/>
              <a:gd name="connsiteY28" fmla="*/ 6722 h 10000"/>
              <a:gd name="connsiteX29" fmla="*/ 3895 w 10000"/>
              <a:gd name="connsiteY29" fmla="*/ 7984 h 10000"/>
              <a:gd name="connsiteX30" fmla="*/ 3263 w 10000"/>
              <a:gd name="connsiteY30" fmla="*/ 8659 h 10000"/>
              <a:gd name="connsiteX31" fmla="*/ 2632 w 10000"/>
              <a:gd name="connsiteY31" fmla="*/ 9329 h 10000"/>
              <a:gd name="connsiteX32" fmla="*/ 2421 w 10000"/>
              <a:gd name="connsiteY32" fmla="*/ 9329 h 10000"/>
              <a:gd name="connsiteX33" fmla="*/ 2105 w 10000"/>
              <a:gd name="connsiteY33" fmla="*/ 10000 h 10000"/>
              <a:gd name="connsiteX34" fmla="*/ 1895 w 10000"/>
              <a:gd name="connsiteY34" fmla="*/ 10000 h 10000"/>
              <a:gd name="connsiteX35" fmla="*/ 1684 w 10000"/>
              <a:gd name="connsiteY35" fmla="*/ 10000 h 10000"/>
              <a:gd name="connsiteX36" fmla="*/ 1579 w 10000"/>
              <a:gd name="connsiteY36" fmla="*/ 10000 h 10000"/>
              <a:gd name="connsiteX37" fmla="*/ 1368 w 10000"/>
              <a:gd name="connsiteY37" fmla="*/ 10000 h 10000"/>
              <a:gd name="connsiteX38" fmla="*/ 1263 w 10000"/>
              <a:gd name="connsiteY38" fmla="*/ 10000 h 10000"/>
              <a:gd name="connsiteX39" fmla="*/ 1158 w 10000"/>
              <a:gd name="connsiteY39" fmla="*/ 10000 h 10000"/>
              <a:gd name="connsiteX40" fmla="*/ 1053 w 10000"/>
              <a:gd name="connsiteY40" fmla="*/ 10000 h 10000"/>
              <a:gd name="connsiteX41" fmla="*/ 842 w 10000"/>
              <a:gd name="connsiteY41" fmla="*/ 10000 h 10000"/>
              <a:gd name="connsiteX42" fmla="*/ 737 w 10000"/>
              <a:gd name="connsiteY42" fmla="*/ 9329 h 10000"/>
              <a:gd name="connsiteX43" fmla="*/ 526 w 10000"/>
              <a:gd name="connsiteY43" fmla="*/ 8659 h 10000"/>
              <a:gd name="connsiteX44" fmla="*/ 316 w 10000"/>
              <a:gd name="connsiteY44" fmla="*/ 7984 h 10000"/>
              <a:gd name="connsiteX45" fmla="*/ 211 w 10000"/>
              <a:gd name="connsiteY45" fmla="*/ 7394 h 10000"/>
              <a:gd name="connsiteX46" fmla="*/ 105 w 10000"/>
              <a:gd name="connsiteY46" fmla="*/ 6722 h 10000"/>
              <a:gd name="connsiteX47" fmla="*/ 0 w 10000"/>
              <a:gd name="connsiteY47" fmla="*/ 6050 h 10000"/>
              <a:gd name="connsiteX48" fmla="*/ 842 w 10000"/>
              <a:gd name="connsiteY48" fmla="*/ 6050 h 10000"/>
              <a:gd name="connsiteX49" fmla="*/ 1579 w 10000"/>
              <a:gd name="connsiteY49" fmla="*/ 5379 h 10000"/>
              <a:gd name="connsiteX50" fmla="*/ 2211 w 10000"/>
              <a:gd name="connsiteY50" fmla="*/ 5379 h 10000"/>
              <a:gd name="connsiteX51" fmla="*/ 2947 w 10000"/>
              <a:gd name="connsiteY51" fmla="*/ 4707 h 10000"/>
              <a:gd name="connsiteX52" fmla="*/ 3474 w 10000"/>
              <a:gd name="connsiteY52" fmla="*/ 4707 h 10000"/>
              <a:gd name="connsiteX53" fmla="*/ 4000 w 10000"/>
              <a:gd name="connsiteY53" fmla="*/ 4031 h 10000"/>
              <a:gd name="connsiteX54" fmla="*/ 4421 w 10000"/>
              <a:gd name="connsiteY54" fmla="*/ 4031 h 10000"/>
              <a:gd name="connsiteX55" fmla="*/ 4842 w 10000"/>
              <a:gd name="connsiteY55" fmla="*/ 3361 h 10000"/>
              <a:gd name="connsiteX56" fmla="*/ 5474 w 10000"/>
              <a:gd name="connsiteY56" fmla="*/ 3361 h 10000"/>
              <a:gd name="connsiteX57" fmla="*/ 6105 w 10000"/>
              <a:gd name="connsiteY57" fmla="*/ 2690 h 10000"/>
              <a:gd name="connsiteX58" fmla="*/ 6632 w 10000"/>
              <a:gd name="connsiteY58" fmla="*/ 2018 h 10000"/>
              <a:gd name="connsiteX59" fmla="*/ 7053 w 10000"/>
              <a:gd name="connsiteY59" fmla="*/ 2018 h 10000"/>
              <a:gd name="connsiteX60" fmla="*/ 7368 w 10000"/>
              <a:gd name="connsiteY60" fmla="*/ 1343 h 10000"/>
              <a:gd name="connsiteX61" fmla="*/ 7684 w 10000"/>
              <a:gd name="connsiteY61" fmla="*/ 1343 h 10000"/>
              <a:gd name="connsiteX62" fmla="*/ 7895 w 10000"/>
              <a:gd name="connsiteY62" fmla="*/ 671 h 10000"/>
              <a:gd name="connsiteX63" fmla="*/ 8000 w 10000"/>
              <a:gd name="connsiteY63" fmla="*/ 671 h 10000"/>
              <a:gd name="connsiteX64" fmla="*/ 8000 w 10000"/>
              <a:gd name="connsiteY64" fmla="*/ 671 h 10000"/>
              <a:gd name="connsiteX0" fmla="*/ 8000 w 10000"/>
              <a:gd name="connsiteY0" fmla="*/ 671 h 10000"/>
              <a:gd name="connsiteX1" fmla="*/ 8105 w 10000"/>
              <a:gd name="connsiteY1" fmla="*/ 0 h 10000"/>
              <a:gd name="connsiteX2" fmla="*/ 8211 w 10000"/>
              <a:gd name="connsiteY2" fmla="*/ 0 h 10000"/>
              <a:gd name="connsiteX3" fmla="*/ 8316 w 10000"/>
              <a:gd name="connsiteY3" fmla="*/ 0 h 10000"/>
              <a:gd name="connsiteX4" fmla="*/ 8421 w 10000"/>
              <a:gd name="connsiteY4" fmla="*/ 0 h 10000"/>
              <a:gd name="connsiteX5" fmla="*/ 8632 w 10000"/>
              <a:gd name="connsiteY5" fmla="*/ 0 h 10000"/>
              <a:gd name="connsiteX6" fmla="*/ 8842 w 10000"/>
              <a:gd name="connsiteY6" fmla="*/ 1343 h 10000"/>
              <a:gd name="connsiteX7" fmla="*/ 9053 w 10000"/>
              <a:gd name="connsiteY7" fmla="*/ 2018 h 10000"/>
              <a:gd name="connsiteX8" fmla="*/ 9368 w 10000"/>
              <a:gd name="connsiteY8" fmla="*/ 3361 h 10000"/>
              <a:gd name="connsiteX9" fmla="*/ 9684 w 10000"/>
              <a:gd name="connsiteY9" fmla="*/ 4031 h 10000"/>
              <a:gd name="connsiteX10" fmla="*/ 9895 w 10000"/>
              <a:gd name="connsiteY10" fmla="*/ 5379 h 10000"/>
              <a:gd name="connsiteX11" fmla="*/ 10000 w 10000"/>
              <a:gd name="connsiteY11" fmla="*/ 6050 h 10000"/>
              <a:gd name="connsiteX12" fmla="*/ 10000 w 10000"/>
              <a:gd name="connsiteY12" fmla="*/ 6050 h 10000"/>
              <a:gd name="connsiteX13" fmla="*/ 10000 w 10000"/>
              <a:gd name="connsiteY13" fmla="*/ 6722 h 10000"/>
              <a:gd name="connsiteX14" fmla="*/ 7684 w 10000"/>
              <a:gd name="connsiteY14" fmla="*/ 6050 h 10000"/>
              <a:gd name="connsiteX15" fmla="*/ 7789 w 10000"/>
              <a:gd name="connsiteY15" fmla="*/ 5379 h 10000"/>
              <a:gd name="connsiteX16" fmla="*/ 7789 w 10000"/>
              <a:gd name="connsiteY16" fmla="*/ 4707 h 10000"/>
              <a:gd name="connsiteX17" fmla="*/ 7684 w 10000"/>
              <a:gd name="connsiteY17" fmla="*/ 4707 h 10000"/>
              <a:gd name="connsiteX18" fmla="*/ 7368 w 10000"/>
              <a:gd name="connsiteY18" fmla="*/ 4707 h 10000"/>
              <a:gd name="connsiteX19" fmla="*/ 7263 w 10000"/>
              <a:gd name="connsiteY19" fmla="*/ 4707 h 10000"/>
              <a:gd name="connsiteX20" fmla="*/ 7158 w 10000"/>
              <a:gd name="connsiteY20" fmla="*/ 4707 h 10000"/>
              <a:gd name="connsiteX21" fmla="*/ 7053 w 10000"/>
              <a:gd name="connsiteY21" fmla="*/ 4707 h 10000"/>
              <a:gd name="connsiteX22" fmla="*/ 6737 w 10000"/>
              <a:gd name="connsiteY22" fmla="*/ 4707 h 10000"/>
              <a:gd name="connsiteX23" fmla="*/ 6526 w 10000"/>
              <a:gd name="connsiteY23" fmla="*/ 5379 h 10000"/>
              <a:gd name="connsiteX24" fmla="*/ 6211 w 10000"/>
              <a:gd name="connsiteY24" fmla="*/ 5379 h 10000"/>
              <a:gd name="connsiteX25" fmla="*/ 5895 w 10000"/>
              <a:gd name="connsiteY25" fmla="*/ 6050 h 10000"/>
              <a:gd name="connsiteX26" fmla="*/ 5474 w 10000"/>
              <a:gd name="connsiteY26" fmla="*/ 6050 h 10000"/>
              <a:gd name="connsiteX27" fmla="*/ 4632 w 10000"/>
              <a:gd name="connsiteY27" fmla="*/ 6722 h 10000"/>
              <a:gd name="connsiteX28" fmla="*/ 3895 w 10000"/>
              <a:gd name="connsiteY28" fmla="*/ 7984 h 10000"/>
              <a:gd name="connsiteX29" fmla="*/ 3263 w 10000"/>
              <a:gd name="connsiteY29" fmla="*/ 8659 h 10000"/>
              <a:gd name="connsiteX30" fmla="*/ 2632 w 10000"/>
              <a:gd name="connsiteY30" fmla="*/ 9329 h 10000"/>
              <a:gd name="connsiteX31" fmla="*/ 2421 w 10000"/>
              <a:gd name="connsiteY31" fmla="*/ 9329 h 10000"/>
              <a:gd name="connsiteX32" fmla="*/ 2105 w 10000"/>
              <a:gd name="connsiteY32" fmla="*/ 10000 h 10000"/>
              <a:gd name="connsiteX33" fmla="*/ 1895 w 10000"/>
              <a:gd name="connsiteY33" fmla="*/ 10000 h 10000"/>
              <a:gd name="connsiteX34" fmla="*/ 1684 w 10000"/>
              <a:gd name="connsiteY34" fmla="*/ 10000 h 10000"/>
              <a:gd name="connsiteX35" fmla="*/ 1579 w 10000"/>
              <a:gd name="connsiteY35" fmla="*/ 10000 h 10000"/>
              <a:gd name="connsiteX36" fmla="*/ 1368 w 10000"/>
              <a:gd name="connsiteY36" fmla="*/ 10000 h 10000"/>
              <a:gd name="connsiteX37" fmla="*/ 1263 w 10000"/>
              <a:gd name="connsiteY37" fmla="*/ 10000 h 10000"/>
              <a:gd name="connsiteX38" fmla="*/ 1158 w 10000"/>
              <a:gd name="connsiteY38" fmla="*/ 10000 h 10000"/>
              <a:gd name="connsiteX39" fmla="*/ 1053 w 10000"/>
              <a:gd name="connsiteY39" fmla="*/ 10000 h 10000"/>
              <a:gd name="connsiteX40" fmla="*/ 842 w 10000"/>
              <a:gd name="connsiteY40" fmla="*/ 10000 h 10000"/>
              <a:gd name="connsiteX41" fmla="*/ 737 w 10000"/>
              <a:gd name="connsiteY41" fmla="*/ 9329 h 10000"/>
              <a:gd name="connsiteX42" fmla="*/ 526 w 10000"/>
              <a:gd name="connsiteY42" fmla="*/ 8659 h 10000"/>
              <a:gd name="connsiteX43" fmla="*/ 316 w 10000"/>
              <a:gd name="connsiteY43" fmla="*/ 7984 h 10000"/>
              <a:gd name="connsiteX44" fmla="*/ 211 w 10000"/>
              <a:gd name="connsiteY44" fmla="*/ 7394 h 10000"/>
              <a:gd name="connsiteX45" fmla="*/ 105 w 10000"/>
              <a:gd name="connsiteY45" fmla="*/ 6722 h 10000"/>
              <a:gd name="connsiteX46" fmla="*/ 0 w 10000"/>
              <a:gd name="connsiteY46" fmla="*/ 6050 h 10000"/>
              <a:gd name="connsiteX47" fmla="*/ 842 w 10000"/>
              <a:gd name="connsiteY47" fmla="*/ 6050 h 10000"/>
              <a:gd name="connsiteX48" fmla="*/ 1579 w 10000"/>
              <a:gd name="connsiteY48" fmla="*/ 5379 h 10000"/>
              <a:gd name="connsiteX49" fmla="*/ 2211 w 10000"/>
              <a:gd name="connsiteY49" fmla="*/ 5379 h 10000"/>
              <a:gd name="connsiteX50" fmla="*/ 2947 w 10000"/>
              <a:gd name="connsiteY50" fmla="*/ 4707 h 10000"/>
              <a:gd name="connsiteX51" fmla="*/ 3474 w 10000"/>
              <a:gd name="connsiteY51" fmla="*/ 4707 h 10000"/>
              <a:gd name="connsiteX52" fmla="*/ 4000 w 10000"/>
              <a:gd name="connsiteY52" fmla="*/ 4031 h 10000"/>
              <a:gd name="connsiteX53" fmla="*/ 4421 w 10000"/>
              <a:gd name="connsiteY53" fmla="*/ 4031 h 10000"/>
              <a:gd name="connsiteX54" fmla="*/ 4842 w 10000"/>
              <a:gd name="connsiteY54" fmla="*/ 3361 h 10000"/>
              <a:gd name="connsiteX55" fmla="*/ 5474 w 10000"/>
              <a:gd name="connsiteY55" fmla="*/ 3361 h 10000"/>
              <a:gd name="connsiteX56" fmla="*/ 6105 w 10000"/>
              <a:gd name="connsiteY56" fmla="*/ 2690 h 10000"/>
              <a:gd name="connsiteX57" fmla="*/ 6632 w 10000"/>
              <a:gd name="connsiteY57" fmla="*/ 2018 h 10000"/>
              <a:gd name="connsiteX58" fmla="*/ 7053 w 10000"/>
              <a:gd name="connsiteY58" fmla="*/ 2018 h 10000"/>
              <a:gd name="connsiteX59" fmla="*/ 7368 w 10000"/>
              <a:gd name="connsiteY59" fmla="*/ 1343 h 10000"/>
              <a:gd name="connsiteX60" fmla="*/ 7684 w 10000"/>
              <a:gd name="connsiteY60" fmla="*/ 1343 h 10000"/>
              <a:gd name="connsiteX61" fmla="*/ 7895 w 10000"/>
              <a:gd name="connsiteY61" fmla="*/ 671 h 10000"/>
              <a:gd name="connsiteX62" fmla="*/ 8000 w 10000"/>
              <a:gd name="connsiteY62" fmla="*/ 671 h 10000"/>
              <a:gd name="connsiteX63" fmla="*/ 8000 w 10000"/>
              <a:gd name="connsiteY63" fmla="*/ 671 h 10000"/>
              <a:gd name="connsiteX0" fmla="*/ 8000 w 10000"/>
              <a:gd name="connsiteY0" fmla="*/ 671 h 10000"/>
              <a:gd name="connsiteX1" fmla="*/ 8105 w 10000"/>
              <a:gd name="connsiteY1" fmla="*/ 0 h 10000"/>
              <a:gd name="connsiteX2" fmla="*/ 8211 w 10000"/>
              <a:gd name="connsiteY2" fmla="*/ 0 h 10000"/>
              <a:gd name="connsiteX3" fmla="*/ 8316 w 10000"/>
              <a:gd name="connsiteY3" fmla="*/ 0 h 10000"/>
              <a:gd name="connsiteX4" fmla="*/ 8421 w 10000"/>
              <a:gd name="connsiteY4" fmla="*/ 0 h 10000"/>
              <a:gd name="connsiteX5" fmla="*/ 8632 w 10000"/>
              <a:gd name="connsiteY5" fmla="*/ 0 h 10000"/>
              <a:gd name="connsiteX6" fmla="*/ 8842 w 10000"/>
              <a:gd name="connsiteY6" fmla="*/ 1343 h 10000"/>
              <a:gd name="connsiteX7" fmla="*/ 9053 w 10000"/>
              <a:gd name="connsiteY7" fmla="*/ 2018 h 10000"/>
              <a:gd name="connsiteX8" fmla="*/ 9368 w 10000"/>
              <a:gd name="connsiteY8" fmla="*/ 3361 h 10000"/>
              <a:gd name="connsiteX9" fmla="*/ 9684 w 10000"/>
              <a:gd name="connsiteY9" fmla="*/ 4031 h 10000"/>
              <a:gd name="connsiteX10" fmla="*/ 9895 w 10000"/>
              <a:gd name="connsiteY10" fmla="*/ 5379 h 10000"/>
              <a:gd name="connsiteX11" fmla="*/ 10000 w 10000"/>
              <a:gd name="connsiteY11" fmla="*/ 6050 h 10000"/>
              <a:gd name="connsiteX12" fmla="*/ 10000 w 10000"/>
              <a:gd name="connsiteY12" fmla="*/ 6050 h 10000"/>
              <a:gd name="connsiteX13" fmla="*/ 10000 w 10000"/>
              <a:gd name="connsiteY13" fmla="*/ 6722 h 10000"/>
              <a:gd name="connsiteX14" fmla="*/ 7684 w 10000"/>
              <a:gd name="connsiteY14" fmla="*/ 6050 h 10000"/>
              <a:gd name="connsiteX15" fmla="*/ 7789 w 10000"/>
              <a:gd name="connsiteY15" fmla="*/ 4707 h 10000"/>
              <a:gd name="connsiteX16" fmla="*/ 7684 w 10000"/>
              <a:gd name="connsiteY16" fmla="*/ 4707 h 10000"/>
              <a:gd name="connsiteX17" fmla="*/ 7368 w 10000"/>
              <a:gd name="connsiteY17" fmla="*/ 4707 h 10000"/>
              <a:gd name="connsiteX18" fmla="*/ 7263 w 10000"/>
              <a:gd name="connsiteY18" fmla="*/ 4707 h 10000"/>
              <a:gd name="connsiteX19" fmla="*/ 7158 w 10000"/>
              <a:gd name="connsiteY19" fmla="*/ 4707 h 10000"/>
              <a:gd name="connsiteX20" fmla="*/ 7053 w 10000"/>
              <a:gd name="connsiteY20" fmla="*/ 4707 h 10000"/>
              <a:gd name="connsiteX21" fmla="*/ 6737 w 10000"/>
              <a:gd name="connsiteY21" fmla="*/ 4707 h 10000"/>
              <a:gd name="connsiteX22" fmla="*/ 6526 w 10000"/>
              <a:gd name="connsiteY22" fmla="*/ 5379 h 10000"/>
              <a:gd name="connsiteX23" fmla="*/ 6211 w 10000"/>
              <a:gd name="connsiteY23" fmla="*/ 5379 h 10000"/>
              <a:gd name="connsiteX24" fmla="*/ 5895 w 10000"/>
              <a:gd name="connsiteY24" fmla="*/ 6050 h 10000"/>
              <a:gd name="connsiteX25" fmla="*/ 5474 w 10000"/>
              <a:gd name="connsiteY25" fmla="*/ 6050 h 10000"/>
              <a:gd name="connsiteX26" fmla="*/ 4632 w 10000"/>
              <a:gd name="connsiteY26" fmla="*/ 6722 h 10000"/>
              <a:gd name="connsiteX27" fmla="*/ 3895 w 10000"/>
              <a:gd name="connsiteY27" fmla="*/ 7984 h 10000"/>
              <a:gd name="connsiteX28" fmla="*/ 3263 w 10000"/>
              <a:gd name="connsiteY28" fmla="*/ 8659 h 10000"/>
              <a:gd name="connsiteX29" fmla="*/ 2632 w 10000"/>
              <a:gd name="connsiteY29" fmla="*/ 9329 h 10000"/>
              <a:gd name="connsiteX30" fmla="*/ 2421 w 10000"/>
              <a:gd name="connsiteY30" fmla="*/ 9329 h 10000"/>
              <a:gd name="connsiteX31" fmla="*/ 2105 w 10000"/>
              <a:gd name="connsiteY31" fmla="*/ 10000 h 10000"/>
              <a:gd name="connsiteX32" fmla="*/ 1895 w 10000"/>
              <a:gd name="connsiteY32" fmla="*/ 10000 h 10000"/>
              <a:gd name="connsiteX33" fmla="*/ 1684 w 10000"/>
              <a:gd name="connsiteY33" fmla="*/ 10000 h 10000"/>
              <a:gd name="connsiteX34" fmla="*/ 1579 w 10000"/>
              <a:gd name="connsiteY34" fmla="*/ 10000 h 10000"/>
              <a:gd name="connsiteX35" fmla="*/ 1368 w 10000"/>
              <a:gd name="connsiteY35" fmla="*/ 10000 h 10000"/>
              <a:gd name="connsiteX36" fmla="*/ 1263 w 10000"/>
              <a:gd name="connsiteY36" fmla="*/ 10000 h 10000"/>
              <a:gd name="connsiteX37" fmla="*/ 1158 w 10000"/>
              <a:gd name="connsiteY37" fmla="*/ 10000 h 10000"/>
              <a:gd name="connsiteX38" fmla="*/ 1053 w 10000"/>
              <a:gd name="connsiteY38" fmla="*/ 10000 h 10000"/>
              <a:gd name="connsiteX39" fmla="*/ 842 w 10000"/>
              <a:gd name="connsiteY39" fmla="*/ 10000 h 10000"/>
              <a:gd name="connsiteX40" fmla="*/ 737 w 10000"/>
              <a:gd name="connsiteY40" fmla="*/ 9329 h 10000"/>
              <a:gd name="connsiteX41" fmla="*/ 526 w 10000"/>
              <a:gd name="connsiteY41" fmla="*/ 8659 h 10000"/>
              <a:gd name="connsiteX42" fmla="*/ 316 w 10000"/>
              <a:gd name="connsiteY42" fmla="*/ 7984 h 10000"/>
              <a:gd name="connsiteX43" fmla="*/ 211 w 10000"/>
              <a:gd name="connsiteY43" fmla="*/ 7394 h 10000"/>
              <a:gd name="connsiteX44" fmla="*/ 105 w 10000"/>
              <a:gd name="connsiteY44" fmla="*/ 6722 h 10000"/>
              <a:gd name="connsiteX45" fmla="*/ 0 w 10000"/>
              <a:gd name="connsiteY45" fmla="*/ 6050 h 10000"/>
              <a:gd name="connsiteX46" fmla="*/ 842 w 10000"/>
              <a:gd name="connsiteY46" fmla="*/ 6050 h 10000"/>
              <a:gd name="connsiteX47" fmla="*/ 1579 w 10000"/>
              <a:gd name="connsiteY47" fmla="*/ 5379 h 10000"/>
              <a:gd name="connsiteX48" fmla="*/ 2211 w 10000"/>
              <a:gd name="connsiteY48" fmla="*/ 5379 h 10000"/>
              <a:gd name="connsiteX49" fmla="*/ 2947 w 10000"/>
              <a:gd name="connsiteY49" fmla="*/ 4707 h 10000"/>
              <a:gd name="connsiteX50" fmla="*/ 3474 w 10000"/>
              <a:gd name="connsiteY50" fmla="*/ 4707 h 10000"/>
              <a:gd name="connsiteX51" fmla="*/ 4000 w 10000"/>
              <a:gd name="connsiteY51" fmla="*/ 4031 h 10000"/>
              <a:gd name="connsiteX52" fmla="*/ 4421 w 10000"/>
              <a:gd name="connsiteY52" fmla="*/ 4031 h 10000"/>
              <a:gd name="connsiteX53" fmla="*/ 4842 w 10000"/>
              <a:gd name="connsiteY53" fmla="*/ 3361 h 10000"/>
              <a:gd name="connsiteX54" fmla="*/ 5474 w 10000"/>
              <a:gd name="connsiteY54" fmla="*/ 3361 h 10000"/>
              <a:gd name="connsiteX55" fmla="*/ 6105 w 10000"/>
              <a:gd name="connsiteY55" fmla="*/ 2690 h 10000"/>
              <a:gd name="connsiteX56" fmla="*/ 6632 w 10000"/>
              <a:gd name="connsiteY56" fmla="*/ 2018 h 10000"/>
              <a:gd name="connsiteX57" fmla="*/ 7053 w 10000"/>
              <a:gd name="connsiteY57" fmla="*/ 2018 h 10000"/>
              <a:gd name="connsiteX58" fmla="*/ 7368 w 10000"/>
              <a:gd name="connsiteY58" fmla="*/ 1343 h 10000"/>
              <a:gd name="connsiteX59" fmla="*/ 7684 w 10000"/>
              <a:gd name="connsiteY59" fmla="*/ 1343 h 10000"/>
              <a:gd name="connsiteX60" fmla="*/ 7895 w 10000"/>
              <a:gd name="connsiteY60" fmla="*/ 671 h 10000"/>
              <a:gd name="connsiteX61" fmla="*/ 8000 w 10000"/>
              <a:gd name="connsiteY61" fmla="*/ 671 h 10000"/>
              <a:gd name="connsiteX62" fmla="*/ 8000 w 10000"/>
              <a:gd name="connsiteY62" fmla="*/ 671 h 10000"/>
              <a:gd name="connsiteX0" fmla="*/ 8000 w 10000"/>
              <a:gd name="connsiteY0" fmla="*/ 671 h 10000"/>
              <a:gd name="connsiteX1" fmla="*/ 8105 w 10000"/>
              <a:gd name="connsiteY1" fmla="*/ 0 h 10000"/>
              <a:gd name="connsiteX2" fmla="*/ 8211 w 10000"/>
              <a:gd name="connsiteY2" fmla="*/ 0 h 10000"/>
              <a:gd name="connsiteX3" fmla="*/ 8316 w 10000"/>
              <a:gd name="connsiteY3" fmla="*/ 0 h 10000"/>
              <a:gd name="connsiteX4" fmla="*/ 8421 w 10000"/>
              <a:gd name="connsiteY4" fmla="*/ 0 h 10000"/>
              <a:gd name="connsiteX5" fmla="*/ 8632 w 10000"/>
              <a:gd name="connsiteY5" fmla="*/ 0 h 10000"/>
              <a:gd name="connsiteX6" fmla="*/ 8842 w 10000"/>
              <a:gd name="connsiteY6" fmla="*/ 1343 h 10000"/>
              <a:gd name="connsiteX7" fmla="*/ 9053 w 10000"/>
              <a:gd name="connsiteY7" fmla="*/ 2018 h 10000"/>
              <a:gd name="connsiteX8" fmla="*/ 9368 w 10000"/>
              <a:gd name="connsiteY8" fmla="*/ 3361 h 10000"/>
              <a:gd name="connsiteX9" fmla="*/ 9684 w 10000"/>
              <a:gd name="connsiteY9" fmla="*/ 4031 h 10000"/>
              <a:gd name="connsiteX10" fmla="*/ 9895 w 10000"/>
              <a:gd name="connsiteY10" fmla="*/ 5379 h 10000"/>
              <a:gd name="connsiteX11" fmla="*/ 10000 w 10000"/>
              <a:gd name="connsiteY11" fmla="*/ 6050 h 10000"/>
              <a:gd name="connsiteX12" fmla="*/ 10000 w 10000"/>
              <a:gd name="connsiteY12" fmla="*/ 6050 h 10000"/>
              <a:gd name="connsiteX13" fmla="*/ 10000 w 10000"/>
              <a:gd name="connsiteY13" fmla="*/ 6722 h 10000"/>
              <a:gd name="connsiteX14" fmla="*/ 7789 w 10000"/>
              <a:gd name="connsiteY14" fmla="*/ 4707 h 10000"/>
              <a:gd name="connsiteX15" fmla="*/ 7684 w 10000"/>
              <a:gd name="connsiteY15" fmla="*/ 4707 h 10000"/>
              <a:gd name="connsiteX16" fmla="*/ 7368 w 10000"/>
              <a:gd name="connsiteY16" fmla="*/ 4707 h 10000"/>
              <a:gd name="connsiteX17" fmla="*/ 7263 w 10000"/>
              <a:gd name="connsiteY17" fmla="*/ 4707 h 10000"/>
              <a:gd name="connsiteX18" fmla="*/ 7158 w 10000"/>
              <a:gd name="connsiteY18" fmla="*/ 4707 h 10000"/>
              <a:gd name="connsiteX19" fmla="*/ 7053 w 10000"/>
              <a:gd name="connsiteY19" fmla="*/ 4707 h 10000"/>
              <a:gd name="connsiteX20" fmla="*/ 6737 w 10000"/>
              <a:gd name="connsiteY20" fmla="*/ 4707 h 10000"/>
              <a:gd name="connsiteX21" fmla="*/ 6526 w 10000"/>
              <a:gd name="connsiteY21" fmla="*/ 5379 h 10000"/>
              <a:gd name="connsiteX22" fmla="*/ 6211 w 10000"/>
              <a:gd name="connsiteY22" fmla="*/ 5379 h 10000"/>
              <a:gd name="connsiteX23" fmla="*/ 5895 w 10000"/>
              <a:gd name="connsiteY23" fmla="*/ 6050 h 10000"/>
              <a:gd name="connsiteX24" fmla="*/ 5474 w 10000"/>
              <a:gd name="connsiteY24" fmla="*/ 6050 h 10000"/>
              <a:gd name="connsiteX25" fmla="*/ 4632 w 10000"/>
              <a:gd name="connsiteY25" fmla="*/ 6722 h 10000"/>
              <a:gd name="connsiteX26" fmla="*/ 3895 w 10000"/>
              <a:gd name="connsiteY26" fmla="*/ 7984 h 10000"/>
              <a:gd name="connsiteX27" fmla="*/ 3263 w 10000"/>
              <a:gd name="connsiteY27" fmla="*/ 8659 h 10000"/>
              <a:gd name="connsiteX28" fmla="*/ 2632 w 10000"/>
              <a:gd name="connsiteY28" fmla="*/ 9329 h 10000"/>
              <a:gd name="connsiteX29" fmla="*/ 2421 w 10000"/>
              <a:gd name="connsiteY29" fmla="*/ 9329 h 10000"/>
              <a:gd name="connsiteX30" fmla="*/ 2105 w 10000"/>
              <a:gd name="connsiteY30" fmla="*/ 10000 h 10000"/>
              <a:gd name="connsiteX31" fmla="*/ 1895 w 10000"/>
              <a:gd name="connsiteY31" fmla="*/ 10000 h 10000"/>
              <a:gd name="connsiteX32" fmla="*/ 1684 w 10000"/>
              <a:gd name="connsiteY32" fmla="*/ 10000 h 10000"/>
              <a:gd name="connsiteX33" fmla="*/ 1579 w 10000"/>
              <a:gd name="connsiteY33" fmla="*/ 10000 h 10000"/>
              <a:gd name="connsiteX34" fmla="*/ 1368 w 10000"/>
              <a:gd name="connsiteY34" fmla="*/ 10000 h 10000"/>
              <a:gd name="connsiteX35" fmla="*/ 1263 w 10000"/>
              <a:gd name="connsiteY35" fmla="*/ 10000 h 10000"/>
              <a:gd name="connsiteX36" fmla="*/ 1158 w 10000"/>
              <a:gd name="connsiteY36" fmla="*/ 10000 h 10000"/>
              <a:gd name="connsiteX37" fmla="*/ 1053 w 10000"/>
              <a:gd name="connsiteY37" fmla="*/ 10000 h 10000"/>
              <a:gd name="connsiteX38" fmla="*/ 842 w 10000"/>
              <a:gd name="connsiteY38" fmla="*/ 10000 h 10000"/>
              <a:gd name="connsiteX39" fmla="*/ 737 w 10000"/>
              <a:gd name="connsiteY39" fmla="*/ 9329 h 10000"/>
              <a:gd name="connsiteX40" fmla="*/ 526 w 10000"/>
              <a:gd name="connsiteY40" fmla="*/ 8659 h 10000"/>
              <a:gd name="connsiteX41" fmla="*/ 316 w 10000"/>
              <a:gd name="connsiteY41" fmla="*/ 7984 h 10000"/>
              <a:gd name="connsiteX42" fmla="*/ 211 w 10000"/>
              <a:gd name="connsiteY42" fmla="*/ 7394 h 10000"/>
              <a:gd name="connsiteX43" fmla="*/ 105 w 10000"/>
              <a:gd name="connsiteY43" fmla="*/ 6722 h 10000"/>
              <a:gd name="connsiteX44" fmla="*/ 0 w 10000"/>
              <a:gd name="connsiteY44" fmla="*/ 6050 h 10000"/>
              <a:gd name="connsiteX45" fmla="*/ 842 w 10000"/>
              <a:gd name="connsiteY45" fmla="*/ 6050 h 10000"/>
              <a:gd name="connsiteX46" fmla="*/ 1579 w 10000"/>
              <a:gd name="connsiteY46" fmla="*/ 5379 h 10000"/>
              <a:gd name="connsiteX47" fmla="*/ 2211 w 10000"/>
              <a:gd name="connsiteY47" fmla="*/ 5379 h 10000"/>
              <a:gd name="connsiteX48" fmla="*/ 2947 w 10000"/>
              <a:gd name="connsiteY48" fmla="*/ 4707 h 10000"/>
              <a:gd name="connsiteX49" fmla="*/ 3474 w 10000"/>
              <a:gd name="connsiteY49" fmla="*/ 4707 h 10000"/>
              <a:gd name="connsiteX50" fmla="*/ 4000 w 10000"/>
              <a:gd name="connsiteY50" fmla="*/ 4031 h 10000"/>
              <a:gd name="connsiteX51" fmla="*/ 4421 w 10000"/>
              <a:gd name="connsiteY51" fmla="*/ 4031 h 10000"/>
              <a:gd name="connsiteX52" fmla="*/ 4842 w 10000"/>
              <a:gd name="connsiteY52" fmla="*/ 3361 h 10000"/>
              <a:gd name="connsiteX53" fmla="*/ 5474 w 10000"/>
              <a:gd name="connsiteY53" fmla="*/ 3361 h 10000"/>
              <a:gd name="connsiteX54" fmla="*/ 6105 w 10000"/>
              <a:gd name="connsiteY54" fmla="*/ 2690 h 10000"/>
              <a:gd name="connsiteX55" fmla="*/ 6632 w 10000"/>
              <a:gd name="connsiteY55" fmla="*/ 2018 h 10000"/>
              <a:gd name="connsiteX56" fmla="*/ 7053 w 10000"/>
              <a:gd name="connsiteY56" fmla="*/ 2018 h 10000"/>
              <a:gd name="connsiteX57" fmla="*/ 7368 w 10000"/>
              <a:gd name="connsiteY57" fmla="*/ 1343 h 10000"/>
              <a:gd name="connsiteX58" fmla="*/ 7684 w 10000"/>
              <a:gd name="connsiteY58" fmla="*/ 1343 h 10000"/>
              <a:gd name="connsiteX59" fmla="*/ 7895 w 10000"/>
              <a:gd name="connsiteY59" fmla="*/ 671 h 10000"/>
              <a:gd name="connsiteX60" fmla="*/ 8000 w 10000"/>
              <a:gd name="connsiteY60" fmla="*/ 671 h 10000"/>
              <a:gd name="connsiteX61" fmla="*/ 8000 w 10000"/>
              <a:gd name="connsiteY61" fmla="*/ 671 h 10000"/>
              <a:gd name="connsiteX0" fmla="*/ 8000 w 10000"/>
              <a:gd name="connsiteY0" fmla="*/ 671 h 10000"/>
              <a:gd name="connsiteX1" fmla="*/ 8105 w 10000"/>
              <a:gd name="connsiteY1" fmla="*/ 0 h 10000"/>
              <a:gd name="connsiteX2" fmla="*/ 8211 w 10000"/>
              <a:gd name="connsiteY2" fmla="*/ 0 h 10000"/>
              <a:gd name="connsiteX3" fmla="*/ 8316 w 10000"/>
              <a:gd name="connsiteY3" fmla="*/ 0 h 10000"/>
              <a:gd name="connsiteX4" fmla="*/ 8421 w 10000"/>
              <a:gd name="connsiteY4" fmla="*/ 0 h 10000"/>
              <a:gd name="connsiteX5" fmla="*/ 8632 w 10000"/>
              <a:gd name="connsiteY5" fmla="*/ 0 h 10000"/>
              <a:gd name="connsiteX6" fmla="*/ 8842 w 10000"/>
              <a:gd name="connsiteY6" fmla="*/ 1343 h 10000"/>
              <a:gd name="connsiteX7" fmla="*/ 9053 w 10000"/>
              <a:gd name="connsiteY7" fmla="*/ 2018 h 10000"/>
              <a:gd name="connsiteX8" fmla="*/ 9368 w 10000"/>
              <a:gd name="connsiteY8" fmla="*/ 3361 h 10000"/>
              <a:gd name="connsiteX9" fmla="*/ 9684 w 10000"/>
              <a:gd name="connsiteY9" fmla="*/ 4031 h 10000"/>
              <a:gd name="connsiteX10" fmla="*/ 9895 w 10000"/>
              <a:gd name="connsiteY10" fmla="*/ 5379 h 10000"/>
              <a:gd name="connsiteX11" fmla="*/ 10000 w 10000"/>
              <a:gd name="connsiteY11" fmla="*/ 6050 h 10000"/>
              <a:gd name="connsiteX12" fmla="*/ 10000 w 10000"/>
              <a:gd name="connsiteY12" fmla="*/ 6050 h 10000"/>
              <a:gd name="connsiteX13" fmla="*/ 7789 w 10000"/>
              <a:gd name="connsiteY13" fmla="*/ 4707 h 10000"/>
              <a:gd name="connsiteX14" fmla="*/ 7684 w 10000"/>
              <a:gd name="connsiteY14" fmla="*/ 4707 h 10000"/>
              <a:gd name="connsiteX15" fmla="*/ 7368 w 10000"/>
              <a:gd name="connsiteY15" fmla="*/ 4707 h 10000"/>
              <a:gd name="connsiteX16" fmla="*/ 7263 w 10000"/>
              <a:gd name="connsiteY16" fmla="*/ 4707 h 10000"/>
              <a:gd name="connsiteX17" fmla="*/ 7158 w 10000"/>
              <a:gd name="connsiteY17" fmla="*/ 4707 h 10000"/>
              <a:gd name="connsiteX18" fmla="*/ 7053 w 10000"/>
              <a:gd name="connsiteY18" fmla="*/ 4707 h 10000"/>
              <a:gd name="connsiteX19" fmla="*/ 6737 w 10000"/>
              <a:gd name="connsiteY19" fmla="*/ 4707 h 10000"/>
              <a:gd name="connsiteX20" fmla="*/ 6526 w 10000"/>
              <a:gd name="connsiteY20" fmla="*/ 5379 h 10000"/>
              <a:gd name="connsiteX21" fmla="*/ 6211 w 10000"/>
              <a:gd name="connsiteY21" fmla="*/ 5379 h 10000"/>
              <a:gd name="connsiteX22" fmla="*/ 5895 w 10000"/>
              <a:gd name="connsiteY22" fmla="*/ 6050 h 10000"/>
              <a:gd name="connsiteX23" fmla="*/ 5474 w 10000"/>
              <a:gd name="connsiteY23" fmla="*/ 6050 h 10000"/>
              <a:gd name="connsiteX24" fmla="*/ 4632 w 10000"/>
              <a:gd name="connsiteY24" fmla="*/ 6722 h 10000"/>
              <a:gd name="connsiteX25" fmla="*/ 3895 w 10000"/>
              <a:gd name="connsiteY25" fmla="*/ 7984 h 10000"/>
              <a:gd name="connsiteX26" fmla="*/ 3263 w 10000"/>
              <a:gd name="connsiteY26" fmla="*/ 8659 h 10000"/>
              <a:gd name="connsiteX27" fmla="*/ 2632 w 10000"/>
              <a:gd name="connsiteY27" fmla="*/ 9329 h 10000"/>
              <a:gd name="connsiteX28" fmla="*/ 2421 w 10000"/>
              <a:gd name="connsiteY28" fmla="*/ 9329 h 10000"/>
              <a:gd name="connsiteX29" fmla="*/ 2105 w 10000"/>
              <a:gd name="connsiteY29" fmla="*/ 10000 h 10000"/>
              <a:gd name="connsiteX30" fmla="*/ 1895 w 10000"/>
              <a:gd name="connsiteY30" fmla="*/ 10000 h 10000"/>
              <a:gd name="connsiteX31" fmla="*/ 1684 w 10000"/>
              <a:gd name="connsiteY31" fmla="*/ 10000 h 10000"/>
              <a:gd name="connsiteX32" fmla="*/ 1579 w 10000"/>
              <a:gd name="connsiteY32" fmla="*/ 10000 h 10000"/>
              <a:gd name="connsiteX33" fmla="*/ 1368 w 10000"/>
              <a:gd name="connsiteY33" fmla="*/ 10000 h 10000"/>
              <a:gd name="connsiteX34" fmla="*/ 1263 w 10000"/>
              <a:gd name="connsiteY34" fmla="*/ 10000 h 10000"/>
              <a:gd name="connsiteX35" fmla="*/ 1158 w 10000"/>
              <a:gd name="connsiteY35" fmla="*/ 10000 h 10000"/>
              <a:gd name="connsiteX36" fmla="*/ 1053 w 10000"/>
              <a:gd name="connsiteY36" fmla="*/ 10000 h 10000"/>
              <a:gd name="connsiteX37" fmla="*/ 842 w 10000"/>
              <a:gd name="connsiteY37" fmla="*/ 10000 h 10000"/>
              <a:gd name="connsiteX38" fmla="*/ 737 w 10000"/>
              <a:gd name="connsiteY38" fmla="*/ 9329 h 10000"/>
              <a:gd name="connsiteX39" fmla="*/ 526 w 10000"/>
              <a:gd name="connsiteY39" fmla="*/ 8659 h 10000"/>
              <a:gd name="connsiteX40" fmla="*/ 316 w 10000"/>
              <a:gd name="connsiteY40" fmla="*/ 7984 h 10000"/>
              <a:gd name="connsiteX41" fmla="*/ 211 w 10000"/>
              <a:gd name="connsiteY41" fmla="*/ 7394 h 10000"/>
              <a:gd name="connsiteX42" fmla="*/ 105 w 10000"/>
              <a:gd name="connsiteY42" fmla="*/ 6722 h 10000"/>
              <a:gd name="connsiteX43" fmla="*/ 0 w 10000"/>
              <a:gd name="connsiteY43" fmla="*/ 6050 h 10000"/>
              <a:gd name="connsiteX44" fmla="*/ 842 w 10000"/>
              <a:gd name="connsiteY44" fmla="*/ 6050 h 10000"/>
              <a:gd name="connsiteX45" fmla="*/ 1579 w 10000"/>
              <a:gd name="connsiteY45" fmla="*/ 5379 h 10000"/>
              <a:gd name="connsiteX46" fmla="*/ 2211 w 10000"/>
              <a:gd name="connsiteY46" fmla="*/ 5379 h 10000"/>
              <a:gd name="connsiteX47" fmla="*/ 2947 w 10000"/>
              <a:gd name="connsiteY47" fmla="*/ 4707 h 10000"/>
              <a:gd name="connsiteX48" fmla="*/ 3474 w 10000"/>
              <a:gd name="connsiteY48" fmla="*/ 4707 h 10000"/>
              <a:gd name="connsiteX49" fmla="*/ 4000 w 10000"/>
              <a:gd name="connsiteY49" fmla="*/ 4031 h 10000"/>
              <a:gd name="connsiteX50" fmla="*/ 4421 w 10000"/>
              <a:gd name="connsiteY50" fmla="*/ 4031 h 10000"/>
              <a:gd name="connsiteX51" fmla="*/ 4842 w 10000"/>
              <a:gd name="connsiteY51" fmla="*/ 3361 h 10000"/>
              <a:gd name="connsiteX52" fmla="*/ 5474 w 10000"/>
              <a:gd name="connsiteY52" fmla="*/ 3361 h 10000"/>
              <a:gd name="connsiteX53" fmla="*/ 6105 w 10000"/>
              <a:gd name="connsiteY53" fmla="*/ 2690 h 10000"/>
              <a:gd name="connsiteX54" fmla="*/ 6632 w 10000"/>
              <a:gd name="connsiteY54" fmla="*/ 2018 h 10000"/>
              <a:gd name="connsiteX55" fmla="*/ 7053 w 10000"/>
              <a:gd name="connsiteY55" fmla="*/ 2018 h 10000"/>
              <a:gd name="connsiteX56" fmla="*/ 7368 w 10000"/>
              <a:gd name="connsiteY56" fmla="*/ 1343 h 10000"/>
              <a:gd name="connsiteX57" fmla="*/ 7684 w 10000"/>
              <a:gd name="connsiteY57" fmla="*/ 1343 h 10000"/>
              <a:gd name="connsiteX58" fmla="*/ 7895 w 10000"/>
              <a:gd name="connsiteY58" fmla="*/ 671 h 10000"/>
              <a:gd name="connsiteX59" fmla="*/ 8000 w 10000"/>
              <a:gd name="connsiteY59" fmla="*/ 671 h 10000"/>
              <a:gd name="connsiteX60" fmla="*/ 8000 w 10000"/>
              <a:gd name="connsiteY60" fmla="*/ 671 h 10000"/>
              <a:gd name="connsiteX0" fmla="*/ 8000 w 10000"/>
              <a:gd name="connsiteY0" fmla="*/ 671 h 10000"/>
              <a:gd name="connsiteX1" fmla="*/ 8105 w 10000"/>
              <a:gd name="connsiteY1" fmla="*/ 0 h 10000"/>
              <a:gd name="connsiteX2" fmla="*/ 8211 w 10000"/>
              <a:gd name="connsiteY2" fmla="*/ 0 h 10000"/>
              <a:gd name="connsiteX3" fmla="*/ 8316 w 10000"/>
              <a:gd name="connsiteY3" fmla="*/ 0 h 10000"/>
              <a:gd name="connsiteX4" fmla="*/ 8421 w 10000"/>
              <a:gd name="connsiteY4" fmla="*/ 0 h 10000"/>
              <a:gd name="connsiteX5" fmla="*/ 8632 w 10000"/>
              <a:gd name="connsiteY5" fmla="*/ 0 h 10000"/>
              <a:gd name="connsiteX6" fmla="*/ 8842 w 10000"/>
              <a:gd name="connsiteY6" fmla="*/ 1343 h 10000"/>
              <a:gd name="connsiteX7" fmla="*/ 9053 w 10000"/>
              <a:gd name="connsiteY7" fmla="*/ 2018 h 10000"/>
              <a:gd name="connsiteX8" fmla="*/ 9368 w 10000"/>
              <a:gd name="connsiteY8" fmla="*/ 3361 h 10000"/>
              <a:gd name="connsiteX9" fmla="*/ 9684 w 10000"/>
              <a:gd name="connsiteY9" fmla="*/ 4031 h 10000"/>
              <a:gd name="connsiteX10" fmla="*/ 9895 w 10000"/>
              <a:gd name="connsiteY10" fmla="*/ 5379 h 10000"/>
              <a:gd name="connsiteX11" fmla="*/ 10000 w 10000"/>
              <a:gd name="connsiteY11" fmla="*/ 6050 h 10000"/>
              <a:gd name="connsiteX12" fmla="*/ 7789 w 10000"/>
              <a:gd name="connsiteY12" fmla="*/ 4707 h 10000"/>
              <a:gd name="connsiteX13" fmla="*/ 7684 w 10000"/>
              <a:gd name="connsiteY13" fmla="*/ 4707 h 10000"/>
              <a:gd name="connsiteX14" fmla="*/ 7368 w 10000"/>
              <a:gd name="connsiteY14" fmla="*/ 4707 h 10000"/>
              <a:gd name="connsiteX15" fmla="*/ 7263 w 10000"/>
              <a:gd name="connsiteY15" fmla="*/ 4707 h 10000"/>
              <a:gd name="connsiteX16" fmla="*/ 7158 w 10000"/>
              <a:gd name="connsiteY16" fmla="*/ 4707 h 10000"/>
              <a:gd name="connsiteX17" fmla="*/ 7053 w 10000"/>
              <a:gd name="connsiteY17" fmla="*/ 4707 h 10000"/>
              <a:gd name="connsiteX18" fmla="*/ 6737 w 10000"/>
              <a:gd name="connsiteY18" fmla="*/ 4707 h 10000"/>
              <a:gd name="connsiteX19" fmla="*/ 6526 w 10000"/>
              <a:gd name="connsiteY19" fmla="*/ 5379 h 10000"/>
              <a:gd name="connsiteX20" fmla="*/ 6211 w 10000"/>
              <a:gd name="connsiteY20" fmla="*/ 5379 h 10000"/>
              <a:gd name="connsiteX21" fmla="*/ 5895 w 10000"/>
              <a:gd name="connsiteY21" fmla="*/ 6050 h 10000"/>
              <a:gd name="connsiteX22" fmla="*/ 5474 w 10000"/>
              <a:gd name="connsiteY22" fmla="*/ 6050 h 10000"/>
              <a:gd name="connsiteX23" fmla="*/ 4632 w 10000"/>
              <a:gd name="connsiteY23" fmla="*/ 6722 h 10000"/>
              <a:gd name="connsiteX24" fmla="*/ 3895 w 10000"/>
              <a:gd name="connsiteY24" fmla="*/ 7984 h 10000"/>
              <a:gd name="connsiteX25" fmla="*/ 3263 w 10000"/>
              <a:gd name="connsiteY25" fmla="*/ 8659 h 10000"/>
              <a:gd name="connsiteX26" fmla="*/ 2632 w 10000"/>
              <a:gd name="connsiteY26" fmla="*/ 9329 h 10000"/>
              <a:gd name="connsiteX27" fmla="*/ 2421 w 10000"/>
              <a:gd name="connsiteY27" fmla="*/ 9329 h 10000"/>
              <a:gd name="connsiteX28" fmla="*/ 2105 w 10000"/>
              <a:gd name="connsiteY28" fmla="*/ 10000 h 10000"/>
              <a:gd name="connsiteX29" fmla="*/ 1895 w 10000"/>
              <a:gd name="connsiteY29" fmla="*/ 10000 h 10000"/>
              <a:gd name="connsiteX30" fmla="*/ 1684 w 10000"/>
              <a:gd name="connsiteY30" fmla="*/ 10000 h 10000"/>
              <a:gd name="connsiteX31" fmla="*/ 1579 w 10000"/>
              <a:gd name="connsiteY31" fmla="*/ 10000 h 10000"/>
              <a:gd name="connsiteX32" fmla="*/ 1368 w 10000"/>
              <a:gd name="connsiteY32" fmla="*/ 10000 h 10000"/>
              <a:gd name="connsiteX33" fmla="*/ 1263 w 10000"/>
              <a:gd name="connsiteY33" fmla="*/ 10000 h 10000"/>
              <a:gd name="connsiteX34" fmla="*/ 1158 w 10000"/>
              <a:gd name="connsiteY34" fmla="*/ 10000 h 10000"/>
              <a:gd name="connsiteX35" fmla="*/ 1053 w 10000"/>
              <a:gd name="connsiteY35" fmla="*/ 10000 h 10000"/>
              <a:gd name="connsiteX36" fmla="*/ 842 w 10000"/>
              <a:gd name="connsiteY36" fmla="*/ 10000 h 10000"/>
              <a:gd name="connsiteX37" fmla="*/ 737 w 10000"/>
              <a:gd name="connsiteY37" fmla="*/ 9329 h 10000"/>
              <a:gd name="connsiteX38" fmla="*/ 526 w 10000"/>
              <a:gd name="connsiteY38" fmla="*/ 8659 h 10000"/>
              <a:gd name="connsiteX39" fmla="*/ 316 w 10000"/>
              <a:gd name="connsiteY39" fmla="*/ 7984 h 10000"/>
              <a:gd name="connsiteX40" fmla="*/ 211 w 10000"/>
              <a:gd name="connsiteY40" fmla="*/ 7394 h 10000"/>
              <a:gd name="connsiteX41" fmla="*/ 105 w 10000"/>
              <a:gd name="connsiteY41" fmla="*/ 6722 h 10000"/>
              <a:gd name="connsiteX42" fmla="*/ 0 w 10000"/>
              <a:gd name="connsiteY42" fmla="*/ 6050 h 10000"/>
              <a:gd name="connsiteX43" fmla="*/ 842 w 10000"/>
              <a:gd name="connsiteY43" fmla="*/ 6050 h 10000"/>
              <a:gd name="connsiteX44" fmla="*/ 1579 w 10000"/>
              <a:gd name="connsiteY44" fmla="*/ 5379 h 10000"/>
              <a:gd name="connsiteX45" fmla="*/ 2211 w 10000"/>
              <a:gd name="connsiteY45" fmla="*/ 5379 h 10000"/>
              <a:gd name="connsiteX46" fmla="*/ 2947 w 10000"/>
              <a:gd name="connsiteY46" fmla="*/ 4707 h 10000"/>
              <a:gd name="connsiteX47" fmla="*/ 3474 w 10000"/>
              <a:gd name="connsiteY47" fmla="*/ 4707 h 10000"/>
              <a:gd name="connsiteX48" fmla="*/ 4000 w 10000"/>
              <a:gd name="connsiteY48" fmla="*/ 4031 h 10000"/>
              <a:gd name="connsiteX49" fmla="*/ 4421 w 10000"/>
              <a:gd name="connsiteY49" fmla="*/ 4031 h 10000"/>
              <a:gd name="connsiteX50" fmla="*/ 4842 w 10000"/>
              <a:gd name="connsiteY50" fmla="*/ 3361 h 10000"/>
              <a:gd name="connsiteX51" fmla="*/ 5474 w 10000"/>
              <a:gd name="connsiteY51" fmla="*/ 3361 h 10000"/>
              <a:gd name="connsiteX52" fmla="*/ 6105 w 10000"/>
              <a:gd name="connsiteY52" fmla="*/ 2690 h 10000"/>
              <a:gd name="connsiteX53" fmla="*/ 6632 w 10000"/>
              <a:gd name="connsiteY53" fmla="*/ 2018 h 10000"/>
              <a:gd name="connsiteX54" fmla="*/ 7053 w 10000"/>
              <a:gd name="connsiteY54" fmla="*/ 2018 h 10000"/>
              <a:gd name="connsiteX55" fmla="*/ 7368 w 10000"/>
              <a:gd name="connsiteY55" fmla="*/ 1343 h 10000"/>
              <a:gd name="connsiteX56" fmla="*/ 7684 w 10000"/>
              <a:gd name="connsiteY56" fmla="*/ 1343 h 10000"/>
              <a:gd name="connsiteX57" fmla="*/ 7895 w 10000"/>
              <a:gd name="connsiteY57" fmla="*/ 671 h 10000"/>
              <a:gd name="connsiteX58" fmla="*/ 8000 w 10000"/>
              <a:gd name="connsiteY58" fmla="*/ 671 h 10000"/>
              <a:gd name="connsiteX59" fmla="*/ 8000 w 10000"/>
              <a:gd name="connsiteY59" fmla="*/ 671 h 10000"/>
              <a:gd name="connsiteX0" fmla="*/ 8000 w 9895"/>
              <a:gd name="connsiteY0" fmla="*/ 671 h 10000"/>
              <a:gd name="connsiteX1" fmla="*/ 8105 w 9895"/>
              <a:gd name="connsiteY1" fmla="*/ 0 h 10000"/>
              <a:gd name="connsiteX2" fmla="*/ 8211 w 9895"/>
              <a:gd name="connsiteY2" fmla="*/ 0 h 10000"/>
              <a:gd name="connsiteX3" fmla="*/ 8316 w 9895"/>
              <a:gd name="connsiteY3" fmla="*/ 0 h 10000"/>
              <a:gd name="connsiteX4" fmla="*/ 8421 w 9895"/>
              <a:gd name="connsiteY4" fmla="*/ 0 h 10000"/>
              <a:gd name="connsiteX5" fmla="*/ 8632 w 9895"/>
              <a:gd name="connsiteY5" fmla="*/ 0 h 10000"/>
              <a:gd name="connsiteX6" fmla="*/ 8842 w 9895"/>
              <a:gd name="connsiteY6" fmla="*/ 1343 h 10000"/>
              <a:gd name="connsiteX7" fmla="*/ 9053 w 9895"/>
              <a:gd name="connsiteY7" fmla="*/ 2018 h 10000"/>
              <a:gd name="connsiteX8" fmla="*/ 9368 w 9895"/>
              <a:gd name="connsiteY8" fmla="*/ 3361 h 10000"/>
              <a:gd name="connsiteX9" fmla="*/ 9684 w 9895"/>
              <a:gd name="connsiteY9" fmla="*/ 4031 h 10000"/>
              <a:gd name="connsiteX10" fmla="*/ 9895 w 9895"/>
              <a:gd name="connsiteY10" fmla="*/ 5379 h 10000"/>
              <a:gd name="connsiteX11" fmla="*/ 7789 w 9895"/>
              <a:gd name="connsiteY11" fmla="*/ 4707 h 10000"/>
              <a:gd name="connsiteX12" fmla="*/ 7684 w 9895"/>
              <a:gd name="connsiteY12" fmla="*/ 4707 h 10000"/>
              <a:gd name="connsiteX13" fmla="*/ 7368 w 9895"/>
              <a:gd name="connsiteY13" fmla="*/ 4707 h 10000"/>
              <a:gd name="connsiteX14" fmla="*/ 7263 w 9895"/>
              <a:gd name="connsiteY14" fmla="*/ 4707 h 10000"/>
              <a:gd name="connsiteX15" fmla="*/ 7158 w 9895"/>
              <a:gd name="connsiteY15" fmla="*/ 4707 h 10000"/>
              <a:gd name="connsiteX16" fmla="*/ 7053 w 9895"/>
              <a:gd name="connsiteY16" fmla="*/ 4707 h 10000"/>
              <a:gd name="connsiteX17" fmla="*/ 6737 w 9895"/>
              <a:gd name="connsiteY17" fmla="*/ 4707 h 10000"/>
              <a:gd name="connsiteX18" fmla="*/ 6526 w 9895"/>
              <a:gd name="connsiteY18" fmla="*/ 5379 h 10000"/>
              <a:gd name="connsiteX19" fmla="*/ 6211 w 9895"/>
              <a:gd name="connsiteY19" fmla="*/ 5379 h 10000"/>
              <a:gd name="connsiteX20" fmla="*/ 5895 w 9895"/>
              <a:gd name="connsiteY20" fmla="*/ 6050 h 10000"/>
              <a:gd name="connsiteX21" fmla="*/ 5474 w 9895"/>
              <a:gd name="connsiteY21" fmla="*/ 6050 h 10000"/>
              <a:gd name="connsiteX22" fmla="*/ 4632 w 9895"/>
              <a:gd name="connsiteY22" fmla="*/ 6722 h 10000"/>
              <a:gd name="connsiteX23" fmla="*/ 3895 w 9895"/>
              <a:gd name="connsiteY23" fmla="*/ 7984 h 10000"/>
              <a:gd name="connsiteX24" fmla="*/ 3263 w 9895"/>
              <a:gd name="connsiteY24" fmla="*/ 8659 h 10000"/>
              <a:gd name="connsiteX25" fmla="*/ 2632 w 9895"/>
              <a:gd name="connsiteY25" fmla="*/ 9329 h 10000"/>
              <a:gd name="connsiteX26" fmla="*/ 2421 w 9895"/>
              <a:gd name="connsiteY26" fmla="*/ 9329 h 10000"/>
              <a:gd name="connsiteX27" fmla="*/ 2105 w 9895"/>
              <a:gd name="connsiteY27" fmla="*/ 10000 h 10000"/>
              <a:gd name="connsiteX28" fmla="*/ 1895 w 9895"/>
              <a:gd name="connsiteY28" fmla="*/ 10000 h 10000"/>
              <a:gd name="connsiteX29" fmla="*/ 1684 w 9895"/>
              <a:gd name="connsiteY29" fmla="*/ 10000 h 10000"/>
              <a:gd name="connsiteX30" fmla="*/ 1579 w 9895"/>
              <a:gd name="connsiteY30" fmla="*/ 10000 h 10000"/>
              <a:gd name="connsiteX31" fmla="*/ 1368 w 9895"/>
              <a:gd name="connsiteY31" fmla="*/ 10000 h 10000"/>
              <a:gd name="connsiteX32" fmla="*/ 1263 w 9895"/>
              <a:gd name="connsiteY32" fmla="*/ 10000 h 10000"/>
              <a:gd name="connsiteX33" fmla="*/ 1158 w 9895"/>
              <a:gd name="connsiteY33" fmla="*/ 10000 h 10000"/>
              <a:gd name="connsiteX34" fmla="*/ 1053 w 9895"/>
              <a:gd name="connsiteY34" fmla="*/ 10000 h 10000"/>
              <a:gd name="connsiteX35" fmla="*/ 842 w 9895"/>
              <a:gd name="connsiteY35" fmla="*/ 10000 h 10000"/>
              <a:gd name="connsiteX36" fmla="*/ 737 w 9895"/>
              <a:gd name="connsiteY36" fmla="*/ 9329 h 10000"/>
              <a:gd name="connsiteX37" fmla="*/ 526 w 9895"/>
              <a:gd name="connsiteY37" fmla="*/ 8659 h 10000"/>
              <a:gd name="connsiteX38" fmla="*/ 316 w 9895"/>
              <a:gd name="connsiteY38" fmla="*/ 7984 h 10000"/>
              <a:gd name="connsiteX39" fmla="*/ 211 w 9895"/>
              <a:gd name="connsiteY39" fmla="*/ 7394 h 10000"/>
              <a:gd name="connsiteX40" fmla="*/ 105 w 9895"/>
              <a:gd name="connsiteY40" fmla="*/ 6722 h 10000"/>
              <a:gd name="connsiteX41" fmla="*/ 0 w 9895"/>
              <a:gd name="connsiteY41" fmla="*/ 6050 h 10000"/>
              <a:gd name="connsiteX42" fmla="*/ 842 w 9895"/>
              <a:gd name="connsiteY42" fmla="*/ 6050 h 10000"/>
              <a:gd name="connsiteX43" fmla="*/ 1579 w 9895"/>
              <a:gd name="connsiteY43" fmla="*/ 5379 h 10000"/>
              <a:gd name="connsiteX44" fmla="*/ 2211 w 9895"/>
              <a:gd name="connsiteY44" fmla="*/ 5379 h 10000"/>
              <a:gd name="connsiteX45" fmla="*/ 2947 w 9895"/>
              <a:gd name="connsiteY45" fmla="*/ 4707 h 10000"/>
              <a:gd name="connsiteX46" fmla="*/ 3474 w 9895"/>
              <a:gd name="connsiteY46" fmla="*/ 4707 h 10000"/>
              <a:gd name="connsiteX47" fmla="*/ 4000 w 9895"/>
              <a:gd name="connsiteY47" fmla="*/ 4031 h 10000"/>
              <a:gd name="connsiteX48" fmla="*/ 4421 w 9895"/>
              <a:gd name="connsiteY48" fmla="*/ 4031 h 10000"/>
              <a:gd name="connsiteX49" fmla="*/ 4842 w 9895"/>
              <a:gd name="connsiteY49" fmla="*/ 3361 h 10000"/>
              <a:gd name="connsiteX50" fmla="*/ 5474 w 9895"/>
              <a:gd name="connsiteY50" fmla="*/ 3361 h 10000"/>
              <a:gd name="connsiteX51" fmla="*/ 6105 w 9895"/>
              <a:gd name="connsiteY51" fmla="*/ 2690 h 10000"/>
              <a:gd name="connsiteX52" fmla="*/ 6632 w 9895"/>
              <a:gd name="connsiteY52" fmla="*/ 2018 h 10000"/>
              <a:gd name="connsiteX53" fmla="*/ 7053 w 9895"/>
              <a:gd name="connsiteY53" fmla="*/ 2018 h 10000"/>
              <a:gd name="connsiteX54" fmla="*/ 7368 w 9895"/>
              <a:gd name="connsiteY54" fmla="*/ 1343 h 10000"/>
              <a:gd name="connsiteX55" fmla="*/ 7684 w 9895"/>
              <a:gd name="connsiteY55" fmla="*/ 1343 h 10000"/>
              <a:gd name="connsiteX56" fmla="*/ 7895 w 9895"/>
              <a:gd name="connsiteY56" fmla="*/ 671 h 10000"/>
              <a:gd name="connsiteX57" fmla="*/ 8000 w 9895"/>
              <a:gd name="connsiteY57" fmla="*/ 671 h 10000"/>
              <a:gd name="connsiteX58" fmla="*/ 8000 w 9895"/>
              <a:gd name="connsiteY58" fmla="*/ 671 h 10000"/>
              <a:gd name="connsiteX0" fmla="*/ 8085 w 9787"/>
              <a:gd name="connsiteY0" fmla="*/ 671 h 10000"/>
              <a:gd name="connsiteX1" fmla="*/ 8191 w 9787"/>
              <a:gd name="connsiteY1" fmla="*/ 0 h 10000"/>
              <a:gd name="connsiteX2" fmla="*/ 8298 w 9787"/>
              <a:gd name="connsiteY2" fmla="*/ 0 h 10000"/>
              <a:gd name="connsiteX3" fmla="*/ 8404 w 9787"/>
              <a:gd name="connsiteY3" fmla="*/ 0 h 10000"/>
              <a:gd name="connsiteX4" fmla="*/ 8510 w 9787"/>
              <a:gd name="connsiteY4" fmla="*/ 0 h 10000"/>
              <a:gd name="connsiteX5" fmla="*/ 8724 w 9787"/>
              <a:gd name="connsiteY5" fmla="*/ 0 h 10000"/>
              <a:gd name="connsiteX6" fmla="*/ 8936 w 9787"/>
              <a:gd name="connsiteY6" fmla="*/ 1343 h 10000"/>
              <a:gd name="connsiteX7" fmla="*/ 9149 w 9787"/>
              <a:gd name="connsiteY7" fmla="*/ 2018 h 10000"/>
              <a:gd name="connsiteX8" fmla="*/ 9467 w 9787"/>
              <a:gd name="connsiteY8" fmla="*/ 3361 h 10000"/>
              <a:gd name="connsiteX9" fmla="*/ 9787 w 9787"/>
              <a:gd name="connsiteY9" fmla="*/ 4031 h 10000"/>
              <a:gd name="connsiteX10" fmla="*/ 7872 w 9787"/>
              <a:gd name="connsiteY10" fmla="*/ 4707 h 10000"/>
              <a:gd name="connsiteX11" fmla="*/ 7766 w 9787"/>
              <a:gd name="connsiteY11" fmla="*/ 4707 h 10000"/>
              <a:gd name="connsiteX12" fmla="*/ 7446 w 9787"/>
              <a:gd name="connsiteY12" fmla="*/ 4707 h 10000"/>
              <a:gd name="connsiteX13" fmla="*/ 7340 w 9787"/>
              <a:gd name="connsiteY13" fmla="*/ 4707 h 10000"/>
              <a:gd name="connsiteX14" fmla="*/ 7234 w 9787"/>
              <a:gd name="connsiteY14" fmla="*/ 4707 h 10000"/>
              <a:gd name="connsiteX15" fmla="*/ 7128 w 9787"/>
              <a:gd name="connsiteY15" fmla="*/ 4707 h 10000"/>
              <a:gd name="connsiteX16" fmla="*/ 6808 w 9787"/>
              <a:gd name="connsiteY16" fmla="*/ 4707 h 10000"/>
              <a:gd name="connsiteX17" fmla="*/ 6595 w 9787"/>
              <a:gd name="connsiteY17" fmla="*/ 5379 h 10000"/>
              <a:gd name="connsiteX18" fmla="*/ 6277 w 9787"/>
              <a:gd name="connsiteY18" fmla="*/ 5379 h 10000"/>
              <a:gd name="connsiteX19" fmla="*/ 5958 w 9787"/>
              <a:gd name="connsiteY19" fmla="*/ 6050 h 10000"/>
              <a:gd name="connsiteX20" fmla="*/ 5532 w 9787"/>
              <a:gd name="connsiteY20" fmla="*/ 6050 h 10000"/>
              <a:gd name="connsiteX21" fmla="*/ 4681 w 9787"/>
              <a:gd name="connsiteY21" fmla="*/ 6722 h 10000"/>
              <a:gd name="connsiteX22" fmla="*/ 3936 w 9787"/>
              <a:gd name="connsiteY22" fmla="*/ 7984 h 10000"/>
              <a:gd name="connsiteX23" fmla="*/ 3298 w 9787"/>
              <a:gd name="connsiteY23" fmla="*/ 8659 h 10000"/>
              <a:gd name="connsiteX24" fmla="*/ 2660 w 9787"/>
              <a:gd name="connsiteY24" fmla="*/ 9329 h 10000"/>
              <a:gd name="connsiteX25" fmla="*/ 2447 w 9787"/>
              <a:gd name="connsiteY25" fmla="*/ 9329 h 10000"/>
              <a:gd name="connsiteX26" fmla="*/ 2127 w 9787"/>
              <a:gd name="connsiteY26" fmla="*/ 10000 h 10000"/>
              <a:gd name="connsiteX27" fmla="*/ 1915 w 9787"/>
              <a:gd name="connsiteY27" fmla="*/ 10000 h 10000"/>
              <a:gd name="connsiteX28" fmla="*/ 1702 w 9787"/>
              <a:gd name="connsiteY28" fmla="*/ 10000 h 10000"/>
              <a:gd name="connsiteX29" fmla="*/ 1596 w 9787"/>
              <a:gd name="connsiteY29" fmla="*/ 10000 h 10000"/>
              <a:gd name="connsiteX30" fmla="*/ 1383 w 9787"/>
              <a:gd name="connsiteY30" fmla="*/ 10000 h 10000"/>
              <a:gd name="connsiteX31" fmla="*/ 1276 w 9787"/>
              <a:gd name="connsiteY31" fmla="*/ 10000 h 10000"/>
              <a:gd name="connsiteX32" fmla="*/ 1170 w 9787"/>
              <a:gd name="connsiteY32" fmla="*/ 10000 h 10000"/>
              <a:gd name="connsiteX33" fmla="*/ 1064 w 9787"/>
              <a:gd name="connsiteY33" fmla="*/ 10000 h 10000"/>
              <a:gd name="connsiteX34" fmla="*/ 851 w 9787"/>
              <a:gd name="connsiteY34" fmla="*/ 10000 h 10000"/>
              <a:gd name="connsiteX35" fmla="*/ 745 w 9787"/>
              <a:gd name="connsiteY35" fmla="*/ 9329 h 10000"/>
              <a:gd name="connsiteX36" fmla="*/ 532 w 9787"/>
              <a:gd name="connsiteY36" fmla="*/ 8659 h 10000"/>
              <a:gd name="connsiteX37" fmla="*/ 319 w 9787"/>
              <a:gd name="connsiteY37" fmla="*/ 7984 h 10000"/>
              <a:gd name="connsiteX38" fmla="*/ 213 w 9787"/>
              <a:gd name="connsiteY38" fmla="*/ 7394 h 10000"/>
              <a:gd name="connsiteX39" fmla="*/ 106 w 9787"/>
              <a:gd name="connsiteY39" fmla="*/ 6722 h 10000"/>
              <a:gd name="connsiteX40" fmla="*/ 0 w 9787"/>
              <a:gd name="connsiteY40" fmla="*/ 6050 h 10000"/>
              <a:gd name="connsiteX41" fmla="*/ 851 w 9787"/>
              <a:gd name="connsiteY41" fmla="*/ 6050 h 10000"/>
              <a:gd name="connsiteX42" fmla="*/ 1596 w 9787"/>
              <a:gd name="connsiteY42" fmla="*/ 5379 h 10000"/>
              <a:gd name="connsiteX43" fmla="*/ 2234 w 9787"/>
              <a:gd name="connsiteY43" fmla="*/ 5379 h 10000"/>
              <a:gd name="connsiteX44" fmla="*/ 2978 w 9787"/>
              <a:gd name="connsiteY44" fmla="*/ 4707 h 10000"/>
              <a:gd name="connsiteX45" fmla="*/ 3511 w 9787"/>
              <a:gd name="connsiteY45" fmla="*/ 4707 h 10000"/>
              <a:gd name="connsiteX46" fmla="*/ 4042 w 9787"/>
              <a:gd name="connsiteY46" fmla="*/ 4031 h 10000"/>
              <a:gd name="connsiteX47" fmla="*/ 4468 w 9787"/>
              <a:gd name="connsiteY47" fmla="*/ 4031 h 10000"/>
              <a:gd name="connsiteX48" fmla="*/ 4893 w 9787"/>
              <a:gd name="connsiteY48" fmla="*/ 3361 h 10000"/>
              <a:gd name="connsiteX49" fmla="*/ 5532 w 9787"/>
              <a:gd name="connsiteY49" fmla="*/ 3361 h 10000"/>
              <a:gd name="connsiteX50" fmla="*/ 6170 w 9787"/>
              <a:gd name="connsiteY50" fmla="*/ 2690 h 10000"/>
              <a:gd name="connsiteX51" fmla="*/ 6702 w 9787"/>
              <a:gd name="connsiteY51" fmla="*/ 2018 h 10000"/>
              <a:gd name="connsiteX52" fmla="*/ 7128 w 9787"/>
              <a:gd name="connsiteY52" fmla="*/ 2018 h 10000"/>
              <a:gd name="connsiteX53" fmla="*/ 7446 w 9787"/>
              <a:gd name="connsiteY53" fmla="*/ 1343 h 10000"/>
              <a:gd name="connsiteX54" fmla="*/ 7766 w 9787"/>
              <a:gd name="connsiteY54" fmla="*/ 1343 h 10000"/>
              <a:gd name="connsiteX55" fmla="*/ 7979 w 9787"/>
              <a:gd name="connsiteY55" fmla="*/ 671 h 10000"/>
              <a:gd name="connsiteX56" fmla="*/ 8085 w 9787"/>
              <a:gd name="connsiteY56" fmla="*/ 671 h 10000"/>
              <a:gd name="connsiteX57" fmla="*/ 8085 w 9787"/>
              <a:gd name="connsiteY57" fmla="*/ 671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9787" h="10000">
                <a:moveTo>
                  <a:pt x="8085" y="671"/>
                </a:moveTo>
                <a:cubicBezTo>
                  <a:pt x="8120" y="447"/>
                  <a:pt x="8156" y="224"/>
                  <a:pt x="8191" y="0"/>
                </a:cubicBezTo>
                <a:lnTo>
                  <a:pt x="8298" y="0"/>
                </a:lnTo>
                <a:lnTo>
                  <a:pt x="8404" y="0"/>
                </a:lnTo>
                <a:lnTo>
                  <a:pt x="8510" y="0"/>
                </a:lnTo>
                <a:lnTo>
                  <a:pt x="8724" y="0"/>
                </a:lnTo>
                <a:cubicBezTo>
                  <a:pt x="8795" y="448"/>
                  <a:pt x="8865" y="895"/>
                  <a:pt x="8936" y="1343"/>
                </a:cubicBezTo>
                <a:lnTo>
                  <a:pt x="9149" y="2018"/>
                </a:lnTo>
                <a:lnTo>
                  <a:pt x="9467" y="3361"/>
                </a:lnTo>
                <a:lnTo>
                  <a:pt x="9787" y="4031"/>
                </a:lnTo>
                <a:lnTo>
                  <a:pt x="7872" y="4707"/>
                </a:lnTo>
                <a:lnTo>
                  <a:pt x="7766" y="4707"/>
                </a:lnTo>
                <a:lnTo>
                  <a:pt x="7446" y="4707"/>
                </a:lnTo>
                <a:lnTo>
                  <a:pt x="7340" y="4707"/>
                </a:lnTo>
                <a:lnTo>
                  <a:pt x="7234" y="4707"/>
                </a:lnTo>
                <a:lnTo>
                  <a:pt x="7128" y="4707"/>
                </a:lnTo>
                <a:lnTo>
                  <a:pt x="6808" y="4707"/>
                </a:lnTo>
                <a:cubicBezTo>
                  <a:pt x="6738" y="4931"/>
                  <a:pt x="6666" y="5154"/>
                  <a:pt x="6595" y="5379"/>
                </a:cubicBezTo>
                <a:lnTo>
                  <a:pt x="6277" y="5379"/>
                </a:lnTo>
                <a:lnTo>
                  <a:pt x="5958" y="6050"/>
                </a:lnTo>
                <a:lnTo>
                  <a:pt x="5532" y="6050"/>
                </a:lnTo>
                <a:lnTo>
                  <a:pt x="4681" y="6722"/>
                </a:lnTo>
                <a:lnTo>
                  <a:pt x="3936" y="7984"/>
                </a:lnTo>
                <a:lnTo>
                  <a:pt x="3298" y="8659"/>
                </a:lnTo>
                <a:lnTo>
                  <a:pt x="2660" y="9329"/>
                </a:lnTo>
                <a:lnTo>
                  <a:pt x="2447" y="9329"/>
                </a:lnTo>
                <a:lnTo>
                  <a:pt x="2127" y="10000"/>
                </a:lnTo>
                <a:lnTo>
                  <a:pt x="1915" y="10000"/>
                </a:lnTo>
                <a:lnTo>
                  <a:pt x="1702" y="10000"/>
                </a:lnTo>
                <a:lnTo>
                  <a:pt x="1596" y="10000"/>
                </a:lnTo>
                <a:lnTo>
                  <a:pt x="1383" y="10000"/>
                </a:lnTo>
                <a:lnTo>
                  <a:pt x="1276" y="10000"/>
                </a:lnTo>
                <a:lnTo>
                  <a:pt x="1170" y="10000"/>
                </a:lnTo>
                <a:lnTo>
                  <a:pt x="1064" y="10000"/>
                </a:lnTo>
                <a:lnTo>
                  <a:pt x="851" y="10000"/>
                </a:lnTo>
                <a:cubicBezTo>
                  <a:pt x="816" y="9776"/>
                  <a:pt x="780" y="9553"/>
                  <a:pt x="745" y="9329"/>
                </a:cubicBezTo>
                <a:cubicBezTo>
                  <a:pt x="674" y="9102"/>
                  <a:pt x="602" y="8880"/>
                  <a:pt x="532" y="8659"/>
                </a:cubicBezTo>
                <a:lnTo>
                  <a:pt x="319" y="7984"/>
                </a:lnTo>
                <a:cubicBezTo>
                  <a:pt x="284" y="7787"/>
                  <a:pt x="248" y="7591"/>
                  <a:pt x="213" y="7394"/>
                </a:cubicBezTo>
                <a:cubicBezTo>
                  <a:pt x="178" y="7171"/>
                  <a:pt x="141" y="6944"/>
                  <a:pt x="106" y="6722"/>
                </a:cubicBezTo>
                <a:cubicBezTo>
                  <a:pt x="71" y="6498"/>
                  <a:pt x="35" y="6274"/>
                  <a:pt x="0" y="6050"/>
                </a:cubicBezTo>
                <a:lnTo>
                  <a:pt x="851" y="6050"/>
                </a:lnTo>
                <a:lnTo>
                  <a:pt x="1596" y="5379"/>
                </a:lnTo>
                <a:lnTo>
                  <a:pt x="2234" y="5379"/>
                </a:lnTo>
                <a:lnTo>
                  <a:pt x="2978" y="4707"/>
                </a:lnTo>
                <a:lnTo>
                  <a:pt x="3511" y="4707"/>
                </a:lnTo>
                <a:lnTo>
                  <a:pt x="4042" y="4031"/>
                </a:lnTo>
                <a:lnTo>
                  <a:pt x="4468" y="4031"/>
                </a:lnTo>
                <a:lnTo>
                  <a:pt x="4893" y="3361"/>
                </a:lnTo>
                <a:lnTo>
                  <a:pt x="5532" y="3361"/>
                </a:lnTo>
                <a:lnTo>
                  <a:pt x="6170" y="2690"/>
                </a:lnTo>
                <a:lnTo>
                  <a:pt x="6702" y="2018"/>
                </a:lnTo>
                <a:lnTo>
                  <a:pt x="7128" y="2018"/>
                </a:lnTo>
                <a:lnTo>
                  <a:pt x="7446" y="1343"/>
                </a:lnTo>
                <a:lnTo>
                  <a:pt x="7766" y="1343"/>
                </a:lnTo>
                <a:cubicBezTo>
                  <a:pt x="7836" y="1119"/>
                  <a:pt x="7908" y="897"/>
                  <a:pt x="7979" y="671"/>
                </a:cubicBezTo>
                <a:lnTo>
                  <a:pt x="8085" y="671"/>
                </a:lnTo>
                <a:lnTo>
                  <a:pt x="8085" y="671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2763" name="Freeform 59"/>
          <p:cNvSpPr>
            <a:spLocks/>
          </p:cNvSpPr>
          <p:nvPr/>
        </p:nvSpPr>
        <p:spPr bwMode="auto">
          <a:xfrm>
            <a:off x="4202113" y="5076825"/>
            <a:ext cx="490537" cy="330200"/>
          </a:xfrm>
          <a:custGeom>
            <a:avLst/>
            <a:gdLst>
              <a:gd name="connsiteX0" fmla="*/ 8000 w 10000"/>
              <a:gd name="connsiteY0" fmla="*/ 295 h 10000"/>
              <a:gd name="connsiteX1" fmla="*/ 8105 w 10000"/>
              <a:gd name="connsiteY1" fmla="*/ 0 h 10000"/>
              <a:gd name="connsiteX2" fmla="*/ 8211 w 10000"/>
              <a:gd name="connsiteY2" fmla="*/ 0 h 10000"/>
              <a:gd name="connsiteX3" fmla="*/ 8316 w 10000"/>
              <a:gd name="connsiteY3" fmla="*/ 0 h 10000"/>
              <a:gd name="connsiteX4" fmla="*/ 8421 w 10000"/>
              <a:gd name="connsiteY4" fmla="*/ 0 h 10000"/>
              <a:gd name="connsiteX5" fmla="*/ 8632 w 10000"/>
              <a:gd name="connsiteY5" fmla="*/ 0 h 10000"/>
              <a:gd name="connsiteX6" fmla="*/ 8842 w 10000"/>
              <a:gd name="connsiteY6" fmla="*/ 590 h 10000"/>
              <a:gd name="connsiteX7" fmla="*/ 9053 w 10000"/>
              <a:gd name="connsiteY7" fmla="*/ 886 h 10000"/>
              <a:gd name="connsiteX8" fmla="*/ 9368 w 10000"/>
              <a:gd name="connsiteY8" fmla="*/ 1476 h 10000"/>
              <a:gd name="connsiteX9" fmla="*/ 9684 w 10000"/>
              <a:gd name="connsiteY9" fmla="*/ 1771 h 10000"/>
              <a:gd name="connsiteX10" fmla="*/ 9895 w 10000"/>
              <a:gd name="connsiteY10" fmla="*/ 2362 h 10000"/>
              <a:gd name="connsiteX11" fmla="*/ 10000 w 10000"/>
              <a:gd name="connsiteY11" fmla="*/ 2657 h 10000"/>
              <a:gd name="connsiteX12" fmla="*/ 10000 w 10000"/>
              <a:gd name="connsiteY12" fmla="*/ 2657 h 10000"/>
              <a:gd name="connsiteX13" fmla="*/ 10000 w 10000"/>
              <a:gd name="connsiteY13" fmla="*/ 2952 h 10000"/>
              <a:gd name="connsiteX14" fmla="*/ 9789 w 10000"/>
              <a:gd name="connsiteY14" fmla="*/ 2952 h 10000"/>
              <a:gd name="connsiteX15" fmla="*/ 9579 w 10000"/>
              <a:gd name="connsiteY15" fmla="*/ 3247 h 10000"/>
              <a:gd name="connsiteX16" fmla="*/ 9263 w 10000"/>
              <a:gd name="connsiteY16" fmla="*/ 3247 h 10000"/>
              <a:gd name="connsiteX17" fmla="*/ 9053 w 10000"/>
              <a:gd name="connsiteY17" fmla="*/ 3506 h 10000"/>
              <a:gd name="connsiteX18" fmla="*/ 8737 w 10000"/>
              <a:gd name="connsiteY18" fmla="*/ 3801 h 10000"/>
              <a:gd name="connsiteX19" fmla="*/ 8316 w 10000"/>
              <a:gd name="connsiteY19" fmla="*/ 4391 h 10000"/>
              <a:gd name="connsiteX20" fmla="*/ 7895 w 10000"/>
              <a:gd name="connsiteY20" fmla="*/ 5277 h 10000"/>
              <a:gd name="connsiteX21" fmla="*/ 7368 w 10000"/>
              <a:gd name="connsiteY21" fmla="*/ 6162 h 10000"/>
              <a:gd name="connsiteX22" fmla="*/ 6737 w 10000"/>
              <a:gd name="connsiteY22" fmla="*/ 7048 h 10000"/>
              <a:gd name="connsiteX23" fmla="*/ 6000 w 10000"/>
              <a:gd name="connsiteY23" fmla="*/ 8524 h 10000"/>
              <a:gd name="connsiteX24" fmla="*/ 5263 w 10000"/>
              <a:gd name="connsiteY24" fmla="*/ 10000 h 10000"/>
              <a:gd name="connsiteX25" fmla="*/ 4947 w 10000"/>
              <a:gd name="connsiteY25" fmla="*/ 9114 h 10000"/>
              <a:gd name="connsiteX26" fmla="*/ 5579 w 10000"/>
              <a:gd name="connsiteY26" fmla="*/ 7638 h 10000"/>
              <a:gd name="connsiteX27" fmla="*/ 6211 w 10000"/>
              <a:gd name="connsiteY27" fmla="*/ 6162 h 10000"/>
              <a:gd name="connsiteX28" fmla="*/ 6737 w 10000"/>
              <a:gd name="connsiteY28" fmla="*/ 4982 h 10000"/>
              <a:gd name="connsiteX29" fmla="*/ 7158 w 10000"/>
              <a:gd name="connsiteY29" fmla="*/ 4096 h 10000"/>
              <a:gd name="connsiteX30" fmla="*/ 7474 w 10000"/>
              <a:gd name="connsiteY30" fmla="*/ 3247 h 10000"/>
              <a:gd name="connsiteX31" fmla="*/ 7684 w 10000"/>
              <a:gd name="connsiteY31" fmla="*/ 2657 h 10000"/>
              <a:gd name="connsiteX32" fmla="*/ 7789 w 10000"/>
              <a:gd name="connsiteY32" fmla="*/ 2362 h 10000"/>
              <a:gd name="connsiteX33" fmla="*/ 7789 w 10000"/>
              <a:gd name="connsiteY33" fmla="*/ 2066 h 10000"/>
              <a:gd name="connsiteX34" fmla="*/ 7684 w 10000"/>
              <a:gd name="connsiteY34" fmla="*/ 2066 h 10000"/>
              <a:gd name="connsiteX35" fmla="*/ 7368 w 10000"/>
              <a:gd name="connsiteY35" fmla="*/ 2066 h 10000"/>
              <a:gd name="connsiteX36" fmla="*/ 7263 w 10000"/>
              <a:gd name="connsiteY36" fmla="*/ 2066 h 10000"/>
              <a:gd name="connsiteX37" fmla="*/ 7158 w 10000"/>
              <a:gd name="connsiteY37" fmla="*/ 2066 h 10000"/>
              <a:gd name="connsiteX38" fmla="*/ 7053 w 10000"/>
              <a:gd name="connsiteY38" fmla="*/ 2066 h 10000"/>
              <a:gd name="connsiteX39" fmla="*/ 6737 w 10000"/>
              <a:gd name="connsiteY39" fmla="*/ 2066 h 10000"/>
              <a:gd name="connsiteX40" fmla="*/ 6526 w 10000"/>
              <a:gd name="connsiteY40" fmla="*/ 2362 h 10000"/>
              <a:gd name="connsiteX41" fmla="*/ 6211 w 10000"/>
              <a:gd name="connsiteY41" fmla="*/ 2362 h 10000"/>
              <a:gd name="connsiteX42" fmla="*/ 5895 w 10000"/>
              <a:gd name="connsiteY42" fmla="*/ 2657 h 10000"/>
              <a:gd name="connsiteX43" fmla="*/ 5474 w 10000"/>
              <a:gd name="connsiteY43" fmla="*/ 2657 h 10000"/>
              <a:gd name="connsiteX44" fmla="*/ 4632 w 10000"/>
              <a:gd name="connsiteY44" fmla="*/ 2952 h 10000"/>
              <a:gd name="connsiteX45" fmla="*/ 3895 w 10000"/>
              <a:gd name="connsiteY45" fmla="*/ 3506 h 10000"/>
              <a:gd name="connsiteX46" fmla="*/ 3263 w 10000"/>
              <a:gd name="connsiteY46" fmla="*/ 3801 h 10000"/>
              <a:gd name="connsiteX47" fmla="*/ 2632 w 10000"/>
              <a:gd name="connsiteY47" fmla="*/ 4096 h 10000"/>
              <a:gd name="connsiteX48" fmla="*/ 2421 w 10000"/>
              <a:gd name="connsiteY48" fmla="*/ 4096 h 10000"/>
              <a:gd name="connsiteX49" fmla="*/ 2105 w 10000"/>
              <a:gd name="connsiteY49" fmla="*/ 4391 h 10000"/>
              <a:gd name="connsiteX50" fmla="*/ 1895 w 10000"/>
              <a:gd name="connsiteY50" fmla="*/ 4391 h 10000"/>
              <a:gd name="connsiteX51" fmla="*/ 1684 w 10000"/>
              <a:gd name="connsiteY51" fmla="*/ 4391 h 10000"/>
              <a:gd name="connsiteX52" fmla="*/ 1368 w 10000"/>
              <a:gd name="connsiteY52" fmla="*/ 4391 h 10000"/>
              <a:gd name="connsiteX53" fmla="*/ 1263 w 10000"/>
              <a:gd name="connsiteY53" fmla="*/ 4391 h 10000"/>
              <a:gd name="connsiteX54" fmla="*/ 1158 w 10000"/>
              <a:gd name="connsiteY54" fmla="*/ 4391 h 10000"/>
              <a:gd name="connsiteX55" fmla="*/ 1053 w 10000"/>
              <a:gd name="connsiteY55" fmla="*/ 4391 h 10000"/>
              <a:gd name="connsiteX56" fmla="*/ 842 w 10000"/>
              <a:gd name="connsiteY56" fmla="*/ 4391 h 10000"/>
              <a:gd name="connsiteX57" fmla="*/ 737 w 10000"/>
              <a:gd name="connsiteY57" fmla="*/ 4096 h 10000"/>
              <a:gd name="connsiteX58" fmla="*/ 526 w 10000"/>
              <a:gd name="connsiteY58" fmla="*/ 3801 h 10000"/>
              <a:gd name="connsiteX59" fmla="*/ 316 w 10000"/>
              <a:gd name="connsiteY59" fmla="*/ 3506 h 10000"/>
              <a:gd name="connsiteX60" fmla="*/ 211 w 10000"/>
              <a:gd name="connsiteY60" fmla="*/ 3247 h 10000"/>
              <a:gd name="connsiteX61" fmla="*/ 105 w 10000"/>
              <a:gd name="connsiteY61" fmla="*/ 2952 h 10000"/>
              <a:gd name="connsiteX62" fmla="*/ 0 w 10000"/>
              <a:gd name="connsiteY62" fmla="*/ 2657 h 10000"/>
              <a:gd name="connsiteX63" fmla="*/ 842 w 10000"/>
              <a:gd name="connsiteY63" fmla="*/ 2657 h 10000"/>
              <a:gd name="connsiteX64" fmla="*/ 1579 w 10000"/>
              <a:gd name="connsiteY64" fmla="*/ 2362 h 10000"/>
              <a:gd name="connsiteX65" fmla="*/ 2211 w 10000"/>
              <a:gd name="connsiteY65" fmla="*/ 2362 h 10000"/>
              <a:gd name="connsiteX66" fmla="*/ 2947 w 10000"/>
              <a:gd name="connsiteY66" fmla="*/ 2066 h 10000"/>
              <a:gd name="connsiteX67" fmla="*/ 3474 w 10000"/>
              <a:gd name="connsiteY67" fmla="*/ 2066 h 10000"/>
              <a:gd name="connsiteX68" fmla="*/ 4000 w 10000"/>
              <a:gd name="connsiteY68" fmla="*/ 1771 h 10000"/>
              <a:gd name="connsiteX69" fmla="*/ 4421 w 10000"/>
              <a:gd name="connsiteY69" fmla="*/ 1771 h 10000"/>
              <a:gd name="connsiteX70" fmla="*/ 4842 w 10000"/>
              <a:gd name="connsiteY70" fmla="*/ 1476 h 10000"/>
              <a:gd name="connsiteX71" fmla="*/ 5474 w 10000"/>
              <a:gd name="connsiteY71" fmla="*/ 1476 h 10000"/>
              <a:gd name="connsiteX72" fmla="*/ 6105 w 10000"/>
              <a:gd name="connsiteY72" fmla="*/ 1181 h 10000"/>
              <a:gd name="connsiteX73" fmla="*/ 6632 w 10000"/>
              <a:gd name="connsiteY73" fmla="*/ 886 h 10000"/>
              <a:gd name="connsiteX74" fmla="*/ 7053 w 10000"/>
              <a:gd name="connsiteY74" fmla="*/ 886 h 10000"/>
              <a:gd name="connsiteX75" fmla="*/ 7368 w 10000"/>
              <a:gd name="connsiteY75" fmla="*/ 590 h 10000"/>
              <a:gd name="connsiteX76" fmla="*/ 7684 w 10000"/>
              <a:gd name="connsiteY76" fmla="*/ 590 h 10000"/>
              <a:gd name="connsiteX77" fmla="*/ 7895 w 10000"/>
              <a:gd name="connsiteY77" fmla="*/ 295 h 10000"/>
              <a:gd name="connsiteX78" fmla="*/ 8000 w 10000"/>
              <a:gd name="connsiteY78" fmla="*/ 295 h 10000"/>
              <a:gd name="connsiteX79" fmla="*/ 8000 w 10000"/>
              <a:gd name="connsiteY79" fmla="*/ 295 h 10000"/>
              <a:gd name="connsiteX0" fmla="*/ 8000 w 10000"/>
              <a:gd name="connsiteY0" fmla="*/ 295 h 10000"/>
              <a:gd name="connsiteX1" fmla="*/ 8105 w 10000"/>
              <a:gd name="connsiteY1" fmla="*/ 0 h 10000"/>
              <a:gd name="connsiteX2" fmla="*/ 8211 w 10000"/>
              <a:gd name="connsiteY2" fmla="*/ 0 h 10000"/>
              <a:gd name="connsiteX3" fmla="*/ 8316 w 10000"/>
              <a:gd name="connsiteY3" fmla="*/ 0 h 10000"/>
              <a:gd name="connsiteX4" fmla="*/ 8421 w 10000"/>
              <a:gd name="connsiteY4" fmla="*/ 0 h 10000"/>
              <a:gd name="connsiteX5" fmla="*/ 8632 w 10000"/>
              <a:gd name="connsiteY5" fmla="*/ 0 h 10000"/>
              <a:gd name="connsiteX6" fmla="*/ 8842 w 10000"/>
              <a:gd name="connsiteY6" fmla="*/ 590 h 10000"/>
              <a:gd name="connsiteX7" fmla="*/ 9053 w 10000"/>
              <a:gd name="connsiteY7" fmla="*/ 886 h 10000"/>
              <a:gd name="connsiteX8" fmla="*/ 9368 w 10000"/>
              <a:gd name="connsiteY8" fmla="*/ 1476 h 10000"/>
              <a:gd name="connsiteX9" fmla="*/ 9684 w 10000"/>
              <a:gd name="connsiteY9" fmla="*/ 1771 h 10000"/>
              <a:gd name="connsiteX10" fmla="*/ 9895 w 10000"/>
              <a:gd name="connsiteY10" fmla="*/ 2362 h 10000"/>
              <a:gd name="connsiteX11" fmla="*/ 10000 w 10000"/>
              <a:gd name="connsiteY11" fmla="*/ 2657 h 10000"/>
              <a:gd name="connsiteX12" fmla="*/ 10000 w 10000"/>
              <a:gd name="connsiteY12" fmla="*/ 2657 h 10000"/>
              <a:gd name="connsiteX13" fmla="*/ 10000 w 10000"/>
              <a:gd name="connsiteY13" fmla="*/ 2952 h 10000"/>
              <a:gd name="connsiteX14" fmla="*/ 9789 w 10000"/>
              <a:gd name="connsiteY14" fmla="*/ 2952 h 10000"/>
              <a:gd name="connsiteX15" fmla="*/ 9579 w 10000"/>
              <a:gd name="connsiteY15" fmla="*/ 3247 h 10000"/>
              <a:gd name="connsiteX16" fmla="*/ 9263 w 10000"/>
              <a:gd name="connsiteY16" fmla="*/ 3247 h 10000"/>
              <a:gd name="connsiteX17" fmla="*/ 9053 w 10000"/>
              <a:gd name="connsiteY17" fmla="*/ 3506 h 10000"/>
              <a:gd name="connsiteX18" fmla="*/ 8737 w 10000"/>
              <a:gd name="connsiteY18" fmla="*/ 3801 h 10000"/>
              <a:gd name="connsiteX19" fmla="*/ 8316 w 10000"/>
              <a:gd name="connsiteY19" fmla="*/ 4391 h 10000"/>
              <a:gd name="connsiteX20" fmla="*/ 7895 w 10000"/>
              <a:gd name="connsiteY20" fmla="*/ 5277 h 10000"/>
              <a:gd name="connsiteX21" fmla="*/ 7368 w 10000"/>
              <a:gd name="connsiteY21" fmla="*/ 6162 h 10000"/>
              <a:gd name="connsiteX22" fmla="*/ 6737 w 10000"/>
              <a:gd name="connsiteY22" fmla="*/ 7048 h 10000"/>
              <a:gd name="connsiteX23" fmla="*/ 6000 w 10000"/>
              <a:gd name="connsiteY23" fmla="*/ 8524 h 10000"/>
              <a:gd name="connsiteX24" fmla="*/ 5263 w 10000"/>
              <a:gd name="connsiteY24" fmla="*/ 10000 h 10000"/>
              <a:gd name="connsiteX25" fmla="*/ 4947 w 10000"/>
              <a:gd name="connsiteY25" fmla="*/ 9114 h 10000"/>
              <a:gd name="connsiteX26" fmla="*/ 5579 w 10000"/>
              <a:gd name="connsiteY26" fmla="*/ 7638 h 10000"/>
              <a:gd name="connsiteX27" fmla="*/ 6211 w 10000"/>
              <a:gd name="connsiteY27" fmla="*/ 6162 h 10000"/>
              <a:gd name="connsiteX28" fmla="*/ 6737 w 10000"/>
              <a:gd name="connsiteY28" fmla="*/ 4982 h 10000"/>
              <a:gd name="connsiteX29" fmla="*/ 7158 w 10000"/>
              <a:gd name="connsiteY29" fmla="*/ 4096 h 10000"/>
              <a:gd name="connsiteX30" fmla="*/ 7474 w 10000"/>
              <a:gd name="connsiteY30" fmla="*/ 3247 h 10000"/>
              <a:gd name="connsiteX31" fmla="*/ 7684 w 10000"/>
              <a:gd name="connsiteY31" fmla="*/ 2657 h 10000"/>
              <a:gd name="connsiteX32" fmla="*/ 7789 w 10000"/>
              <a:gd name="connsiteY32" fmla="*/ 2362 h 10000"/>
              <a:gd name="connsiteX33" fmla="*/ 7789 w 10000"/>
              <a:gd name="connsiteY33" fmla="*/ 2066 h 10000"/>
              <a:gd name="connsiteX34" fmla="*/ 7684 w 10000"/>
              <a:gd name="connsiteY34" fmla="*/ 2066 h 10000"/>
              <a:gd name="connsiteX35" fmla="*/ 7368 w 10000"/>
              <a:gd name="connsiteY35" fmla="*/ 2066 h 10000"/>
              <a:gd name="connsiteX36" fmla="*/ 7263 w 10000"/>
              <a:gd name="connsiteY36" fmla="*/ 2066 h 10000"/>
              <a:gd name="connsiteX37" fmla="*/ 7158 w 10000"/>
              <a:gd name="connsiteY37" fmla="*/ 2066 h 10000"/>
              <a:gd name="connsiteX38" fmla="*/ 7053 w 10000"/>
              <a:gd name="connsiteY38" fmla="*/ 2066 h 10000"/>
              <a:gd name="connsiteX39" fmla="*/ 6737 w 10000"/>
              <a:gd name="connsiteY39" fmla="*/ 2066 h 10000"/>
              <a:gd name="connsiteX40" fmla="*/ 6526 w 10000"/>
              <a:gd name="connsiteY40" fmla="*/ 2362 h 10000"/>
              <a:gd name="connsiteX41" fmla="*/ 6211 w 10000"/>
              <a:gd name="connsiteY41" fmla="*/ 2362 h 10000"/>
              <a:gd name="connsiteX42" fmla="*/ 5895 w 10000"/>
              <a:gd name="connsiteY42" fmla="*/ 2657 h 10000"/>
              <a:gd name="connsiteX43" fmla="*/ 5474 w 10000"/>
              <a:gd name="connsiteY43" fmla="*/ 2657 h 10000"/>
              <a:gd name="connsiteX44" fmla="*/ 4632 w 10000"/>
              <a:gd name="connsiteY44" fmla="*/ 2952 h 10000"/>
              <a:gd name="connsiteX45" fmla="*/ 3895 w 10000"/>
              <a:gd name="connsiteY45" fmla="*/ 3506 h 10000"/>
              <a:gd name="connsiteX46" fmla="*/ 3263 w 10000"/>
              <a:gd name="connsiteY46" fmla="*/ 3801 h 10000"/>
              <a:gd name="connsiteX47" fmla="*/ 2632 w 10000"/>
              <a:gd name="connsiteY47" fmla="*/ 4096 h 10000"/>
              <a:gd name="connsiteX48" fmla="*/ 2421 w 10000"/>
              <a:gd name="connsiteY48" fmla="*/ 4096 h 10000"/>
              <a:gd name="connsiteX49" fmla="*/ 2105 w 10000"/>
              <a:gd name="connsiteY49" fmla="*/ 4391 h 10000"/>
              <a:gd name="connsiteX50" fmla="*/ 1895 w 10000"/>
              <a:gd name="connsiteY50" fmla="*/ 4391 h 10000"/>
              <a:gd name="connsiteX51" fmla="*/ 1684 w 10000"/>
              <a:gd name="connsiteY51" fmla="*/ 4391 h 10000"/>
              <a:gd name="connsiteX52" fmla="*/ 1368 w 10000"/>
              <a:gd name="connsiteY52" fmla="*/ 4391 h 10000"/>
              <a:gd name="connsiteX53" fmla="*/ 1263 w 10000"/>
              <a:gd name="connsiteY53" fmla="*/ 4391 h 10000"/>
              <a:gd name="connsiteX54" fmla="*/ 1053 w 10000"/>
              <a:gd name="connsiteY54" fmla="*/ 4391 h 10000"/>
              <a:gd name="connsiteX55" fmla="*/ 842 w 10000"/>
              <a:gd name="connsiteY55" fmla="*/ 4391 h 10000"/>
              <a:gd name="connsiteX56" fmla="*/ 737 w 10000"/>
              <a:gd name="connsiteY56" fmla="*/ 4096 h 10000"/>
              <a:gd name="connsiteX57" fmla="*/ 526 w 10000"/>
              <a:gd name="connsiteY57" fmla="*/ 3801 h 10000"/>
              <a:gd name="connsiteX58" fmla="*/ 316 w 10000"/>
              <a:gd name="connsiteY58" fmla="*/ 3506 h 10000"/>
              <a:gd name="connsiteX59" fmla="*/ 211 w 10000"/>
              <a:gd name="connsiteY59" fmla="*/ 3247 h 10000"/>
              <a:gd name="connsiteX60" fmla="*/ 105 w 10000"/>
              <a:gd name="connsiteY60" fmla="*/ 2952 h 10000"/>
              <a:gd name="connsiteX61" fmla="*/ 0 w 10000"/>
              <a:gd name="connsiteY61" fmla="*/ 2657 h 10000"/>
              <a:gd name="connsiteX62" fmla="*/ 842 w 10000"/>
              <a:gd name="connsiteY62" fmla="*/ 2657 h 10000"/>
              <a:gd name="connsiteX63" fmla="*/ 1579 w 10000"/>
              <a:gd name="connsiteY63" fmla="*/ 2362 h 10000"/>
              <a:gd name="connsiteX64" fmla="*/ 2211 w 10000"/>
              <a:gd name="connsiteY64" fmla="*/ 2362 h 10000"/>
              <a:gd name="connsiteX65" fmla="*/ 2947 w 10000"/>
              <a:gd name="connsiteY65" fmla="*/ 2066 h 10000"/>
              <a:gd name="connsiteX66" fmla="*/ 3474 w 10000"/>
              <a:gd name="connsiteY66" fmla="*/ 2066 h 10000"/>
              <a:gd name="connsiteX67" fmla="*/ 4000 w 10000"/>
              <a:gd name="connsiteY67" fmla="*/ 1771 h 10000"/>
              <a:gd name="connsiteX68" fmla="*/ 4421 w 10000"/>
              <a:gd name="connsiteY68" fmla="*/ 1771 h 10000"/>
              <a:gd name="connsiteX69" fmla="*/ 4842 w 10000"/>
              <a:gd name="connsiteY69" fmla="*/ 1476 h 10000"/>
              <a:gd name="connsiteX70" fmla="*/ 5474 w 10000"/>
              <a:gd name="connsiteY70" fmla="*/ 1476 h 10000"/>
              <a:gd name="connsiteX71" fmla="*/ 6105 w 10000"/>
              <a:gd name="connsiteY71" fmla="*/ 1181 h 10000"/>
              <a:gd name="connsiteX72" fmla="*/ 6632 w 10000"/>
              <a:gd name="connsiteY72" fmla="*/ 886 h 10000"/>
              <a:gd name="connsiteX73" fmla="*/ 7053 w 10000"/>
              <a:gd name="connsiteY73" fmla="*/ 886 h 10000"/>
              <a:gd name="connsiteX74" fmla="*/ 7368 w 10000"/>
              <a:gd name="connsiteY74" fmla="*/ 590 h 10000"/>
              <a:gd name="connsiteX75" fmla="*/ 7684 w 10000"/>
              <a:gd name="connsiteY75" fmla="*/ 590 h 10000"/>
              <a:gd name="connsiteX76" fmla="*/ 7895 w 10000"/>
              <a:gd name="connsiteY76" fmla="*/ 295 h 10000"/>
              <a:gd name="connsiteX77" fmla="*/ 8000 w 10000"/>
              <a:gd name="connsiteY77" fmla="*/ 295 h 10000"/>
              <a:gd name="connsiteX78" fmla="*/ 8000 w 10000"/>
              <a:gd name="connsiteY78" fmla="*/ 295 h 10000"/>
              <a:gd name="connsiteX0" fmla="*/ 8000 w 10000"/>
              <a:gd name="connsiteY0" fmla="*/ 295 h 10000"/>
              <a:gd name="connsiteX1" fmla="*/ 8105 w 10000"/>
              <a:gd name="connsiteY1" fmla="*/ 0 h 10000"/>
              <a:gd name="connsiteX2" fmla="*/ 8211 w 10000"/>
              <a:gd name="connsiteY2" fmla="*/ 0 h 10000"/>
              <a:gd name="connsiteX3" fmla="*/ 8316 w 10000"/>
              <a:gd name="connsiteY3" fmla="*/ 0 h 10000"/>
              <a:gd name="connsiteX4" fmla="*/ 8421 w 10000"/>
              <a:gd name="connsiteY4" fmla="*/ 0 h 10000"/>
              <a:gd name="connsiteX5" fmla="*/ 8632 w 10000"/>
              <a:gd name="connsiteY5" fmla="*/ 0 h 10000"/>
              <a:gd name="connsiteX6" fmla="*/ 8842 w 10000"/>
              <a:gd name="connsiteY6" fmla="*/ 590 h 10000"/>
              <a:gd name="connsiteX7" fmla="*/ 9053 w 10000"/>
              <a:gd name="connsiteY7" fmla="*/ 886 h 10000"/>
              <a:gd name="connsiteX8" fmla="*/ 9368 w 10000"/>
              <a:gd name="connsiteY8" fmla="*/ 1476 h 10000"/>
              <a:gd name="connsiteX9" fmla="*/ 9684 w 10000"/>
              <a:gd name="connsiteY9" fmla="*/ 1771 h 10000"/>
              <a:gd name="connsiteX10" fmla="*/ 9895 w 10000"/>
              <a:gd name="connsiteY10" fmla="*/ 2362 h 10000"/>
              <a:gd name="connsiteX11" fmla="*/ 10000 w 10000"/>
              <a:gd name="connsiteY11" fmla="*/ 2657 h 10000"/>
              <a:gd name="connsiteX12" fmla="*/ 10000 w 10000"/>
              <a:gd name="connsiteY12" fmla="*/ 2657 h 10000"/>
              <a:gd name="connsiteX13" fmla="*/ 10000 w 10000"/>
              <a:gd name="connsiteY13" fmla="*/ 2952 h 10000"/>
              <a:gd name="connsiteX14" fmla="*/ 9789 w 10000"/>
              <a:gd name="connsiteY14" fmla="*/ 2952 h 10000"/>
              <a:gd name="connsiteX15" fmla="*/ 9579 w 10000"/>
              <a:gd name="connsiteY15" fmla="*/ 3247 h 10000"/>
              <a:gd name="connsiteX16" fmla="*/ 9263 w 10000"/>
              <a:gd name="connsiteY16" fmla="*/ 3247 h 10000"/>
              <a:gd name="connsiteX17" fmla="*/ 9053 w 10000"/>
              <a:gd name="connsiteY17" fmla="*/ 3506 h 10000"/>
              <a:gd name="connsiteX18" fmla="*/ 8737 w 10000"/>
              <a:gd name="connsiteY18" fmla="*/ 3801 h 10000"/>
              <a:gd name="connsiteX19" fmla="*/ 8316 w 10000"/>
              <a:gd name="connsiteY19" fmla="*/ 4391 h 10000"/>
              <a:gd name="connsiteX20" fmla="*/ 7895 w 10000"/>
              <a:gd name="connsiteY20" fmla="*/ 5277 h 10000"/>
              <a:gd name="connsiteX21" fmla="*/ 7368 w 10000"/>
              <a:gd name="connsiteY21" fmla="*/ 6162 h 10000"/>
              <a:gd name="connsiteX22" fmla="*/ 6737 w 10000"/>
              <a:gd name="connsiteY22" fmla="*/ 7048 h 10000"/>
              <a:gd name="connsiteX23" fmla="*/ 6000 w 10000"/>
              <a:gd name="connsiteY23" fmla="*/ 8524 h 10000"/>
              <a:gd name="connsiteX24" fmla="*/ 5263 w 10000"/>
              <a:gd name="connsiteY24" fmla="*/ 10000 h 10000"/>
              <a:gd name="connsiteX25" fmla="*/ 4947 w 10000"/>
              <a:gd name="connsiteY25" fmla="*/ 9114 h 10000"/>
              <a:gd name="connsiteX26" fmla="*/ 5579 w 10000"/>
              <a:gd name="connsiteY26" fmla="*/ 7638 h 10000"/>
              <a:gd name="connsiteX27" fmla="*/ 6211 w 10000"/>
              <a:gd name="connsiteY27" fmla="*/ 6162 h 10000"/>
              <a:gd name="connsiteX28" fmla="*/ 6737 w 10000"/>
              <a:gd name="connsiteY28" fmla="*/ 4982 h 10000"/>
              <a:gd name="connsiteX29" fmla="*/ 7158 w 10000"/>
              <a:gd name="connsiteY29" fmla="*/ 4096 h 10000"/>
              <a:gd name="connsiteX30" fmla="*/ 7474 w 10000"/>
              <a:gd name="connsiteY30" fmla="*/ 3247 h 10000"/>
              <a:gd name="connsiteX31" fmla="*/ 7684 w 10000"/>
              <a:gd name="connsiteY31" fmla="*/ 2657 h 10000"/>
              <a:gd name="connsiteX32" fmla="*/ 7789 w 10000"/>
              <a:gd name="connsiteY32" fmla="*/ 2362 h 10000"/>
              <a:gd name="connsiteX33" fmla="*/ 7789 w 10000"/>
              <a:gd name="connsiteY33" fmla="*/ 2066 h 10000"/>
              <a:gd name="connsiteX34" fmla="*/ 7684 w 10000"/>
              <a:gd name="connsiteY34" fmla="*/ 2066 h 10000"/>
              <a:gd name="connsiteX35" fmla="*/ 7368 w 10000"/>
              <a:gd name="connsiteY35" fmla="*/ 2066 h 10000"/>
              <a:gd name="connsiteX36" fmla="*/ 7263 w 10000"/>
              <a:gd name="connsiteY36" fmla="*/ 2066 h 10000"/>
              <a:gd name="connsiteX37" fmla="*/ 7158 w 10000"/>
              <a:gd name="connsiteY37" fmla="*/ 2066 h 10000"/>
              <a:gd name="connsiteX38" fmla="*/ 7053 w 10000"/>
              <a:gd name="connsiteY38" fmla="*/ 2066 h 10000"/>
              <a:gd name="connsiteX39" fmla="*/ 6737 w 10000"/>
              <a:gd name="connsiteY39" fmla="*/ 2066 h 10000"/>
              <a:gd name="connsiteX40" fmla="*/ 6526 w 10000"/>
              <a:gd name="connsiteY40" fmla="*/ 2362 h 10000"/>
              <a:gd name="connsiteX41" fmla="*/ 6211 w 10000"/>
              <a:gd name="connsiteY41" fmla="*/ 2362 h 10000"/>
              <a:gd name="connsiteX42" fmla="*/ 5895 w 10000"/>
              <a:gd name="connsiteY42" fmla="*/ 2657 h 10000"/>
              <a:gd name="connsiteX43" fmla="*/ 5474 w 10000"/>
              <a:gd name="connsiteY43" fmla="*/ 2657 h 10000"/>
              <a:gd name="connsiteX44" fmla="*/ 4632 w 10000"/>
              <a:gd name="connsiteY44" fmla="*/ 2952 h 10000"/>
              <a:gd name="connsiteX45" fmla="*/ 3895 w 10000"/>
              <a:gd name="connsiteY45" fmla="*/ 3506 h 10000"/>
              <a:gd name="connsiteX46" fmla="*/ 3263 w 10000"/>
              <a:gd name="connsiteY46" fmla="*/ 3801 h 10000"/>
              <a:gd name="connsiteX47" fmla="*/ 2632 w 10000"/>
              <a:gd name="connsiteY47" fmla="*/ 4096 h 10000"/>
              <a:gd name="connsiteX48" fmla="*/ 2421 w 10000"/>
              <a:gd name="connsiteY48" fmla="*/ 4096 h 10000"/>
              <a:gd name="connsiteX49" fmla="*/ 2105 w 10000"/>
              <a:gd name="connsiteY49" fmla="*/ 4391 h 10000"/>
              <a:gd name="connsiteX50" fmla="*/ 1895 w 10000"/>
              <a:gd name="connsiteY50" fmla="*/ 4391 h 10000"/>
              <a:gd name="connsiteX51" fmla="*/ 1684 w 10000"/>
              <a:gd name="connsiteY51" fmla="*/ 4391 h 10000"/>
              <a:gd name="connsiteX52" fmla="*/ 1368 w 10000"/>
              <a:gd name="connsiteY52" fmla="*/ 4391 h 10000"/>
              <a:gd name="connsiteX53" fmla="*/ 1263 w 10000"/>
              <a:gd name="connsiteY53" fmla="*/ 4391 h 10000"/>
              <a:gd name="connsiteX54" fmla="*/ 1053 w 10000"/>
              <a:gd name="connsiteY54" fmla="*/ 4391 h 10000"/>
              <a:gd name="connsiteX55" fmla="*/ 842 w 10000"/>
              <a:gd name="connsiteY55" fmla="*/ 4391 h 10000"/>
              <a:gd name="connsiteX56" fmla="*/ 526 w 10000"/>
              <a:gd name="connsiteY56" fmla="*/ 3801 h 10000"/>
              <a:gd name="connsiteX57" fmla="*/ 316 w 10000"/>
              <a:gd name="connsiteY57" fmla="*/ 3506 h 10000"/>
              <a:gd name="connsiteX58" fmla="*/ 211 w 10000"/>
              <a:gd name="connsiteY58" fmla="*/ 3247 h 10000"/>
              <a:gd name="connsiteX59" fmla="*/ 105 w 10000"/>
              <a:gd name="connsiteY59" fmla="*/ 2952 h 10000"/>
              <a:gd name="connsiteX60" fmla="*/ 0 w 10000"/>
              <a:gd name="connsiteY60" fmla="*/ 2657 h 10000"/>
              <a:gd name="connsiteX61" fmla="*/ 842 w 10000"/>
              <a:gd name="connsiteY61" fmla="*/ 2657 h 10000"/>
              <a:gd name="connsiteX62" fmla="*/ 1579 w 10000"/>
              <a:gd name="connsiteY62" fmla="*/ 2362 h 10000"/>
              <a:gd name="connsiteX63" fmla="*/ 2211 w 10000"/>
              <a:gd name="connsiteY63" fmla="*/ 2362 h 10000"/>
              <a:gd name="connsiteX64" fmla="*/ 2947 w 10000"/>
              <a:gd name="connsiteY64" fmla="*/ 2066 h 10000"/>
              <a:gd name="connsiteX65" fmla="*/ 3474 w 10000"/>
              <a:gd name="connsiteY65" fmla="*/ 2066 h 10000"/>
              <a:gd name="connsiteX66" fmla="*/ 4000 w 10000"/>
              <a:gd name="connsiteY66" fmla="*/ 1771 h 10000"/>
              <a:gd name="connsiteX67" fmla="*/ 4421 w 10000"/>
              <a:gd name="connsiteY67" fmla="*/ 1771 h 10000"/>
              <a:gd name="connsiteX68" fmla="*/ 4842 w 10000"/>
              <a:gd name="connsiteY68" fmla="*/ 1476 h 10000"/>
              <a:gd name="connsiteX69" fmla="*/ 5474 w 10000"/>
              <a:gd name="connsiteY69" fmla="*/ 1476 h 10000"/>
              <a:gd name="connsiteX70" fmla="*/ 6105 w 10000"/>
              <a:gd name="connsiteY70" fmla="*/ 1181 h 10000"/>
              <a:gd name="connsiteX71" fmla="*/ 6632 w 10000"/>
              <a:gd name="connsiteY71" fmla="*/ 886 h 10000"/>
              <a:gd name="connsiteX72" fmla="*/ 7053 w 10000"/>
              <a:gd name="connsiteY72" fmla="*/ 886 h 10000"/>
              <a:gd name="connsiteX73" fmla="*/ 7368 w 10000"/>
              <a:gd name="connsiteY73" fmla="*/ 590 h 10000"/>
              <a:gd name="connsiteX74" fmla="*/ 7684 w 10000"/>
              <a:gd name="connsiteY74" fmla="*/ 590 h 10000"/>
              <a:gd name="connsiteX75" fmla="*/ 7895 w 10000"/>
              <a:gd name="connsiteY75" fmla="*/ 295 h 10000"/>
              <a:gd name="connsiteX76" fmla="*/ 8000 w 10000"/>
              <a:gd name="connsiteY76" fmla="*/ 295 h 10000"/>
              <a:gd name="connsiteX77" fmla="*/ 8000 w 10000"/>
              <a:gd name="connsiteY77" fmla="*/ 295 h 10000"/>
              <a:gd name="connsiteX0" fmla="*/ 8000 w 10000"/>
              <a:gd name="connsiteY0" fmla="*/ 295 h 10000"/>
              <a:gd name="connsiteX1" fmla="*/ 8105 w 10000"/>
              <a:gd name="connsiteY1" fmla="*/ 0 h 10000"/>
              <a:gd name="connsiteX2" fmla="*/ 8211 w 10000"/>
              <a:gd name="connsiteY2" fmla="*/ 0 h 10000"/>
              <a:gd name="connsiteX3" fmla="*/ 8316 w 10000"/>
              <a:gd name="connsiteY3" fmla="*/ 0 h 10000"/>
              <a:gd name="connsiteX4" fmla="*/ 8421 w 10000"/>
              <a:gd name="connsiteY4" fmla="*/ 0 h 10000"/>
              <a:gd name="connsiteX5" fmla="*/ 8632 w 10000"/>
              <a:gd name="connsiteY5" fmla="*/ 0 h 10000"/>
              <a:gd name="connsiteX6" fmla="*/ 8842 w 10000"/>
              <a:gd name="connsiteY6" fmla="*/ 590 h 10000"/>
              <a:gd name="connsiteX7" fmla="*/ 9053 w 10000"/>
              <a:gd name="connsiteY7" fmla="*/ 886 h 10000"/>
              <a:gd name="connsiteX8" fmla="*/ 9368 w 10000"/>
              <a:gd name="connsiteY8" fmla="*/ 1476 h 10000"/>
              <a:gd name="connsiteX9" fmla="*/ 9684 w 10000"/>
              <a:gd name="connsiteY9" fmla="*/ 1771 h 10000"/>
              <a:gd name="connsiteX10" fmla="*/ 9895 w 10000"/>
              <a:gd name="connsiteY10" fmla="*/ 2362 h 10000"/>
              <a:gd name="connsiteX11" fmla="*/ 10000 w 10000"/>
              <a:gd name="connsiteY11" fmla="*/ 2657 h 10000"/>
              <a:gd name="connsiteX12" fmla="*/ 10000 w 10000"/>
              <a:gd name="connsiteY12" fmla="*/ 2657 h 10000"/>
              <a:gd name="connsiteX13" fmla="*/ 10000 w 10000"/>
              <a:gd name="connsiteY13" fmla="*/ 2952 h 10000"/>
              <a:gd name="connsiteX14" fmla="*/ 9789 w 10000"/>
              <a:gd name="connsiteY14" fmla="*/ 2952 h 10000"/>
              <a:gd name="connsiteX15" fmla="*/ 9579 w 10000"/>
              <a:gd name="connsiteY15" fmla="*/ 3247 h 10000"/>
              <a:gd name="connsiteX16" fmla="*/ 9263 w 10000"/>
              <a:gd name="connsiteY16" fmla="*/ 3247 h 10000"/>
              <a:gd name="connsiteX17" fmla="*/ 9053 w 10000"/>
              <a:gd name="connsiteY17" fmla="*/ 3506 h 10000"/>
              <a:gd name="connsiteX18" fmla="*/ 8737 w 10000"/>
              <a:gd name="connsiteY18" fmla="*/ 3801 h 10000"/>
              <a:gd name="connsiteX19" fmla="*/ 8316 w 10000"/>
              <a:gd name="connsiteY19" fmla="*/ 4391 h 10000"/>
              <a:gd name="connsiteX20" fmla="*/ 7895 w 10000"/>
              <a:gd name="connsiteY20" fmla="*/ 5277 h 10000"/>
              <a:gd name="connsiteX21" fmla="*/ 7368 w 10000"/>
              <a:gd name="connsiteY21" fmla="*/ 6162 h 10000"/>
              <a:gd name="connsiteX22" fmla="*/ 6737 w 10000"/>
              <a:gd name="connsiteY22" fmla="*/ 7048 h 10000"/>
              <a:gd name="connsiteX23" fmla="*/ 6000 w 10000"/>
              <a:gd name="connsiteY23" fmla="*/ 8524 h 10000"/>
              <a:gd name="connsiteX24" fmla="*/ 5263 w 10000"/>
              <a:gd name="connsiteY24" fmla="*/ 10000 h 10000"/>
              <a:gd name="connsiteX25" fmla="*/ 4947 w 10000"/>
              <a:gd name="connsiteY25" fmla="*/ 9114 h 10000"/>
              <a:gd name="connsiteX26" fmla="*/ 5579 w 10000"/>
              <a:gd name="connsiteY26" fmla="*/ 7638 h 10000"/>
              <a:gd name="connsiteX27" fmla="*/ 6211 w 10000"/>
              <a:gd name="connsiteY27" fmla="*/ 6162 h 10000"/>
              <a:gd name="connsiteX28" fmla="*/ 6737 w 10000"/>
              <a:gd name="connsiteY28" fmla="*/ 4982 h 10000"/>
              <a:gd name="connsiteX29" fmla="*/ 7158 w 10000"/>
              <a:gd name="connsiteY29" fmla="*/ 4096 h 10000"/>
              <a:gd name="connsiteX30" fmla="*/ 7474 w 10000"/>
              <a:gd name="connsiteY30" fmla="*/ 3247 h 10000"/>
              <a:gd name="connsiteX31" fmla="*/ 7684 w 10000"/>
              <a:gd name="connsiteY31" fmla="*/ 2657 h 10000"/>
              <a:gd name="connsiteX32" fmla="*/ 7789 w 10000"/>
              <a:gd name="connsiteY32" fmla="*/ 2362 h 10000"/>
              <a:gd name="connsiteX33" fmla="*/ 7789 w 10000"/>
              <a:gd name="connsiteY33" fmla="*/ 2066 h 10000"/>
              <a:gd name="connsiteX34" fmla="*/ 7684 w 10000"/>
              <a:gd name="connsiteY34" fmla="*/ 2066 h 10000"/>
              <a:gd name="connsiteX35" fmla="*/ 7368 w 10000"/>
              <a:gd name="connsiteY35" fmla="*/ 2066 h 10000"/>
              <a:gd name="connsiteX36" fmla="*/ 7263 w 10000"/>
              <a:gd name="connsiteY36" fmla="*/ 2066 h 10000"/>
              <a:gd name="connsiteX37" fmla="*/ 7158 w 10000"/>
              <a:gd name="connsiteY37" fmla="*/ 2066 h 10000"/>
              <a:gd name="connsiteX38" fmla="*/ 7053 w 10000"/>
              <a:gd name="connsiteY38" fmla="*/ 2066 h 10000"/>
              <a:gd name="connsiteX39" fmla="*/ 6737 w 10000"/>
              <a:gd name="connsiteY39" fmla="*/ 2066 h 10000"/>
              <a:gd name="connsiteX40" fmla="*/ 6526 w 10000"/>
              <a:gd name="connsiteY40" fmla="*/ 2362 h 10000"/>
              <a:gd name="connsiteX41" fmla="*/ 6211 w 10000"/>
              <a:gd name="connsiteY41" fmla="*/ 2362 h 10000"/>
              <a:gd name="connsiteX42" fmla="*/ 5895 w 10000"/>
              <a:gd name="connsiteY42" fmla="*/ 2657 h 10000"/>
              <a:gd name="connsiteX43" fmla="*/ 5474 w 10000"/>
              <a:gd name="connsiteY43" fmla="*/ 2657 h 10000"/>
              <a:gd name="connsiteX44" fmla="*/ 4632 w 10000"/>
              <a:gd name="connsiteY44" fmla="*/ 2952 h 10000"/>
              <a:gd name="connsiteX45" fmla="*/ 3895 w 10000"/>
              <a:gd name="connsiteY45" fmla="*/ 3506 h 10000"/>
              <a:gd name="connsiteX46" fmla="*/ 3263 w 10000"/>
              <a:gd name="connsiteY46" fmla="*/ 3801 h 10000"/>
              <a:gd name="connsiteX47" fmla="*/ 2632 w 10000"/>
              <a:gd name="connsiteY47" fmla="*/ 4096 h 10000"/>
              <a:gd name="connsiteX48" fmla="*/ 2421 w 10000"/>
              <a:gd name="connsiteY48" fmla="*/ 4096 h 10000"/>
              <a:gd name="connsiteX49" fmla="*/ 2105 w 10000"/>
              <a:gd name="connsiteY49" fmla="*/ 4391 h 10000"/>
              <a:gd name="connsiteX50" fmla="*/ 1895 w 10000"/>
              <a:gd name="connsiteY50" fmla="*/ 4391 h 10000"/>
              <a:gd name="connsiteX51" fmla="*/ 1684 w 10000"/>
              <a:gd name="connsiteY51" fmla="*/ 4391 h 10000"/>
              <a:gd name="connsiteX52" fmla="*/ 1368 w 10000"/>
              <a:gd name="connsiteY52" fmla="*/ 4391 h 10000"/>
              <a:gd name="connsiteX53" fmla="*/ 1263 w 10000"/>
              <a:gd name="connsiteY53" fmla="*/ 4391 h 10000"/>
              <a:gd name="connsiteX54" fmla="*/ 842 w 10000"/>
              <a:gd name="connsiteY54" fmla="*/ 4391 h 10000"/>
              <a:gd name="connsiteX55" fmla="*/ 526 w 10000"/>
              <a:gd name="connsiteY55" fmla="*/ 3801 h 10000"/>
              <a:gd name="connsiteX56" fmla="*/ 316 w 10000"/>
              <a:gd name="connsiteY56" fmla="*/ 3506 h 10000"/>
              <a:gd name="connsiteX57" fmla="*/ 211 w 10000"/>
              <a:gd name="connsiteY57" fmla="*/ 3247 h 10000"/>
              <a:gd name="connsiteX58" fmla="*/ 105 w 10000"/>
              <a:gd name="connsiteY58" fmla="*/ 2952 h 10000"/>
              <a:gd name="connsiteX59" fmla="*/ 0 w 10000"/>
              <a:gd name="connsiteY59" fmla="*/ 2657 h 10000"/>
              <a:gd name="connsiteX60" fmla="*/ 842 w 10000"/>
              <a:gd name="connsiteY60" fmla="*/ 2657 h 10000"/>
              <a:gd name="connsiteX61" fmla="*/ 1579 w 10000"/>
              <a:gd name="connsiteY61" fmla="*/ 2362 h 10000"/>
              <a:gd name="connsiteX62" fmla="*/ 2211 w 10000"/>
              <a:gd name="connsiteY62" fmla="*/ 2362 h 10000"/>
              <a:gd name="connsiteX63" fmla="*/ 2947 w 10000"/>
              <a:gd name="connsiteY63" fmla="*/ 2066 h 10000"/>
              <a:gd name="connsiteX64" fmla="*/ 3474 w 10000"/>
              <a:gd name="connsiteY64" fmla="*/ 2066 h 10000"/>
              <a:gd name="connsiteX65" fmla="*/ 4000 w 10000"/>
              <a:gd name="connsiteY65" fmla="*/ 1771 h 10000"/>
              <a:gd name="connsiteX66" fmla="*/ 4421 w 10000"/>
              <a:gd name="connsiteY66" fmla="*/ 1771 h 10000"/>
              <a:gd name="connsiteX67" fmla="*/ 4842 w 10000"/>
              <a:gd name="connsiteY67" fmla="*/ 1476 h 10000"/>
              <a:gd name="connsiteX68" fmla="*/ 5474 w 10000"/>
              <a:gd name="connsiteY68" fmla="*/ 1476 h 10000"/>
              <a:gd name="connsiteX69" fmla="*/ 6105 w 10000"/>
              <a:gd name="connsiteY69" fmla="*/ 1181 h 10000"/>
              <a:gd name="connsiteX70" fmla="*/ 6632 w 10000"/>
              <a:gd name="connsiteY70" fmla="*/ 886 h 10000"/>
              <a:gd name="connsiteX71" fmla="*/ 7053 w 10000"/>
              <a:gd name="connsiteY71" fmla="*/ 886 h 10000"/>
              <a:gd name="connsiteX72" fmla="*/ 7368 w 10000"/>
              <a:gd name="connsiteY72" fmla="*/ 590 h 10000"/>
              <a:gd name="connsiteX73" fmla="*/ 7684 w 10000"/>
              <a:gd name="connsiteY73" fmla="*/ 590 h 10000"/>
              <a:gd name="connsiteX74" fmla="*/ 7895 w 10000"/>
              <a:gd name="connsiteY74" fmla="*/ 295 h 10000"/>
              <a:gd name="connsiteX75" fmla="*/ 8000 w 10000"/>
              <a:gd name="connsiteY75" fmla="*/ 295 h 10000"/>
              <a:gd name="connsiteX76" fmla="*/ 8000 w 10000"/>
              <a:gd name="connsiteY76" fmla="*/ 295 h 10000"/>
              <a:gd name="connsiteX0" fmla="*/ 8000 w 10000"/>
              <a:gd name="connsiteY0" fmla="*/ 295 h 10000"/>
              <a:gd name="connsiteX1" fmla="*/ 8105 w 10000"/>
              <a:gd name="connsiteY1" fmla="*/ 0 h 10000"/>
              <a:gd name="connsiteX2" fmla="*/ 8211 w 10000"/>
              <a:gd name="connsiteY2" fmla="*/ 0 h 10000"/>
              <a:gd name="connsiteX3" fmla="*/ 8316 w 10000"/>
              <a:gd name="connsiteY3" fmla="*/ 0 h 10000"/>
              <a:gd name="connsiteX4" fmla="*/ 8421 w 10000"/>
              <a:gd name="connsiteY4" fmla="*/ 0 h 10000"/>
              <a:gd name="connsiteX5" fmla="*/ 8632 w 10000"/>
              <a:gd name="connsiteY5" fmla="*/ 0 h 10000"/>
              <a:gd name="connsiteX6" fmla="*/ 8842 w 10000"/>
              <a:gd name="connsiteY6" fmla="*/ 590 h 10000"/>
              <a:gd name="connsiteX7" fmla="*/ 9053 w 10000"/>
              <a:gd name="connsiteY7" fmla="*/ 886 h 10000"/>
              <a:gd name="connsiteX8" fmla="*/ 9368 w 10000"/>
              <a:gd name="connsiteY8" fmla="*/ 1476 h 10000"/>
              <a:gd name="connsiteX9" fmla="*/ 9684 w 10000"/>
              <a:gd name="connsiteY9" fmla="*/ 1771 h 10000"/>
              <a:gd name="connsiteX10" fmla="*/ 9895 w 10000"/>
              <a:gd name="connsiteY10" fmla="*/ 2362 h 10000"/>
              <a:gd name="connsiteX11" fmla="*/ 10000 w 10000"/>
              <a:gd name="connsiteY11" fmla="*/ 2657 h 10000"/>
              <a:gd name="connsiteX12" fmla="*/ 10000 w 10000"/>
              <a:gd name="connsiteY12" fmla="*/ 2657 h 10000"/>
              <a:gd name="connsiteX13" fmla="*/ 10000 w 10000"/>
              <a:gd name="connsiteY13" fmla="*/ 2952 h 10000"/>
              <a:gd name="connsiteX14" fmla="*/ 9789 w 10000"/>
              <a:gd name="connsiteY14" fmla="*/ 2952 h 10000"/>
              <a:gd name="connsiteX15" fmla="*/ 9579 w 10000"/>
              <a:gd name="connsiteY15" fmla="*/ 3247 h 10000"/>
              <a:gd name="connsiteX16" fmla="*/ 9263 w 10000"/>
              <a:gd name="connsiteY16" fmla="*/ 3247 h 10000"/>
              <a:gd name="connsiteX17" fmla="*/ 9053 w 10000"/>
              <a:gd name="connsiteY17" fmla="*/ 3506 h 10000"/>
              <a:gd name="connsiteX18" fmla="*/ 8737 w 10000"/>
              <a:gd name="connsiteY18" fmla="*/ 3801 h 10000"/>
              <a:gd name="connsiteX19" fmla="*/ 8316 w 10000"/>
              <a:gd name="connsiteY19" fmla="*/ 4391 h 10000"/>
              <a:gd name="connsiteX20" fmla="*/ 7895 w 10000"/>
              <a:gd name="connsiteY20" fmla="*/ 5277 h 10000"/>
              <a:gd name="connsiteX21" fmla="*/ 7368 w 10000"/>
              <a:gd name="connsiteY21" fmla="*/ 6162 h 10000"/>
              <a:gd name="connsiteX22" fmla="*/ 6737 w 10000"/>
              <a:gd name="connsiteY22" fmla="*/ 7048 h 10000"/>
              <a:gd name="connsiteX23" fmla="*/ 6000 w 10000"/>
              <a:gd name="connsiteY23" fmla="*/ 8524 h 10000"/>
              <a:gd name="connsiteX24" fmla="*/ 5263 w 10000"/>
              <a:gd name="connsiteY24" fmla="*/ 10000 h 10000"/>
              <a:gd name="connsiteX25" fmla="*/ 4947 w 10000"/>
              <a:gd name="connsiteY25" fmla="*/ 9114 h 10000"/>
              <a:gd name="connsiteX26" fmla="*/ 5579 w 10000"/>
              <a:gd name="connsiteY26" fmla="*/ 7638 h 10000"/>
              <a:gd name="connsiteX27" fmla="*/ 6211 w 10000"/>
              <a:gd name="connsiteY27" fmla="*/ 6162 h 10000"/>
              <a:gd name="connsiteX28" fmla="*/ 6737 w 10000"/>
              <a:gd name="connsiteY28" fmla="*/ 4982 h 10000"/>
              <a:gd name="connsiteX29" fmla="*/ 7158 w 10000"/>
              <a:gd name="connsiteY29" fmla="*/ 4096 h 10000"/>
              <a:gd name="connsiteX30" fmla="*/ 7474 w 10000"/>
              <a:gd name="connsiteY30" fmla="*/ 3247 h 10000"/>
              <a:gd name="connsiteX31" fmla="*/ 7684 w 10000"/>
              <a:gd name="connsiteY31" fmla="*/ 2657 h 10000"/>
              <a:gd name="connsiteX32" fmla="*/ 7789 w 10000"/>
              <a:gd name="connsiteY32" fmla="*/ 2362 h 10000"/>
              <a:gd name="connsiteX33" fmla="*/ 7789 w 10000"/>
              <a:gd name="connsiteY33" fmla="*/ 2066 h 10000"/>
              <a:gd name="connsiteX34" fmla="*/ 7684 w 10000"/>
              <a:gd name="connsiteY34" fmla="*/ 2066 h 10000"/>
              <a:gd name="connsiteX35" fmla="*/ 7368 w 10000"/>
              <a:gd name="connsiteY35" fmla="*/ 2066 h 10000"/>
              <a:gd name="connsiteX36" fmla="*/ 7263 w 10000"/>
              <a:gd name="connsiteY36" fmla="*/ 2066 h 10000"/>
              <a:gd name="connsiteX37" fmla="*/ 7158 w 10000"/>
              <a:gd name="connsiteY37" fmla="*/ 2066 h 10000"/>
              <a:gd name="connsiteX38" fmla="*/ 7053 w 10000"/>
              <a:gd name="connsiteY38" fmla="*/ 2066 h 10000"/>
              <a:gd name="connsiteX39" fmla="*/ 6737 w 10000"/>
              <a:gd name="connsiteY39" fmla="*/ 2066 h 10000"/>
              <a:gd name="connsiteX40" fmla="*/ 6526 w 10000"/>
              <a:gd name="connsiteY40" fmla="*/ 2362 h 10000"/>
              <a:gd name="connsiteX41" fmla="*/ 6211 w 10000"/>
              <a:gd name="connsiteY41" fmla="*/ 2362 h 10000"/>
              <a:gd name="connsiteX42" fmla="*/ 5895 w 10000"/>
              <a:gd name="connsiteY42" fmla="*/ 2657 h 10000"/>
              <a:gd name="connsiteX43" fmla="*/ 5474 w 10000"/>
              <a:gd name="connsiteY43" fmla="*/ 2657 h 10000"/>
              <a:gd name="connsiteX44" fmla="*/ 4632 w 10000"/>
              <a:gd name="connsiteY44" fmla="*/ 2952 h 10000"/>
              <a:gd name="connsiteX45" fmla="*/ 3895 w 10000"/>
              <a:gd name="connsiteY45" fmla="*/ 3506 h 10000"/>
              <a:gd name="connsiteX46" fmla="*/ 3263 w 10000"/>
              <a:gd name="connsiteY46" fmla="*/ 3801 h 10000"/>
              <a:gd name="connsiteX47" fmla="*/ 2632 w 10000"/>
              <a:gd name="connsiteY47" fmla="*/ 4096 h 10000"/>
              <a:gd name="connsiteX48" fmla="*/ 2421 w 10000"/>
              <a:gd name="connsiteY48" fmla="*/ 4096 h 10000"/>
              <a:gd name="connsiteX49" fmla="*/ 2105 w 10000"/>
              <a:gd name="connsiteY49" fmla="*/ 4391 h 10000"/>
              <a:gd name="connsiteX50" fmla="*/ 1895 w 10000"/>
              <a:gd name="connsiteY50" fmla="*/ 4391 h 10000"/>
              <a:gd name="connsiteX51" fmla="*/ 1684 w 10000"/>
              <a:gd name="connsiteY51" fmla="*/ 4391 h 10000"/>
              <a:gd name="connsiteX52" fmla="*/ 1368 w 10000"/>
              <a:gd name="connsiteY52" fmla="*/ 4391 h 10000"/>
              <a:gd name="connsiteX53" fmla="*/ 1263 w 10000"/>
              <a:gd name="connsiteY53" fmla="*/ 4391 h 10000"/>
              <a:gd name="connsiteX54" fmla="*/ 526 w 10000"/>
              <a:gd name="connsiteY54" fmla="*/ 3801 h 10000"/>
              <a:gd name="connsiteX55" fmla="*/ 316 w 10000"/>
              <a:gd name="connsiteY55" fmla="*/ 3506 h 10000"/>
              <a:gd name="connsiteX56" fmla="*/ 211 w 10000"/>
              <a:gd name="connsiteY56" fmla="*/ 3247 h 10000"/>
              <a:gd name="connsiteX57" fmla="*/ 105 w 10000"/>
              <a:gd name="connsiteY57" fmla="*/ 2952 h 10000"/>
              <a:gd name="connsiteX58" fmla="*/ 0 w 10000"/>
              <a:gd name="connsiteY58" fmla="*/ 2657 h 10000"/>
              <a:gd name="connsiteX59" fmla="*/ 842 w 10000"/>
              <a:gd name="connsiteY59" fmla="*/ 2657 h 10000"/>
              <a:gd name="connsiteX60" fmla="*/ 1579 w 10000"/>
              <a:gd name="connsiteY60" fmla="*/ 2362 h 10000"/>
              <a:gd name="connsiteX61" fmla="*/ 2211 w 10000"/>
              <a:gd name="connsiteY61" fmla="*/ 2362 h 10000"/>
              <a:gd name="connsiteX62" fmla="*/ 2947 w 10000"/>
              <a:gd name="connsiteY62" fmla="*/ 2066 h 10000"/>
              <a:gd name="connsiteX63" fmla="*/ 3474 w 10000"/>
              <a:gd name="connsiteY63" fmla="*/ 2066 h 10000"/>
              <a:gd name="connsiteX64" fmla="*/ 4000 w 10000"/>
              <a:gd name="connsiteY64" fmla="*/ 1771 h 10000"/>
              <a:gd name="connsiteX65" fmla="*/ 4421 w 10000"/>
              <a:gd name="connsiteY65" fmla="*/ 1771 h 10000"/>
              <a:gd name="connsiteX66" fmla="*/ 4842 w 10000"/>
              <a:gd name="connsiteY66" fmla="*/ 1476 h 10000"/>
              <a:gd name="connsiteX67" fmla="*/ 5474 w 10000"/>
              <a:gd name="connsiteY67" fmla="*/ 1476 h 10000"/>
              <a:gd name="connsiteX68" fmla="*/ 6105 w 10000"/>
              <a:gd name="connsiteY68" fmla="*/ 1181 h 10000"/>
              <a:gd name="connsiteX69" fmla="*/ 6632 w 10000"/>
              <a:gd name="connsiteY69" fmla="*/ 886 h 10000"/>
              <a:gd name="connsiteX70" fmla="*/ 7053 w 10000"/>
              <a:gd name="connsiteY70" fmla="*/ 886 h 10000"/>
              <a:gd name="connsiteX71" fmla="*/ 7368 w 10000"/>
              <a:gd name="connsiteY71" fmla="*/ 590 h 10000"/>
              <a:gd name="connsiteX72" fmla="*/ 7684 w 10000"/>
              <a:gd name="connsiteY72" fmla="*/ 590 h 10000"/>
              <a:gd name="connsiteX73" fmla="*/ 7895 w 10000"/>
              <a:gd name="connsiteY73" fmla="*/ 295 h 10000"/>
              <a:gd name="connsiteX74" fmla="*/ 8000 w 10000"/>
              <a:gd name="connsiteY74" fmla="*/ 295 h 10000"/>
              <a:gd name="connsiteX75" fmla="*/ 8000 w 10000"/>
              <a:gd name="connsiteY75" fmla="*/ 295 h 10000"/>
              <a:gd name="connsiteX0" fmla="*/ 8000 w 10000"/>
              <a:gd name="connsiteY0" fmla="*/ 295 h 10000"/>
              <a:gd name="connsiteX1" fmla="*/ 8105 w 10000"/>
              <a:gd name="connsiteY1" fmla="*/ 0 h 10000"/>
              <a:gd name="connsiteX2" fmla="*/ 8211 w 10000"/>
              <a:gd name="connsiteY2" fmla="*/ 0 h 10000"/>
              <a:gd name="connsiteX3" fmla="*/ 8316 w 10000"/>
              <a:gd name="connsiteY3" fmla="*/ 0 h 10000"/>
              <a:gd name="connsiteX4" fmla="*/ 8421 w 10000"/>
              <a:gd name="connsiteY4" fmla="*/ 0 h 10000"/>
              <a:gd name="connsiteX5" fmla="*/ 8632 w 10000"/>
              <a:gd name="connsiteY5" fmla="*/ 0 h 10000"/>
              <a:gd name="connsiteX6" fmla="*/ 8842 w 10000"/>
              <a:gd name="connsiteY6" fmla="*/ 590 h 10000"/>
              <a:gd name="connsiteX7" fmla="*/ 9053 w 10000"/>
              <a:gd name="connsiteY7" fmla="*/ 886 h 10000"/>
              <a:gd name="connsiteX8" fmla="*/ 9368 w 10000"/>
              <a:gd name="connsiteY8" fmla="*/ 1476 h 10000"/>
              <a:gd name="connsiteX9" fmla="*/ 9684 w 10000"/>
              <a:gd name="connsiteY9" fmla="*/ 1771 h 10000"/>
              <a:gd name="connsiteX10" fmla="*/ 9895 w 10000"/>
              <a:gd name="connsiteY10" fmla="*/ 2362 h 10000"/>
              <a:gd name="connsiteX11" fmla="*/ 10000 w 10000"/>
              <a:gd name="connsiteY11" fmla="*/ 2657 h 10000"/>
              <a:gd name="connsiteX12" fmla="*/ 10000 w 10000"/>
              <a:gd name="connsiteY12" fmla="*/ 2657 h 10000"/>
              <a:gd name="connsiteX13" fmla="*/ 10000 w 10000"/>
              <a:gd name="connsiteY13" fmla="*/ 2952 h 10000"/>
              <a:gd name="connsiteX14" fmla="*/ 9789 w 10000"/>
              <a:gd name="connsiteY14" fmla="*/ 2952 h 10000"/>
              <a:gd name="connsiteX15" fmla="*/ 9579 w 10000"/>
              <a:gd name="connsiteY15" fmla="*/ 3247 h 10000"/>
              <a:gd name="connsiteX16" fmla="*/ 9263 w 10000"/>
              <a:gd name="connsiteY16" fmla="*/ 3247 h 10000"/>
              <a:gd name="connsiteX17" fmla="*/ 9053 w 10000"/>
              <a:gd name="connsiteY17" fmla="*/ 3506 h 10000"/>
              <a:gd name="connsiteX18" fmla="*/ 8737 w 10000"/>
              <a:gd name="connsiteY18" fmla="*/ 3801 h 10000"/>
              <a:gd name="connsiteX19" fmla="*/ 8316 w 10000"/>
              <a:gd name="connsiteY19" fmla="*/ 4391 h 10000"/>
              <a:gd name="connsiteX20" fmla="*/ 7895 w 10000"/>
              <a:gd name="connsiteY20" fmla="*/ 5277 h 10000"/>
              <a:gd name="connsiteX21" fmla="*/ 7368 w 10000"/>
              <a:gd name="connsiteY21" fmla="*/ 6162 h 10000"/>
              <a:gd name="connsiteX22" fmla="*/ 6737 w 10000"/>
              <a:gd name="connsiteY22" fmla="*/ 7048 h 10000"/>
              <a:gd name="connsiteX23" fmla="*/ 6000 w 10000"/>
              <a:gd name="connsiteY23" fmla="*/ 8524 h 10000"/>
              <a:gd name="connsiteX24" fmla="*/ 5263 w 10000"/>
              <a:gd name="connsiteY24" fmla="*/ 10000 h 10000"/>
              <a:gd name="connsiteX25" fmla="*/ 4947 w 10000"/>
              <a:gd name="connsiteY25" fmla="*/ 9114 h 10000"/>
              <a:gd name="connsiteX26" fmla="*/ 5579 w 10000"/>
              <a:gd name="connsiteY26" fmla="*/ 7638 h 10000"/>
              <a:gd name="connsiteX27" fmla="*/ 6211 w 10000"/>
              <a:gd name="connsiteY27" fmla="*/ 6162 h 10000"/>
              <a:gd name="connsiteX28" fmla="*/ 6737 w 10000"/>
              <a:gd name="connsiteY28" fmla="*/ 4982 h 10000"/>
              <a:gd name="connsiteX29" fmla="*/ 7158 w 10000"/>
              <a:gd name="connsiteY29" fmla="*/ 4096 h 10000"/>
              <a:gd name="connsiteX30" fmla="*/ 7474 w 10000"/>
              <a:gd name="connsiteY30" fmla="*/ 3247 h 10000"/>
              <a:gd name="connsiteX31" fmla="*/ 7684 w 10000"/>
              <a:gd name="connsiteY31" fmla="*/ 2657 h 10000"/>
              <a:gd name="connsiteX32" fmla="*/ 7789 w 10000"/>
              <a:gd name="connsiteY32" fmla="*/ 2362 h 10000"/>
              <a:gd name="connsiteX33" fmla="*/ 7789 w 10000"/>
              <a:gd name="connsiteY33" fmla="*/ 2066 h 10000"/>
              <a:gd name="connsiteX34" fmla="*/ 7684 w 10000"/>
              <a:gd name="connsiteY34" fmla="*/ 2066 h 10000"/>
              <a:gd name="connsiteX35" fmla="*/ 7368 w 10000"/>
              <a:gd name="connsiteY35" fmla="*/ 2066 h 10000"/>
              <a:gd name="connsiteX36" fmla="*/ 7263 w 10000"/>
              <a:gd name="connsiteY36" fmla="*/ 2066 h 10000"/>
              <a:gd name="connsiteX37" fmla="*/ 7158 w 10000"/>
              <a:gd name="connsiteY37" fmla="*/ 2066 h 10000"/>
              <a:gd name="connsiteX38" fmla="*/ 7053 w 10000"/>
              <a:gd name="connsiteY38" fmla="*/ 2066 h 10000"/>
              <a:gd name="connsiteX39" fmla="*/ 6737 w 10000"/>
              <a:gd name="connsiteY39" fmla="*/ 2066 h 10000"/>
              <a:gd name="connsiteX40" fmla="*/ 6526 w 10000"/>
              <a:gd name="connsiteY40" fmla="*/ 2362 h 10000"/>
              <a:gd name="connsiteX41" fmla="*/ 6211 w 10000"/>
              <a:gd name="connsiteY41" fmla="*/ 2362 h 10000"/>
              <a:gd name="connsiteX42" fmla="*/ 5895 w 10000"/>
              <a:gd name="connsiteY42" fmla="*/ 2657 h 10000"/>
              <a:gd name="connsiteX43" fmla="*/ 5474 w 10000"/>
              <a:gd name="connsiteY43" fmla="*/ 2657 h 10000"/>
              <a:gd name="connsiteX44" fmla="*/ 4632 w 10000"/>
              <a:gd name="connsiteY44" fmla="*/ 2952 h 10000"/>
              <a:gd name="connsiteX45" fmla="*/ 3895 w 10000"/>
              <a:gd name="connsiteY45" fmla="*/ 3506 h 10000"/>
              <a:gd name="connsiteX46" fmla="*/ 3263 w 10000"/>
              <a:gd name="connsiteY46" fmla="*/ 3801 h 10000"/>
              <a:gd name="connsiteX47" fmla="*/ 2632 w 10000"/>
              <a:gd name="connsiteY47" fmla="*/ 4096 h 10000"/>
              <a:gd name="connsiteX48" fmla="*/ 2421 w 10000"/>
              <a:gd name="connsiteY48" fmla="*/ 4096 h 10000"/>
              <a:gd name="connsiteX49" fmla="*/ 2105 w 10000"/>
              <a:gd name="connsiteY49" fmla="*/ 4391 h 10000"/>
              <a:gd name="connsiteX50" fmla="*/ 1895 w 10000"/>
              <a:gd name="connsiteY50" fmla="*/ 4391 h 10000"/>
              <a:gd name="connsiteX51" fmla="*/ 1684 w 10000"/>
              <a:gd name="connsiteY51" fmla="*/ 4391 h 10000"/>
              <a:gd name="connsiteX52" fmla="*/ 1368 w 10000"/>
              <a:gd name="connsiteY52" fmla="*/ 4391 h 10000"/>
              <a:gd name="connsiteX53" fmla="*/ 526 w 10000"/>
              <a:gd name="connsiteY53" fmla="*/ 3801 h 10000"/>
              <a:gd name="connsiteX54" fmla="*/ 316 w 10000"/>
              <a:gd name="connsiteY54" fmla="*/ 3506 h 10000"/>
              <a:gd name="connsiteX55" fmla="*/ 211 w 10000"/>
              <a:gd name="connsiteY55" fmla="*/ 3247 h 10000"/>
              <a:gd name="connsiteX56" fmla="*/ 105 w 10000"/>
              <a:gd name="connsiteY56" fmla="*/ 2952 h 10000"/>
              <a:gd name="connsiteX57" fmla="*/ 0 w 10000"/>
              <a:gd name="connsiteY57" fmla="*/ 2657 h 10000"/>
              <a:gd name="connsiteX58" fmla="*/ 842 w 10000"/>
              <a:gd name="connsiteY58" fmla="*/ 2657 h 10000"/>
              <a:gd name="connsiteX59" fmla="*/ 1579 w 10000"/>
              <a:gd name="connsiteY59" fmla="*/ 2362 h 10000"/>
              <a:gd name="connsiteX60" fmla="*/ 2211 w 10000"/>
              <a:gd name="connsiteY60" fmla="*/ 2362 h 10000"/>
              <a:gd name="connsiteX61" fmla="*/ 2947 w 10000"/>
              <a:gd name="connsiteY61" fmla="*/ 2066 h 10000"/>
              <a:gd name="connsiteX62" fmla="*/ 3474 w 10000"/>
              <a:gd name="connsiteY62" fmla="*/ 2066 h 10000"/>
              <a:gd name="connsiteX63" fmla="*/ 4000 w 10000"/>
              <a:gd name="connsiteY63" fmla="*/ 1771 h 10000"/>
              <a:gd name="connsiteX64" fmla="*/ 4421 w 10000"/>
              <a:gd name="connsiteY64" fmla="*/ 1771 h 10000"/>
              <a:gd name="connsiteX65" fmla="*/ 4842 w 10000"/>
              <a:gd name="connsiteY65" fmla="*/ 1476 h 10000"/>
              <a:gd name="connsiteX66" fmla="*/ 5474 w 10000"/>
              <a:gd name="connsiteY66" fmla="*/ 1476 h 10000"/>
              <a:gd name="connsiteX67" fmla="*/ 6105 w 10000"/>
              <a:gd name="connsiteY67" fmla="*/ 1181 h 10000"/>
              <a:gd name="connsiteX68" fmla="*/ 6632 w 10000"/>
              <a:gd name="connsiteY68" fmla="*/ 886 h 10000"/>
              <a:gd name="connsiteX69" fmla="*/ 7053 w 10000"/>
              <a:gd name="connsiteY69" fmla="*/ 886 h 10000"/>
              <a:gd name="connsiteX70" fmla="*/ 7368 w 10000"/>
              <a:gd name="connsiteY70" fmla="*/ 590 h 10000"/>
              <a:gd name="connsiteX71" fmla="*/ 7684 w 10000"/>
              <a:gd name="connsiteY71" fmla="*/ 590 h 10000"/>
              <a:gd name="connsiteX72" fmla="*/ 7895 w 10000"/>
              <a:gd name="connsiteY72" fmla="*/ 295 h 10000"/>
              <a:gd name="connsiteX73" fmla="*/ 8000 w 10000"/>
              <a:gd name="connsiteY73" fmla="*/ 295 h 10000"/>
              <a:gd name="connsiteX74" fmla="*/ 8000 w 10000"/>
              <a:gd name="connsiteY74" fmla="*/ 295 h 10000"/>
              <a:gd name="connsiteX0" fmla="*/ 8000 w 10000"/>
              <a:gd name="connsiteY0" fmla="*/ 295 h 10000"/>
              <a:gd name="connsiteX1" fmla="*/ 8105 w 10000"/>
              <a:gd name="connsiteY1" fmla="*/ 0 h 10000"/>
              <a:gd name="connsiteX2" fmla="*/ 8211 w 10000"/>
              <a:gd name="connsiteY2" fmla="*/ 0 h 10000"/>
              <a:gd name="connsiteX3" fmla="*/ 8316 w 10000"/>
              <a:gd name="connsiteY3" fmla="*/ 0 h 10000"/>
              <a:gd name="connsiteX4" fmla="*/ 8421 w 10000"/>
              <a:gd name="connsiteY4" fmla="*/ 0 h 10000"/>
              <a:gd name="connsiteX5" fmla="*/ 8632 w 10000"/>
              <a:gd name="connsiteY5" fmla="*/ 0 h 10000"/>
              <a:gd name="connsiteX6" fmla="*/ 8842 w 10000"/>
              <a:gd name="connsiteY6" fmla="*/ 590 h 10000"/>
              <a:gd name="connsiteX7" fmla="*/ 9053 w 10000"/>
              <a:gd name="connsiteY7" fmla="*/ 886 h 10000"/>
              <a:gd name="connsiteX8" fmla="*/ 9368 w 10000"/>
              <a:gd name="connsiteY8" fmla="*/ 1476 h 10000"/>
              <a:gd name="connsiteX9" fmla="*/ 9684 w 10000"/>
              <a:gd name="connsiteY9" fmla="*/ 1771 h 10000"/>
              <a:gd name="connsiteX10" fmla="*/ 9895 w 10000"/>
              <a:gd name="connsiteY10" fmla="*/ 2362 h 10000"/>
              <a:gd name="connsiteX11" fmla="*/ 10000 w 10000"/>
              <a:gd name="connsiteY11" fmla="*/ 2657 h 10000"/>
              <a:gd name="connsiteX12" fmla="*/ 10000 w 10000"/>
              <a:gd name="connsiteY12" fmla="*/ 2657 h 10000"/>
              <a:gd name="connsiteX13" fmla="*/ 10000 w 10000"/>
              <a:gd name="connsiteY13" fmla="*/ 2952 h 10000"/>
              <a:gd name="connsiteX14" fmla="*/ 9789 w 10000"/>
              <a:gd name="connsiteY14" fmla="*/ 2952 h 10000"/>
              <a:gd name="connsiteX15" fmla="*/ 9579 w 10000"/>
              <a:gd name="connsiteY15" fmla="*/ 3247 h 10000"/>
              <a:gd name="connsiteX16" fmla="*/ 9263 w 10000"/>
              <a:gd name="connsiteY16" fmla="*/ 3247 h 10000"/>
              <a:gd name="connsiteX17" fmla="*/ 9053 w 10000"/>
              <a:gd name="connsiteY17" fmla="*/ 3506 h 10000"/>
              <a:gd name="connsiteX18" fmla="*/ 8737 w 10000"/>
              <a:gd name="connsiteY18" fmla="*/ 3801 h 10000"/>
              <a:gd name="connsiteX19" fmla="*/ 8316 w 10000"/>
              <a:gd name="connsiteY19" fmla="*/ 4391 h 10000"/>
              <a:gd name="connsiteX20" fmla="*/ 7895 w 10000"/>
              <a:gd name="connsiteY20" fmla="*/ 5277 h 10000"/>
              <a:gd name="connsiteX21" fmla="*/ 7368 w 10000"/>
              <a:gd name="connsiteY21" fmla="*/ 6162 h 10000"/>
              <a:gd name="connsiteX22" fmla="*/ 6737 w 10000"/>
              <a:gd name="connsiteY22" fmla="*/ 7048 h 10000"/>
              <a:gd name="connsiteX23" fmla="*/ 6000 w 10000"/>
              <a:gd name="connsiteY23" fmla="*/ 8524 h 10000"/>
              <a:gd name="connsiteX24" fmla="*/ 5263 w 10000"/>
              <a:gd name="connsiteY24" fmla="*/ 10000 h 10000"/>
              <a:gd name="connsiteX25" fmla="*/ 4947 w 10000"/>
              <a:gd name="connsiteY25" fmla="*/ 9114 h 10000"/>
              <a:gd name="connsiteX26" fmla="*/ 5579 w 10000"/>
              <a:gd name="connsiteY26" fmla="*/ 7638 h 10000"/>
              <a:gd name="connsiteX27" fmla="*/ 6211 w 10000"/>
              <a:gd name="connsiteY27" fmla="*/ 6162 h 10000"/>
              <a:gd name="connsiteX28" fmla="*/ 6737 w 10000"/>
              <a:gd name="connsiteY28" fmla="*/ 4982 h 10000"/>
              <a:gd name="connsiteX29" fmla="*/ 7158 w 10000"/>
              <a:gd name="connsiteY29" fmla="*/ 4096 h 10000"/>
              <a:gd name="connsiteX30" fmla="*/ 7474 w 10000"/>
              <a:gd name="connsiteY30" fmla="*/ 3247 h 10000"/>
              <a:gd name="connsiteX31" fmla="*/ 7684 w 10000"/>
              <a:gd name="connsiteY31" fmla="*/ 2657 h 10000"/>
              <a:gd name="connsiteX32" fmla="*/ 7789 w 10000"/>
              <a:gd name="connsiteY32" fmla="*/ 2362 h 10000"/>
              <a:gd name="connsiteX33" fmla="*/ 7789 w 10000"/>
              <a:gd name="connsiteY33" fmla="*/ 2066 h 10000"/>
              <a:gd name="connsiteX34" fmla="*/ 7684 w 10000"/>
              <a:gd name="connsiteY34" fmla="*/ 2066 h 10000"/>
              <a:gd name="connsiteX35" fmla="*/ 7368 w 10000"/>
              <a:gd name="connsiteY35" fmla="*/ 2066 h 10000"/>
              <a:gd name="connsiteX36" fmla="*/ 7263 w 10000"/>
              <a:gd name="connsiteY36" fmla="*/ 2066 h 10000"/>
              <a:gd name="connsiteX37" fmla="*/ 7158 w 10000"/>
              <a:gd name="connsiteY37" fmla="*/ 2066 h 10000"/>
              <a:gd name="connsiteX38" fmla="*/ 7053 w 10000"/>
              <a:gd name="connsiteY38" fmla="*/ 2066 h 10000"/>
              <a:gd name="connsiteX39" fmla="*/ 6737 w 10000"/>
              <a:gd name="connsiteY39" fmla="*/ 2066 h 10000"/>
              <a:gd name="connsiteX40" fmla="*/ 6526 w 10000"/>
              <a:gd name="connsiteY40" fmla="*/ 2362 h 10000"/>
              <a:gd name="connsiteX41" fmla="*/ 6211 w 10000"/>
              <a:gd name="connsiteY41" fmla="*/ 2362 h 10000"/>
              <a:gd name="connsiteX42" fmla="*/ 5895 w 10000"/>
              <a:gd name="connsiteY42" fmla="*/ 2657 h 10000"/>
              <a:gd name="connsiteX43" fmla="*/ 5474 w 10000"/>
              <a:gd name="connsiteY43" fmla="*/ 2657 h 10000"/>
              <a:gd name="connsiteX44" fmla="*/ 4632 w 10000"/>
              <a:gd name="connsiteY44" fmla="*/ 2952 h 10000"/>
              <a:gd name="connsiteX45" fmla="*/ 3895 w 10000"/>
              <a:gd name="connsiteY45" fmla="*/ 3506 h 10000"/>
              <a:gd name="connsiteX46" fmla="*/ 3263 w 10000"/>
              <a:gd name="connsiteY46" fmla="*/ 3801 h 10000"/>
              <a:gd name="connsiteX47" fmla="*/ 2632 w 10000"/>
              <a:gd name="connsiteY47" fmla="*/ 4096 h 10000"/>
              <a:gd name="connsiteX48" fmla="*/ 2421 w 10000"/>
              <a:gd name="connsiteY48" fmla="*/ 4096 h 10000"/>
              <a:gd name="connsiteX49" fmla="*/ 2105 w 10000"/>
              <a:gd name="connsiteY49" fmla="*/ 4391 h 10000"/>
              <a:gd name="connsiteX50" fmla="*/ 1895 w 10000"/>
              <a:gd name="connsiteY50" fmla="*/ 4391 h 10000"/>
              <a:gd name="connsiteX51" fmla="*/ 1684 w 10000"/>
              <a:gd name="connsiteY51" fmla="*/ 4391 h 10000"/>
              <a:gd name="connsiteX52" fmla="*/ 1368 w 10000"/>
              <a:gd name="connsiteY52" fmla="*/ 4391 h 10000"/>
              <a:gd name="connsiteX53" fmla="*/ 526 w 10000"/>
              <a:gd name="connsiteY53" fmla="*/ 3801 h 10000"/>
              <a:gd name="connsiteX54" fmla="*/ 211 w 10000"/>
              <a:gd name="connsiteY54" fmla="*/ 3247 h 10000"/>
              <a:gd name="connsiteX55" fmla="*/ 105 w 10000"/>
              <a:gd name="connsiteY55" fmla="*/ 2952 h 10000"/>
              <a:gd name="connsiteX56" fmla="*/ 0 w 10000"/>
              <a:gd name="connsiteY56" fmla="*/ 2657 h 10000"/>
              <a:gd name="connsiteX57" fmla="*/ 842 w 10000"/>
              <a:gd name="connsiteY57" fmla="*/ 2657 h 10000"/>
              <a:gd name="connsiteX58" fmla="*/ 1579 w 10000"/>
              <a:gd name="connsiteY58" fmla="*/ 2362 h 10000"/>
              <a:gd name="connsiteX59" fmla="*/ 2211 w 10000"/>
              <a:gd name="connsiteY59" fmla="*/ 2362 h 10000"/>
              <a:gd name="connsiteX60" fmla="*/ 2947 w 10000"/>
              <a:gd name="connsiteY60" fmla="*/ 2066 h 10000"/>
              <a:gd name="connsiteX61" fmla="*/ 3474 w 10000"/>
              <a:gd name="connsiteY61" fmla="*/ 2066 h 10000"/>
              <a:gd name="connsiteX62" fmla="*/ 4000 w 10000"/>
              <a:gd name="connsiteY62" fmla="*/ 1771 h 10000"/>
              <a:gd name="connsiteX63" fmla="*/ 4421 w 10000"/>
              <a:gd name="connsiteY63" fmla="*/ 1771 h 10000"/>
              <a:gd name="connsiteX64" fmla="*/ 4842 w 10000"/>
              <a:gd name="connsiteY64" fmla="*/ 1476 h 10000"/>
              <a:gd name="connsiteX65" fmla="*/ 5474 w 10000"/>
              <a:gd name="connsiteY65" fmla="*/ 1476 h 10000"/>
              <a:gd name="connsiteX66" fmla="*/ 6105 w 10000"/>
              <a:gd name="connsiteY66" fmla="*/ 1181 h 10000"/>
              <a:gd name="connsiteX67" fmla="*/ 6632 w 10000"/>
              <a:gd name="connsiteY67" fmla="*/ 886 h 10000"/>
              <a:gd name="connsiteX68" fmla="*/ 7053 w 10000"/>
              <a:gd name="connsiteY68" fmla="*/ 886 h 10000"/>
              <a:gd name="connsiteX69" fmla="*/ 7368 w 10000"/>
              <a:gd name="connsiteY69" fmla="*/ 590 h 10000"/>
              <a:gd name="connsiteX70" fmla="*/ 7684 w 10000"/>
              <a:gd name="connsiteY70" fmla="*/ 590 h 10000"/>
              <a:gd name="connsiteX71" fmla="*/ 7895 w 10000"/>
              <a:gd name="connsiteY71" fmla="*/ 295 h 10000"/>
              <a:gd name="connsiteX72" fmla="*/ 8000 w 10000"/>
              <a:gd name="connsiteY72" fmla="*/ 295 h 10000"/>
              <a:gd name="connsiteX73" fmla="*/ 8000 w 10000"/>
              <a:gd name="connsiteY73" fmla="*/ 295 h 10000"/>
              <a:gd name="connsiteX0" fmla="*/ 8105 w 10105"/>
              <a:gd name="connsiteY0" fmla="*/ 295 h 10000"/>
              <a:gd name="connsiteX1" fmla="*/ 8210 w 10105"/>
              <a:gd name="connsiteY1" fmla="*/ 0 h 10000"/>
              <a:gd name="connsiteX2" fmla="*/ 8316 w 10105"/>
              <a:gd name="connsiteY2" fmla="*/ 0 h 10000"/>
              <a:gd name="connsiteX3" fmla="*/ 8421 w 10105"/>
              <a:gd name="connsiteY3" fmla="*/ 0 h 10000"/>
              <a:gd name="connsiteX4" fmla="*/ 8526 w 10105"/>
              <a:gd name="connsiteY4" fmla="*/ 0 h 10000"/>
              <a:gd name="connsiteX5" fmla="*/ 8737 w 10105"/>
              <a:gd name="connsiteY5" fmla="*/ 0 h 10000"/>
              <a:gd name="connsiteX6" fmla="*/ 8947 w 10105"/>
              <a:gd name="connsiteY6" fmla="*/ 590 h 10000"/>
              <a:gd name="connsiteX7" fmla="*/ 9158 w 10105"/>
              <a:gd name="connsiteY7" fmla="*/ 886 h 10000"/>
              <a:gd name="connsiteX8" fmla="*/ 9473 w 10105"/>
              <a:gd name="connsiteY8" fmla="*/ 1476 h 10000"/>
              <a:gd name="connsiteX9" fmla="*/ 9789 w 10105"/>
              <a:gd name="connsiteY9" fmla="*/ 1771 h 10000"/>
              <a:gd name="connsiteX10" fmla="*/ 10000 w 10105"/>
              <a:gd name="connsiteY10" fmla="*/ 2362 h 10000"/>
              <a:gd name="connsiteX11" fmla="*/ 10105 w 10105"/>
              <a:gd name="connsiteY11" fmla="*/ 2657 h 10000"/>
              <a:gd name="connsiteX12" fmla="*/ 10105 w 10105"/>
              <a:gd name="connsiteY12" fmla="*/ 2657 h 10000"/>
              <a:gd name="connsiteX13" fmla="*/ 10105 w 10105"/>
              <a:gd name="connsiteY13" fmla="*/ 2952 h 10000"/>
              <a:gd name="connsiteX14" fmla="*/ 9894 w 10105"/>
              <a:gd name="connsiteY14" fmla="*/ 2952 h 10000"/>
              <a:gd name="connsiteX15" fmla="*/ 9684 w 10105"/>
              <a:gd name="connsiteY15" fmla="*/ 3247 h 10000"/>
              <a:gd name="connsiteX16" fmla="*/ 9368 w 10105"/>
              <a:gd name="connsiteY16" fmla="*/ 3247 h 10000"/>
              <a:gd name="connsiteX17" fmla="*/ 9158 w 10105"/>
              <a:gd name="connsiteY17" fmla="*/ 3506 h 10000"/>
              <a:gd name="connsiteX18" fmla="*/ 8842 w 10105"/>
              <a:gd name="connsiteY18" fmla="*/ 3801 h 10000"/>
              <a:gd name="connsiteX19" fmla="*/ 8421 w 10105"/>
              <a:gd name="connsiteY19" fmla="*/ 4391 h 10000"/>
              <a:gd name="connsiteX20" fmla="*/ 8000 w 10105"/>
              <a:gd name="connsiteY20" fmla="*/ 5277 h 10000"/>
              <a:gd name="connsiteX21" fmla="*/ 7473 w 10105"/>
              <a:gd name="connsiteY21" fmla="*/ 6162 h 10000"/>
              <a:gd name="connsiteX22" fmla="*/ 6842 w 10105"/>
              <a:gd name="connsiteY22" fmla="*/ 7048 h 10000"/>
              <a:gd name="connsiteX23" fmla="*/ 6105 w 10105"/>
              <a:gd name="connsiteY23" fmla="*/ 8524 h 10000"/>
              <a:gd name="connsiteX24" fmla="*/ 5368 w 10105"/>
              <a:gd name="connsiteY24" fmla="*/ 10000 h 10000"/>
              <a:gd name="connsiteX25" fmla="*/ 5052 w 10105"/>
              <a:gd name="connsiteY25" fmla="*/ 9114 h 10000"/>
              <a:gd name="connsiteX26" fmla="*/ 5684 w 10105"/>
              <a:gd name="connsiteY26" fmla="*/ 7638 h 10000"/>
              <a:gd name="connsiteX27" fmla="*/ 6316 w 10105"/>
              <a:gd name="connsiteY27" fmla="*/ 6162 h 10000"/>
              <a:gd name="connsiteX28" fmla="*/ 6842 w 10105"/>
              <a:gd name="connsiteY28" fmla="*/ 4982 h 10000"/>
              <a:gd name="connsiteX29" fmla="*/ 7263 w 10105"/>
              <a:gd name="connsiteY29" fmla="*/ 4096 h 10000"/>
              <a:gd name="connsiteX30" fmla="*/ 7579 w 10105"/>
              <a:gd name="connsiteY30" fmla="*/ 3247 h 10000"/>
              <a:gd name="connsiteX31" fmla="*/ 7789 w 10105"/>
              <a:gd name="connsiteY31" fmla="*/ 2657 h 10000"/>
              <a:gd name="connsiteX32" fmla="*/ 7894 w 10105"/>
              <a:gd name="connsiteY32" fmla="*/ 2362 h 10000"/>
              <a:gd name="connsiteX33" fmla="*/ 7894 w 10105"/>
              <a:gd name="connsiteY33" fmla="*/ 2066 h 10000"/>
              <a:gd name="connsiteX34" fmla="*/ 7789 w 10105"/>
              <a:gd name="connsiteY34" fmla="*/ 2066 h 10000"/>
              <a:gd name="connsiteX35" fmla="*/ 7473 w 10105"/>
              <a:gd name="connsiteY35" fmla="*/ 2066 h 10000"/>
              <a:gd name="connsiteX36" fmla="*/ 7368 w 10105"/>
              <a:gd name="connsiteY36" fmla="*/ 2066 h 10000"/>
              <a:gd name="connsiteX37" fmla="*/ 7263 w 10105"/>
              <a:gd name="connsiteY37" fmla="*/ 2066 h 10000"/>
              <a:gd name="connsiteX38" fmla="*/ 7158 w 10105"/>
              <a:gd name="connsiteY38" fmla="*/ 2066 h 10000"/>
              <a:gd name="connsiteX39" fmla="*/ 6842 w 10105"/>
              <a:gd name="connsiteY39" fmla="*/ 2066 h 10000"/>
              <a:gd name="connsiteX40" fmla="*/ 6631 w 10105"/>
              <a:gd name="connsiteY40" fmla="*/ 2362 h 10000"/>
              <a:gd name="connsiteX41" fmla="*/ 6316 w 10105"/>
              <a:gd name="connsiteY41" fmla="*/ 2362 h 10000"/>
              <a:gd name="connsiteX42" fmla="*/ 6000 w 10105"/>
              <a:gd name="connsiteY42" fmla="*/ 2657 h 10000"/>
              <a:gd name="connsiteX43" fmla="*/ 5579 w 10105"/>
              <a:gd name="connsiteY43" fmla="*/ 2657 h 10000"/>
              <a:gd name="connsiteX44" fmla="*/ 4737 w 10105"/>
              <a:gd name="connsiteY44" fmla="*/ 2952 h 10000"/>
              <a:gd name="connsiteX45" fmla="*/ 4000 w 10105"/>
              <a:gd name="connsiteY45" fmla="*/ 3506 h 10000"/>
              <a:gd name="connsiteX46" fmla="*/ 3368 w 10105"/>
              <a:gd name="connsiteY46" fmla="*/ 3801 h 10000"/>
              <a:gd name="connsiteX47" fmla="*/ 2737 w 10105"/>
              <a:gd name="connsiteY47" fmla="*/ 4096 h 10000"/>
              <a:gd name="connsiteX48" fmla="*/ 2526 w 10105"/>
              <a:gd name="connsiteY48" fmla="*/ 4096 h 10000"/>
              <a:gd name="connsiteX49" fmla="*/ 2210 w 10105"/>
              <a:gd name="connsiteY49" fmla="*/ 4391 h 10000"/>
              <a:gd name="connsiteX50" fmla="*/ 2000 w 10105"/>
              <a:gd name="connsiteY50" fmla="*/ 4391 h 10000"/>
              <a:gd name="connsiteX51" fmla="*/ 1789 w 10105"/>
              <a:gd name="connsiteY51" fmla="*/ 4391 h 10000"/>
              <a:gd name="connsiteX52" fmla="*/ 1473 w 10105"/>
              <a:gd name="connsiteY52" fmla="*/ 4391 h 10000"/>
              <a:gd name="connsiteX53" fmla="*/ 631 w 10105"/>
              <a:gd name="connsiteY53" fmla="*/ 3801 h 10000"/>
              <a:gd name="connsiteX54" fmla="*/ 316 w 10105"/>
              <a:gd name="connsiteY54" fmla="*/ 3247 h 10000"/>
              <a:gd name="connsiteX55" fmla="*/ 105 w 10105"/>
              <a:gd name="connsiteY55" fmla="*/ 2657 h 10000"/>
              <a:gd name="connsiteX56" fmla="*/ 947 w 10105"/>
              <a:gd name="connsiteY56" fmla="*/ 2657 h 10000"/>
              <a:gd name="connsiteX57" fmla="*/ 1684 w 10105"/>
              <a:gd name="connsiteY57" fmla="*/ 2362 h 10000"/>
              <a:gd name="connsiteX58" fmla="*/ 2316 w 10105"/>
              <a:gd name="connsiteY58" fmla="*/ 2362 h 10000"/>
              <a:gd name="connsiteX59" fmla="*/ 3052 w 10105"/>
              <a:gd name="connsiteY59" fmla="*/ 2066 h 10000"/>
              <a:gd name="connsiteX60" fmla="*/ 3579 w 10105"/>
              <a:gd name="connsiteY60" fmla="*/ 2066 h 10000"/>
              <a:gd name="connsiteX61" fmla="*/ 4105 w 10105"/>
              <a:gd name="connsiteY61" fmla="*/ 1771 h 10000"/>
              <a:gd name="connsiteX62" fmla="*/ 4526 w 10105"/>
              <a:gd name="connsiteY62" fmla="*/ 1771 h 10000"/>
              <a:gd name="connsiteX63" fmla="*/ 4947 w 10105"/>
              <a:gd name="connsiteY63" fmla="*/ 1476 h 10000"/>
              <a:gd name="connsiteX64" fmla="*/ 5579 w 10105"/>
              <a:gd name="connsiteY64" fmla="*/ 1476 h 10000"/>
              <a:gd name="connsiteX65" fmla="*/ 6210 w 10105"/>
              <a:gd name="connsiteY65" fmla="*/ 1181 h 10000"/>
              <a:gd name="connsiteX66" fmla="*/ 6737 w 10105"/>
              <a:gd name="connsiteY66" fmla="*/ 886 h 10000"/>
              <a:gd name="connsiteX67" fmla="*/ 7158 w 10105"/>
              <a:gd name="connsiteY67" fmla="*/ 886 h 10000"/>
              <a:gd name="connsiteX68" fmla="*/ 7473 w 10105"/>
              <a:gd name="connsiteY68" fmla="*/ 590 h 10000"/>
              <a:gd name="connsiteX69" fmla="*/ 7789 w 10105"/>
              <a:gd name="connsiteY69" fmla="*/ 590 h 10000"/>
              <a:gd name="connsiteX70" fmla="*/ 8000 w 10105"/>
              <a:gd name="connsiteY70" fmla="*/ 295 h 10000"/>
              <a:gd name="connsiteX71" fmla="*/ 8105 w 10105"/>
              <a:gd name="connsiteY71" fmla="*/ 295 h 10000"/>
              <a:gd name="connsiteX72" fmla="*/ 8105 w 10105"/>
              <a:gd name="connsiteY72" fmla="*/ 295 h 10000"/>
              <a:gd name="connsiteX0" fmla="*/ 7789 w 9789"/>
              <a:gd name="connsiteY0" fmla="*/ 295 h 10000"/>
              <a:gd name="connsiteX1" fmla="*/ 7894 w 9789"/>
              <a:gd name="connsiteY1" fmla="*/ 0 h 10000"/>
              <a:gd name="connsiteX2" fmla="*/ 8000 w 9789"/>
              <a:gd name="connsiteY2" fmla="*/ 0 h 10000"/>
              <a:gd name="connsiteX3" fmla="*/ 8105 w 9789"/>
              <a:gd name="connsiteY3" fmla="*/ 0 h 10000"/>
              <a:gd name="connsiteX4" fmla="*/ 8210 w 9789"/>
              <a:gd name="connsiteY4" fmla="*/ 0 h 10000"/>
              <a:gd name="connsiteX5" fmla="*/ 8421 w 9789"/>
              <a:gd name="connsiteY5" fmla="*/ 0 h 10000"/>
              <a:gd name="connsiteX6" fmla="*/ 8631 w 9789"/>
              <a:gd name="connsiteY6" fmla="*/ 590 h 10000"/>
              <a:gd name="connsiteX7" fmla="*/ 8842 w 9789"/>
              <a:gd name="connsiteY7" fmla="*/ 886 h 10000"/>
              <a:gd name="connsiteX8" fmla="*/ 9157 w 9789"/>
              <a:gd name="connsiteY8" fmla="*/ 1476 h 10000"/>
              <a:gd name="connsiteX9" fmla="*/ 9473 w 9789"/>
              <a:gd name="connsiteY9" fmla="*/ 1771 h 10000"/>
              <a:gd name="connsiteX10" fmla="*/ 9684 w 9789"/>
              <a:gd name="connsiteY10" fmla="*/ 2362 h 10000"/>
              <a:gd name="connsiteX11" fmla="*/ 9789 w 9789"/>
              <a:gd name="connsiteY11" fmla="*/ 2657 h 10000"/>
              <a:gd name="connsiteX12" fmla="*/ 9789 w 9789"/>
              <a:gd name="connsiteY12" fmla="*/ 2657 h 10000"/>
              <a:gd name="connsiteX13" fmla="*/ 9789 w 9789"/>
              <a:gd name="connsiteY13" fmla="*/ 2952 h 10000"/>
              <a:gd name="connsiteX14" fmla="*/ 9578 w 9789"/>
              <a:gd name="connsiteY14" fmla="*/ 2952 h 10000"/>
              <a:gd name="connsiteX15" fmla="*/ 9368 w 9789"/>
              <a:gd name="connsiteY15" fmla="*/ 3247 h 10000"/>
              <a:gd name="connsiteX16" fmla="*/ 9052 w 9789"/>
              <a:gd name="connsiteY16" fmla="*/ 3247 h 10000"/>
              <a:gd name="connsiteX17" fmla="*/ 8842 w 9789"/>
              <a:gd name="connsiteY17" fmla="*/ 3506 h 10000"/>
              <a:gd name="connsiteX18" fmla="*/ 8526 w 9789"/>
              <a:gd name="connsiteY18" fmla="*/ 3801 h 10000"/>
              <a:gd name="connsiteX19" fmla="*/ 8105 w 9789"/>
              <a:gd name="connsiteY19" fmla="*/ 4391 h 10000"/>
              <a:gd name="connsiteX20" fmla="*/ 7684 w 9789"/>
              <a:gd name="connsiteY20" fmla="*/ 5277 h 10000"/>
              <a:gd name="connsiteX21" fmla="*/ 7157 w 9789"/>
              <a:gd name="connsiteY21" fmla="*/ 6162 h 10000"/>
              <a:gd name="connsiteX22" fmla="*/ 6526 w 9789"/>
              <a:gd name="connsiteY22" fmla="*/ 7048 h 10000"/>
              <a:gd name="connsiteX23" fmla="*/ 5789 w 9789"/>
              <a:gd name="connsiteY23" fmla="*/ 8524 h 10000"/>
              <a:gd name="connsiteX24" fmla="*/ 5052 w 9789"/>
              <a:gd name="connsiteY24" fmla="*/ 10000 h 10000"/>
              <a:gd name="connsiteX25" fmla="*/ 4736 w 9789"/>
              <a:gd name="connsiteY25" fmla="*/ 9114 h 10000"/>
              <a:gd name="connsiteX26" fmla="*/ 5368 w 9789"/>
              <a:gd name="connsiteY26" fmla="*/ 7638 h 10000"/>
              <a:gd name="connsiteX27" fmla="*/ 6000 w 9789"/>
              <a:gd name="connsiteY27" fmla="*/ 6162 h 10000"/>
              <a:gd name="connsiteX28" fmla="*/ 6526 w 9789"/>
              <a:gd name="connsiteY28" fmla="*/ 4982 h 10000"/>
              <a:gd name="connsiteX29" fmla="*/ 6947 w 9789"/>
              <a:gd name="connsiteY29" fmla="*/ 4096 h 10000"/>
              <a:gd name="connsiteX30" fmla="*/ 7263 w 9789"/>
              <a:gd name="connsiteY30" fmla="*/ 3247 h 10000"/>
              <a:gd name="connsiteX31" fmla="*/ 7473 w 9789"/>
              <a:gd name="connsiteY31" fmla="*/ 2657 h 10000"/>
              <a:gd name="connsiteX32" fmla="*/ 7578 w 9789"/>
              <a:gd name="connsiteY32" fmla="*/ 2362 h 10000"/>
              <a:gd name="connsiteX33" fmla="*/ 7578 w 9789"/>
              <a:gd name="connsiteY33" fmla="*/ 2066 h 10000"/>
              <a:gd name="connsiteX34" fmla="*/ 7473 w 9789"/>
              <a:gd name="connsiteY34" fmla="*/ 2066 h 10000"/>
              <a:gd name="connsiteX35" fmla="*/ 7157 w 9789"/>
              <a:gd name="connsiteY35" fmla="*/ 2066 h 10000"/>
              <a:gd name="connsiteX36" fmla="*/ 7052 w 9789"/>
              <a:gd name="connsiteY36" fmla="*/ 2066 h 10000"/>
              <a:gd name="connsiteX37" fmla="*/ 6947 w 9789"/>
              <a:gd name="connsiteY37" fmla="*/ 2066 h 10000"/>
              <a:gd name="connsiteX38" fmla="*/ 6842 w 9789"/>
              <a:gd name="connsiteY38" fmla="*/ 2066 h 10000"/>
              <a:gd name="connsiteX39" fmla="*/ 6526 w 9789"/>
              <a:gd name="connsiteY39" fmla="*/ 2066 h 10000"/>
              <a:gd name="connsiteX40" fmla="*/ 6315 w 9789"/>
              <a:gd name="connsiteY40" fmla="*/ 2362 h 10000"/>
              <a:gd name="connsiteX41" fmla="*/ 6000 w 9789"/>
              <a:gd name="connsiteY41" fmla="*/ 2362 h 10000"/>
              <a:gd name="connsiteX42" fmla="*/ 5684 w 9789"/>
              <a:gd name="connsiteY42" fmla="*/ 2657 h 10000"/>
              <a:gd name="connsiteX43" fmla="*/ 5263 w 9789"/>
              <a:gd name="connsiteY43" fmla="*/ 2657 h 10000"/>
              <a:gd name="connsiteX44" fmla="*/ 4421 w 9789"/>
              <a:gd name="connsiteY44" fmla="*/ 2952 h 10000"/>
              <a:gd name="connsiteX45" fmla="*/ 3684 w 9789"/>
              <a:gd name="connsiteY45" fmla="*/ 3506 h 10000"/>
              <a:gd name="connsiteX46" fmla="*/ 3052 w 9789"/>
              <a:gd name="connsiteY46" fmla="*/ 3801 h 10000"/>
              <a:gd name="connsiteX47" fmla="*/ 2421 w 9789"/>
              <a:gd name="connsiteY47" fmla="*/ 4096 h 10000"/>
              <a:gd name="connsiteX48" fmla="*/ 2210 w 9789"/>
              <a:gd name="connsiteY48" fmla="*/ 4096 h 10000"/>
              <a:gd name="connsiteX49" fmla="*/ 1894 w 9789"/>
              <a:gd name="connsiteY49" fmla="*/ 4391 h 10000"/>
              <a:gd name="connsiteX50" fmla="*/ 1684 w 9789"/>
              <a:gd name="connsiteY50" fmla="*/ 4391 h 10000"/>
              <a:gd name="connsiteX51" fmla="*/ 1473 w 9789"/>
              <a:gd name="connsiteY51" fmla="*/ 4391 h 10000"/>
              <a:gd name="connsiteX52" fmla="*/ 1157 w 9789"/>
              <a:gd name="connsiteY52" fmla="*/ 4391 h 10000"/>
              <a:gd name="connsiteX53" fmla="*/ 315 w 9789"/>
              <a:gd name="connsiteY53" fmla="*/ 3801 h 10000"/>
              <a:gd name="connsiteX54" fmla="*/ 0 w 9789"/>
              <a:gd name="connsiteY54" fmla="*/ 3247 h 10000"/>
              <a:gd name="connsiteX55" fmla="*/ 631 w 9789"/>
              <a:gd name="connsiteY55" fmla="*/ 2657 h 10000"/>
              <a:gd name="connsiteX56" fmla="*/ 1368 w 9789"/>
              <a:gd name="connsiteY56" fmla="*/ 2362 h 10000"/>
              <a:gd name="connsiteX57" fmla="*/ 2000 w 9789"/>
              <a:gd name="connsiteY57" fmla="*/ 2362 h 10000"/>
              <a:gd name="connsiteX58" fmla="*/ 2736 w 9789"/>
              <a:gd name="connsiteY58" fmla="*/ 2066 h 10000"/>
              <a:gd name="connsiteX59" fmla="*/ 3263 w 9789"/>
              <a:gd name="connsiteY59" fmla="*/ 2066 h 10000"/>
              <a:gd name="connsiteX60" fmla="*/ 3789 w 9789"/>
              <a:gd name="connsiteY60" fmla="*/ 1771 h 10000"/>
              <a:gd name="connsiteX61" fmla="*/ 4210 w 9789"/>
              <a:gd name="connsiteY61" fmla="*/ 1771 h 10000"/>
              <a:gd name="connsiteX62" fmla="*/ 4631 w 9789"/>
              <a:gd name="connsiteY62" fmla="*/ 1476 h 10000"/>
              <a:gd name="connsiteX63" fmla="*/ 5263 w 9789"/>
              <a:gd name="connsiteY63" fmla="*/ 1476 h 10000"/>
              <a:gd name="connsiteX64" fmla="*/ 5894 w 9789"/>
              <a:gd name="connsiteY64" fmla="*/ 1181 h 10000"/>
              <a:gd name="connsiteX65" fmla="*/ 6421 w 9789"/>
              <a:gd name="connsiteY65" fmla="*/ 886 h 10000"/>
              <a:gd name="connsiteX66" fmla="*/ 6842 w 9789"/>
              <a:gd name="connsiteY66" fmla="*/ 886 h 10000"/>
              <a:gd name="connsiteX67" fmla="*/ 7157 w 9789"/>
              <a:gd name="connsiteY67" fmla="*/ 590 h 10000"/>
              <a:gd name="connsiteX68" fmla="*/ 7473 w 9789"/>
              <a:gd name="connsiteY68" fmla="*/ 590 h 10000"/>
              <a:gd name="connsiteX69" fmla="*/ 7684 w 9789"/>
              <a:gd name="connsiteY69" fmla="*/ 295 h 10000"/>
              <a:gd name="connsiteX70" fmla="*/ 7789 w 9789"/>
              <a:gd name="connsiteY70" fmla="*/ 295 h 10000"/>
              <a:gd name="connsiteX71" fmla="*/ 7789 w 9789"/>
              <a:gd name="connsiteY71" fmla="*/ 295 h 10000"/>
              <a:gd name="connsiteX0" fmla="*/ 7635 w 9678"/>
              <a:gd name="connsiteY0" fmla="*/ 295 h 10000"/>
              <a:gd name="connsiteX1" fmla="*/ 7742 w 9678"/>
              <a:gd name="connsiteY1" fmla="*/ 0 h 10000"/>
              <a:gd name="connsiteX2" fmla="*/ 7850 w 9678"/>
              <a:gd name="connsiteY2" fmla="*/ 0 h 10000"/>
              <a:gd name="connsiteX3" fmla="*/ 7958 w 9678"/>
              <a:gd name="connsiteY3" fmla="*/ 0 h 10000"/>
              <a:gd name="connsiteX4" fmla="*/ 8065 w 9678"/>
              <a:gd name="connsiteY4" fmla="*/ 0 h 10000"/>
              <a:gd name="connsiteX5" fmla="*/ 8281 w 9678"/>
              <a:gd name="connsiteY5" fmla="*/ 0 h 10000"/>
              <a:gd name="connsiteX6" fmla="*/ 8495 w 9678"/>
              <a:gd name="connsiteY6" fmla="*/ 590 h 10000"/>
              <a:gd name="connsiteX7" fmla="*/ 8711 w 9678"/>
              <a:gd name="connsiteY7" fmla="*/ 886 h 10000"/>
              <a:gd name="connsiteX8" fmla="*/ 9032 w 9678"/>
              <a:gd name="connsiteY8" fmla="*/ 1476 h 10000"/>
              <a:gd name="connsiteX9" fmla="*/ 9355 w 9678"/>
              <a:gd name="connsiteY9" fmla="*/ 1771 h 10000"/>
              <a:gd name="connsiteX10" fmla="*/ 9571 w 9678"/>
              <a:gd name="connsiteY10" fmla="*/ 2362 h 10000"/>
              <a:gd name="connsiteX11" fmla="*/ 9678 w 9678"/>
              <a:gd name="connsiteY11" fmla="*/ 2657 h 10000"/>
              <a:gd name="connsiteX12" fmla="*/ 9678 w 9678"/>
              <a:gd name="connsiteY12" fmla="*/ 2657 h 10000"/>
              <a:gd name="connsiteX13" fmla="*/ 9678 w 9678"/>
              <a:gd name="connsiteY13" fmla="*/ 2952 h 10000"/>
              <a:gd name="connsiteX14" fmla="*/ 9462 w 9678"/>
              <a:gd name="connsiteY14" fmla="*/ 2952 h 10000"/>
              <a:gd name="connsiteX15" fmla="*/ 9248 w 9678"/>
              <a:gd name="connsiteY15" fmla="*/ 3247 h 10000"/>
              <a:gd name="connsiteX16" fmla="*/ 8925 w 9678"/>
              <a:gd name="connsiteY16" fmla="*/ 3247 h 10000"/>
              <a:gd name="connsiteX17" fmla="*/ 8711 w 9678"/>
              <a:gd name="connsiteY17" fmla="*/ 3506 h 10000"/>
              <a:gd name="connsiteX18" fmla="*/ 8388 w 9678"/>
              <a:gd name="connsiteY18" fmla="*/ 3801 h 10000"/>
              <a:gd name="connsiteX19" fmla="*/ 7958 w 9678"/>
              <a:gd name="connsiteY19" fmla="*/ 4391 h 10000"/>
              <a:gd name="connsiteX20" fmla="*/ 7528 w 9678"/>
              <a:gd name="connsiteY20" fmla="*/ 5277 h 10000"/>
              <a:gd name="connsiteX21" fmla="*/ 6989 w 9678"/>
              <a:gd name="connsiteY21" fmla="*/ 6162 h 10000"/>
              <a:gd name="connsiteX22" fmla="*/ 6345 w 9678"/>
              <a:gd name="connsiteY22" fmla="*/ 7048 h 10000"/>
              <a:gd name="connsiteX23" fmla="*/ 5592 w 9678"/>
              <a:gd name="connsiteY23" fmla="*/ 8524 h 10000"/>
              <a:gd name="connsiteX24" fmla="*/ 4839 w 9678"/>
              <a:gd name="connsiteY24" fmla="*/ 10000 h 10000"/>
              <a:gd name="connsiteX25" fmla="*/ 4516 w 9678"/>
              <a:gd name="connsiteY25" fmla="*/ 9114 h 10000"/>
              <a:gd name="connsiteX26" fmla="*/ 5162 w 9678"/>
              <a:gd name="connsiteY26" fmla="*/ 7638 h 10000"/>
              <a:gd name="connsiteX27" fmla="*/ 5807 w 9678"/>
              <a:gd name="connsiteY27" fmla="*/ 6162 h 10000"/>
              <a:gd name="connsiteX28" fmla="*/ 6345 w 9678"/>
              <a:gd name="connsiteY28" fmla="*/ 4982 h 10000"/>
              <a:gd name="connsiteX29" fmla="*/ 6775 w 9678"/>
              <a:gd name="connsiteY29" fmla="*/ 4096 h 10000"/>
              <a:gd name="connsiteX30" fmla="*/ 7098 w 9678"/>
              <a:gd name="connsiteY30" fmla="*/ 3247 h 10000"/>
              <a:gd name="connsiteX31" fmla="*/ 7312 w 9678"/>
              <a:gd name="connsiteY31" fmla="*/ 2657 h 10000"/>
              <a:gd name="connsiteX32" fmla="*/ 7419 w 9678"/>
              <a:gd name="connsiteY32" fmla="*/ 2362 h 10000"/>
              <a:gd name="connsiteX33" fmla="*/ 7419 w 9678"/>
              <a:gd name="connsiteY33" fmla="*/ 2066 h 10000"/>
              <a:gd name="connsiteX34" fmla="*/ 7312 w 9678"/>
              <a:gd name="connsiteY34" fmla="*/ 2066 h 10000"/>
              <a:gd name="connsiteX35" fmla="*/ 6989 w 9678"/>
              <a:gd name="connsiteY35" fmla="*/ 2066 h 10000"/>
              <a:gd name="connsiteX36" fmla="*/ 6882 w 9678"/>
              <a:gd name="connsiteY36" fmla="*/ 2066 h 10000"/>
              <a:gd name="connsiteX37" fmla="*/ 6775 w 9678"/>
              <a:gd name="connsiteY37" fmla="*/ 2066 h 10000"/>
              <a:gd name="connsiteX38" fmla="*/ 6667 w 9678"/>
              <a:gd name="connsiteY38" fmla="*/ 2066 h 10000"/>
              <a:gd name="connsiteX39" fmla="*/ 6345 w 9678"/>
              <a:gd name="connsiteY39" fmla="*/ 2066 h 10000"/>
              <a:gd name="connsiteX40" fmla="*/ 6129 w 9678"/>
              <a:gd name="connsiteY40" fmla="*/ 2362 h 10000"/>
              <a:gd name="connsiteX41" fmla="*/ 5807 w 9678"/>
              <a:gd name="connsiteY41" fmla="*/ 2362 h 10000"/>
              <a:gd name="connsiteX42" fmla="*/ 5485 w 9678"/>
              <a:gd name="connsiteY42" fmla="*/ 2657 h 10000"/>
              <a:gd name="connsiteX43" fmla="*/ 5054 w 9678"/>
              <a:gd name="connsiteY43" fmla="*/ 2657 h 10000"/>
              <a:gd name="connsiteX44" fmla="*/ 4194 w 9678"/>
              <a:gd name="connsiteY44" fmla="*/ 2952 h 10000"/>
              <a:gd name="connsiteX45" fmla="*/ 3441 w 9678"/>
              <a:gd name="connsiteY45" fmla="*/ 3506 h 10000"/>
              <a:gd name="connsiteX46" fmla="*/ 2796 w 9678"/>
              <a:gd name="connsiteY46" fmla="*/ 3801 h 10000"/>
              <a:gd name="connsiteX47" fmla="*/ 2151 w 9678"/>
              <a:gd name="connsiteY47" fmla="*/ 4096 h 10000"/>
              <a:gd name="connsiteX48" fmla="*/ 1936 w 9678"/>
              <a:gd name="connsiteY48" fmla="*/ 4096 h 10000"/>
              <a:gd name="connsiteX49" fmla="*/ 1613 w 9678"/>
              <a:gd name="connsiteY49" fmla="*/ 4391 h 10000"/>
              <a:gd name="connsiteX50" fmla="*/ 1398 w 9678"/>
              <a:gd name="connsiteY50" fmla="*/ 4391 h 10000"/>
              <a:gd name="connsiteX51" fmla="*/ 1183 w 9678"/>
              <a:gd name="connsiteY51" fmla="*/ 4391 h 10000"/>
              <a:gd name="connsiteX52" fmla="*/ 860 w 9678"/>
              <a:gd name="connsiteY52" fmla="*/ 4391 h 10000"/>
              <a:gd name="connsiteX53" fmla="*/ 0 w 9678"/>
              <a:gd name="connsiteY53" fmla="*/ 3801 h 10000"/>
              <a:gd name="connsiteX54" fmla="*/ 323 w 9678"/>
              <a:gd name="connsiteY54" fmla="*/ 2657 h 10000"/>
              <a:gd name="connsiteX55" fmla="*/ 1075 w 9678"/>
              <a:gd name="connsiteY55" fmla="*/ 2362 h 10000"/>
              <a:gd name="connsiteX56" fmla="*/ 1721 w 9678"/>
              <a:gd name="connsiteY56" fmla="*/ 2362 h 10000"/>
              <a:gd name="connsiteX57" fmla="*/ 2473 w 9678"/>
              <a:gd name="connsiteY57" fmla="*/ 2066 h 10000"/>
              <a:gd name="connsiteX58" fmla="*/ 3011 w 9678"/>
              <a:gd name="connsiteY58" fmla="*/ 2066 h 10000"/>
              <a:gd name="connsiteX59" fmla="*/ 3549 w 9678"/>
              <a:gd name="connsiteY59" fmla="*/ 1771 h 10000"/>
              <a:gd name="connsiteX60" fmla="*/ 3979 w 9678"/>
              <a:gd name="connsiteY60" fmla="*/ 1771 h 10000"/>
              <a:gd name="connsiteX61" fmla="*/ 4409 w 9678"/>
              <a:gd name="connsiteY61" fmla="*/ 1476 h 10000"/>
              <a:gd name="connsiteX62" fmla="*/ 5054 w 9678"/>
              <a:gd name="connsiteY62" fmla="*/ 1476 h 10000"/>
              <a:gd name="connsiteX63" fmla="*/ 5699 w 9678"/>
              <a:gd name="connsiteY63" fmla="*/ 1181 h 10000"/>
              <a:gd name="connsiteX64" fmla="*/ 6237 w 9678"/>
              <a:gd name="connsiteY64" fmla="*/ 886 h 10000"/>
              <a:gd name="connsiteX65" fmla="*/ 6667 w 9678"/>
              <a:gd name="connsiteY65" fmla="*/ 886 h 10000"/>
              <a:gd name="connsiteX66" fmla="*/ 6989 w 9678"/>
              <a:gd name="connsiteY66" fmla="*/ 590 h 10000"/>
              <a:gd name="connsiteX67" fmla="*/ 7312 w 9678"/>
              <a:gd name="connsiteY67" fmla="*/ 590 h 10000"/>
              <a:gd name="connsiteX68" fmla="*/ 7528 w 9678"/>
              <a:gd name="connsiteY68" fmla="*/ 295 h 10000"/>
              <a:gd name="connsiteX69" fmla="*/ 7635 w 9678"/>
              <a:gd name="connsiteY69" fmla="*/ 295 h 10000"/>
              <a:gd name="connsiteX70" fmla="*/ 7635 w 9678"/>
              <a:gd name="connsiteY70" fmla="*/ 295 h 10000"/>
              <a:gd name="connsiteX0" fmla="*/ 7555 w 9666"/>
              <a:gd name="connsiteY0" fmla="*/ 295 h 10000"/>
              <a:gd name="connsiteX1" fmla="*/ 7666 w 9666"/>
              <a:gd name="connsiteY1" fmla="*/ 0 h 10000"/>
              <a:gd name="connsiteX2" fmla="*/ 7777 w 9666"/>
              <a:gd name="connsiteY2" fmla="*/ 0 h 10000"/>
              <a:gd name="connsiteX3" fmla="*/ 7889 w 9666"/>
              <a:gd name="connsiteY3" fmla="*/ 0 h 10000"/>
              <a:gd name="connsiteX4" fmla="*/ 7999 w 9666"/>
              <a:gd name="connsiteY4" fmla="*/ 0 h 10000"/>
              <a:gd name="connsiteX5" fmla="*/ 8223 w 9666"/>
              <a:gd name="connsiteY5" fmla="*/ 0 h 10000"/>
              <a:gd name="connsiteX6" fmla="*/ 8444 w 9666"/>
              <a:gd name="connsiteY6" fmla="*/ 590 h 10000"/>
              <a:gd name="connsiteX7" fmla="*/ 8667 w 9666"/>
              <a:gd name="connsiteY7" fmla="*/ 886 h 10000"/>
              <a:gd name="connsiteX8" fmla="*/ 8999 w 9666"/>
              <a:gd name="connsiteY8" fmla="*/ 1476 h 10000"/>
              <a:gd name="connsiteX9" fmla="*/ 9332 w 9666"/>
              <a:gd name="connsiteY9" fmla="*/ 1771 h 10000"/>
              <a:gd name="connsiteX10" fmla="*/ 9555 w 9666"/>
              <a:gd name="connsiteY10" fmla="*/ 2362 h 10000"/>
              <a:gd name="connsiteX11" fmla="*/ 9666 w 9666"/>
              <a:gd name="connsiteY11" fmla="*/ 2657 h 10000"/>
              <a:gd name="connsiteX12" fmla="*/ 9666 w 9666"/>
              <a:gd name="connsiteY12" fmla="*/ 2657 h 10000"/>
              <a:gd name="connsiteX13" fmla="*/ 9666 w 9666"/>
              <a:gd name="connsiteY13" fmla="*/ 2952 h 10000"/>
              <a:gd name="connsiteX14" fmla="*/ 9443 w 9666"/>
              <a:gd name="connsiteY14" fmla="*/ 2952 h 10000"/>
              <a:gd name="connsiteX15" fmla="*/ 9222 w 9666"/>
              <a:gd name="connsiteY15" fmla="*/ 3247 h 10000"/>
              <a:gd name="connsiteX16" fmla="*/ 8888 w 9666"/>
              <a:gd name="connsiteY16" fmla="*/ 3247 h 10000"/>
              <a:gd name="connsiteX17" fmla="*/ 8667 w 9666"/>
              <a:gd name="connsiteY17" fmla="*/ 3506 h 10000"/>
              <a:gd name="connsiteX18" fmla="*/ 8333 w 9666"/>
              <a:gd name="connsiteY18" fmla="*/ 3801 h 10000"/>
              <a:gd name="connsiteX19" fmla="*/ 7889 w 9666"/>
              <a:gd name="connsiteY19" fmla="*/ 4391 h 10000"/>
              <a:gd name="connsiteX20" fmla="*/ 7444 w 9666"/>
              <a:gd name="connsiteY20" fmla="*/ 5277 h 10000"/>
              <a:gd name="connsiteX21" fmla="*/ 6888 w 9666"/>
              <a:gd name="connsiteY21" fmla="*/ 6162 h 10000"/>
              <a:gd name="connsiteX22" fmla="*/ 6222 w 9666"/>
              <a:gd name="connsiteY22" fmla="*/ 7048 h 10000"/>
              <a:gd name="connsiteX23" fmla="*/ 5444 w 9666"/>
              <a:gd name="connsiteY23" fmla="*/ 8524 h 10000"/>
              <a:gd name="connsiteX24" fmla="*/ 4666 w 9666"/>
              <a:gd name="connsiteY24" fmla="*/ 10000 h 10000"/>
              <a:gd name="connsiteX25" fmla="*/ 4332 w 9666"/>
              <a:gd name="connsiteY25" fmla="*/ 9114 h 10000"/>
              <a:gd name="connsiteX26" fmla="*/ 5000 w 9666"/>
              <a:gd name="connsiteY26" fmla="*/ 7638 h 10000"/>
              <a:gd name="connsiteX27" fmla="*/ 5666 w 9666"/>
              <a:gd name="connsiteY27" fmla="*/ 6162 h 10000"/>
              <a:gd name="connsiteX28" fmla="*/ 6222 w 9666"/>
              <a:gd name="connsiteY28" fmla="*/ 4982 h 10000"/>
              <a:gd name="connsiteX29" fmla="*/ 6666 w 9666"/>
              <a:gd name="connsiteY29" fmla="*/ 4096 h 10000"/>
              <a:gd name="connsiteX30" fmla="*/ 7000 w 9666"/>
              <a:gd name="connsiteY30" fmla="*/ 3247 h 10000"/>
              <a:gd name="connsiteX31" fmla="*/ 7221 w 9666"/>
              <a:gd name="connsiteY31" fmla="*/ 2657 h 10000"/>
              <a:gd name="connsiteX32" fmla="*/ 7332 w 9666"/>
              <a:gd name="connsiteY32" fmla="*/ 2362 h 10000"/>
              <a:gd name="connsiteX33" fmla="*/ 7332 w 9666"/>
              <a:gd name="connsiteY33" fmla="*/ 2066 h 10000"/>
              <a:gd name="connsiteX34" fmla="*/ 7221 w 9666"/>
              <a:gd name="connsiteY34" fmla="*/ 2066 h 10000"/>
              <a:gd name="connsiteX35" fmla="*/ 6888 w 9666"/>
              <a:gd name="connsiteY35" fmla="*/ 2066 h 10000"/>
              <a:gd name="connsiteX36" fmla="*/ 6777 w 9666"/>
              <a:gd name="connsiteY36" fmla="*/ 2066 h 10000"/>
              <a:gd name="connsiteX37" fmla="*/ 6666 w 9666"/>
              <a:gd name="connsiteY37" fmla="*/ 2066 h 10000"/>
              <a:gd name="connsiteX38" fmla="*/ 6555 w 9666"/>
              <a:gd name="connsiteY38" fmla="*/ 2066 h 10000"/>
              <a:gd name="connsiteX39" fmla="*/ 6222 w 9666"/>
              <a:gd name="connsiteY39" fmla="*/ 2066 h 10000"/>
              <a:gd name="connsiteX40" fmla="*/ 5999 w 9666"/>
              <a:gd name="connsiteY40" fmla="*/ 2362 h 10000"/>
              <a:gd name="connsiteX41" fmla="*/ 5666 w 9666"/>
              <a:gd name="connsiteY41" fmla="*/ 2362 h 10000"/>
              <a:gd name="connsiteX42" fmla="*/ 5333 w 9666"/>
              <a:gd name="connsiteY42" fmla="*/ 2657 h 10000"/>
              <a:gd name="connsiteX43" fmla="*/ 4888 w 9666"/>
              <a:gd name="connsiteY43" fmla="*/ 2657 h 10000"/>
              <a:gd name="connsiteX44" fmla="*/ 4000 w 9666"/>
              <a:gd name="connsiteY44" fmla="*/ 2952 h 10000"/>
              <a:gd name="connsiteX45" fmla="*/ 3221 w 9666"/>
              <a:gd name="connsiteY45" fmla="*/ 3506 h 10000"/>
              <a:gd name="connsiteX46" fmla="*/ 2555 w 9666"/>
              <a:gd name="connsiteY46" fmla="*/ 3801 h 10000"/>
              <a:gd name="connsiteX47" fmla="*/ 1889 w 9666"/>
              <a:gd name="connsiteY47" fmla="*/ 4096 h 10000"/>
              <a:gd name="connsiteX48" fmla="*/ 1666 w 9666"/>
              <a:gd name="connsiteY48" fmla="*/ 4096 h 10000"/>
              <a:gd name="connsiteX49" fmla="*/ 1333 w 9666"/>
              <a:gd name="connsiteY49" fmla="*/ 4391 h 10000"/>
              <a:gd name="connsiteX50" fmla="*/ 1111 w 9666"/>
              <a:gd name="connsiteY50" fmla="*/ 4391 h 10000"/>
              <a:gd name="connsiteX51" fmla="*/ 888 w 9666"/>
              <a:gd name="connsiteY51" fmla="*/ 4391 h 10000"/>
              <a:gd name="connsiteX52" fmla="*/ 555 w 9666"/>
              <a:gd name="connsiteY52" fmla="*/ 4391 h 10000"/>
              <a:gd name="connsiteX53" fmla="*/ 0 w 9666"/>
              <a:gd name="connsiteY53" fmla="*/ 2657 h 10000"/>
              <a:gd name="connsiteX54" fmla="*/ 777 w 9666"/>
              <a:gd name="connsiteY54" fmla="*/ 2362 h 10000"/>
              <a:gd name="connsiteX55" fmla="*/ 1444 w 9666"/>
              <a:gd name="connsiteY55" fmla="*/ 2362 h 10000"/>
              <a:gd name="connsiteX56" fmla="*/ 2221 w 9666"/>
              <a:gd name="connsiteY56" fmla="*/ 2066 h 10000"/>
              <a:gd name="connsiteX57" fmla="*/ 2777 w 9666"/>
              <a:gd name="connsiteY57" fmla="*/ 2066 h 10000"/>
              <a:gd name="connsiteX58" fmla="*/ 3333 w 9666"/>
              <a:gd name="connsiteY58" fmla="*/ 1771 h 10000"/>
              <a:gd name="connsiteX59" fmla="*/ 3777 w 9666"/>
              <a:gd name="connsiteY59" fmla="*/ 1771 h 10000"/>
              <a:gd name="connsiteX60" fmla="*/ 4222 w 9666"/>
              <a:gd name="connsiteY60" fmla="*/ 1476 h 10000"/>
              <a:gd name="connsiteX61" fmla="*/ 4888 w 9666"/>
              <a:gd name="connsiteY61" fmla="*/ 1476 h 10000"/>
              <a:gd name="connsiteX62" fmla="*/ 5555 w 9666"/>
              <a:gd name="connsiteY62" fmla="*/ 1181 h 10000"/>
              <a:gd name="connsiteX63" fmla="*/ 6111 w 9666"/>
              <a:gd name="connsiteY63" fmla="*/ 886 h 10000"/>
              <a:gd name="connsiteX64" fmla="*/ 6555 w 9666"/>
              <a:gd name="connsiteY64" fmla="*/ 886 h 10000"/>
              <a:gd name="connsiteX65" fmla="*/ 6888 w 9666"/>
              <a:gd name="connsiteY65" fmla="*/ 590 h 10000"/>
              <a:gd name="connsiteX66" fmla="*/ 7221 w 9666"/>
              <a:gd name="connsiteY66" fmla="*/ 590 h 10000"/>
              <a:gd name="connsiteX67" fmla="*/ 7444 w 9666"/>
              <a:gd name="connsiteY67" fmla="*/ 295 h 10000"/>
              <a:gd name="connsiteX68" fmla="*/ 7555 w 9666"/>
              <a:gd name="connsiteY68" fmla="*/ 295 h 10000"/>
              <a:gd name="connsiteX69" fmla="*/ 7555 w 9666"/>
              <a:gd name="connsiteY69" fmla="*/ 295 h 10000"/>
              <a:gd name="connsiteX0" fmla="*/ 7242 w 9426"/>
              <a:gd name="connsiteY0" fmla="*/ 295 h 10000"/>
              <a:gd name="connsiteX1" fmla="*/ 7357 w 9426"/>
              <a:gd name="connsiteY1" fmla="*/ 0 h 10000"/>
              <a:gd name="connsiteX2" fmla="*/ 7472 w 9426"/>
              <a:gd name="connsiteY2" fmla="*/ 0 h 10000"/>
              <a:gd name="connsiteX3" fmla="*/ 7588 w 9426"/>
              <a:gd name="connsiteY3" fmla="*/ 0 h 10000"/>
              <a:gd name="connsiteX4" fmla="*/ 7701 w 9426"/>
              <a:gd name="connsiteY4" fmla="*/ 0 h 10000"/>
              <a:gd name="connsiteX5" fmla="*/ 7933 w 9426"/>
              <a:gd name="connsiteY5" fmla="*/ 0 h 10000"/>
              <a:gd name="connsiteX6" fmla="*/ 8162 w 9426"/>
              <a:gd name="connsiteY6" fmla="*/ 590 h 10000"/>
              <a:gd name="connsiteX7" fmla="*/ 8392 w 9426"/>
              <a:gd name="connsiteY7" fmla="*/ 886 h 10000"/>
              <a:gd name="connsiteX8" fmla="*/ 8736 w 9426"/>
              <a:gd name="connsiteY8" fmla="*/ 1476 h 10000"/>
              <a:gd name="connsiteX9" fmla="*/ 9080 w 9426"/>
              <a:gd name="connsiteY9" fmla="*/ 1771 h 10000"/>
              <a:gd name="connsiteX10" fmla="*/ 9311 w 9426"/>
              <a:gd name="connsiteY10" fmla="*/ 2362 h 10000"/>
              <a:gd name="connsiteX11" fmla="*/ 9426 w 9426"/>
              <a:gd name="connsiteY11" fmla="*/ 2657 h 10000"/>
              <a:gd name="connsiteX12" fmla="*/ 9426 w 9426"/>
              <a:gd name="connsiteY12" fmla="*/ 2657 h 10000"/>
              <a:gd name="connsiteX13" fmla="*/ 9426 w 9426"/>
              <a:gd name="connsiteY13" fmla="*/ 2952 h 10000"/>
              <a:gd name="connsiteX14" fmla="*/ 9195 w 9426"/>
              <a:gd name="connsiteY14" fmla="*/ 2952 h 10000"/>
              <a:gd name="connsiteX15" fmla="*/ 8967 w 9426"/>
              <a:gd name="connsiteY15" fmla="*/ 3247 h 10000"/>
              <a:gd name="connsiteX16" fmla="*/ 8621 w 9426"/>
              <a:gd name="connsiteY16" fmla="*/ 3247 h 10000"/>
              <a:gd name="connsiteX17" fmla="*/ 8392 w 9426"/>
              <a:gd name="connsiteY17" fmla="*/ 3506 h 10000"/>
              <a:gd name="connsiteX18" fmla="*/ 8047 w 9426"/>
              <a:gd name="connsiteY18" fmla="*/ 3801 h 10000"/>
              <a:gd name="connsiteX19" fmla="*/ 7588 w 9426"/>
              <a:gd name="connsiteY19" fmla="*/ 4391 h 10000"/>
              <a:gd name="connsiteX20" fmla="*/ 7127 w 9426"/>
              <a:gd name="connsiteY20" fmla="*/ 5277 h 10000"/>
              <a:gd name="connsiteX21" fmla="*/ 6552 w 9426"/>
              <a:gd name="connsiteY21" fmla="*/ 6162 h 10000"/>
              <a:gd name="connsiteX22" fmla="*/ 5863 w 9426"/>
              <a:gd name="connsiteY22" fmla="*/ 7048 h 10000"/>
              <a:gd name="connsiteX23" fmla="*/ 5058 w 9426"/>
              <a:gd name="connsiteY23" fmla="*/ 8524 h 10000"/>
              <a:gd name="connsiteX24" fmla="*/ 4253 w 9426"/>
              <a:gd name="connsiteY24" fmla="*/ 10000 h 10000"/>
              <a:gd name="connsiteX25" fmla="*/ 3908 w 9426"/>
              <a:gd name="connsiteY25" fmla="*/ 9114 h 10000"/>
              <a:gd name="connsiteX26" fmla="*/ 4599 w 9426"/>
              <a:gd name="connsiteY26" fmla="*/ 7638 h 10000"/>
              <a:gd name="connsiteX27" fmla="*/ 5288 w 9426"/>
              <a:gd name="connsiteY27" fmla="*/ 6162 h 10000"/>
              <a:gd name="connsiteX28" fmla="*/ 5863 w 9426"/>
              <a:gd name="connsiteY28" fmla="*/ 4982 h 10000"/>
              <a:gd name="connsiteX29" fmla="*/ 6322 w 9426"/>
              <a:gd name="connsiteY29" fmla="*/ 4096 h 10000"/>
              <a:gd name="connsiteX30" fmla="*/ 6668 w 9426"/>
              <a:gd name="connsiteY30" fmla="*/ 3247 h 10000"/>
              <a:gd name="connsiteX31" fmla="*/ 6897 w 9426"/>
              <a:gd name="connsiteY31" fmla="*/ 2657 h 10000"/>
              <a:gd name="connsiteX32" fmla="*/ 7011 w 9426"/>
              <a:gd name="connsiteY32" fmla="*/ 2362 h 10000"/>
              <a:gd name="connsiteX33" fmla="*/ 7011 w 9426"/>
              <a:gd name="connsiteY33" fmla="*/ 2066 h 10000"/>
              <a:gd name="connsiteX34" fmla="*/ 6897 w 9426"/>
              <a:gd name="connsiteY34" fmla="*/ 2066 h 10000"/>
              <a:gd name="connsiteX35" fmla="*/ 6552 w 9426"/>
              <a:gd name="connsiteY35" fmla="*/ 2066 h 10000"/>
              <a:gd name="connsiteX36" fmla="*/ 6437 w 9426"/>
              <a:gd name="connsiteY36" fmla="*/ 2066 h 10000"/>
              <a:gd name="connsiteX37" fmla="*/ 6322 w 9426"/>
              <a:gd name="connsiteY37" fmla="*/ 2066 h 10000"/>
              <a:gd name="connsiteX38" fmla="*/ 6208 w 9426"/>
              <a:gd name="connsiteY38" fmla="*/ 2066 h 10000"/>
              <a:gd name="connsiteX39" fmla="*/ 5863 w 9426"/>
              <a:gd name="connsiteY39" fmla="*/ 2066 h 10000"/>
              <a:gd name="connsiteX40" fmla="*/ 5632 w 9426"/>
              <a:gd name="connsiteY40" fmla="*/ 2362 h 10000"/>
              <a:gd name="connsiteX41" fmla="*/ 5288 w 9426"/>
              <a:gd name="connsiteY41" fmla="*/ 2362 h 10000"/>
              <a:gd name="connsiteX42" fmla="*/ 4943 w 9426"/>
              <a:gd name="connsiteY42" fmla="*/ 2657 h 10000"/>
              <a:gd name="connsiteX43" fmla="*/ 4483 w 9426"/>
              <a:gd name="connsiteY43" fmla="*/ 2657 h 10000"/>
              <a:gd name="connsiteX44" fmla="*/ 3564 w 9426"/>
              <a:gd name="connsiteY44" fmla="*/ 2952 h 10000"/>
              <a:gd name="connsiteX45" fmla="*/ 2758 w 9426"/>
              <a:gd name="connsiteY45" fmla="*/ 3506 h 10000"/>
              <a:gd name="connsiteX46" fmla="*/ 2069 w 9426"/>
              <a:gd name="connsiteY46" fmla="*/ 3801 h 10000"/>
              <a:gd name="connsiteX47" fmla="*/ 1380 w 9426"/>
              <a:gd name="connsiteY47" fmla="*/ 4096 h 10000"/>
              <a:gd name="connsiteX48" fmla="*/ 1150 w 9426"/>
              <a:gd name="connsiteY48" fmla="*/ 4096 h 10000"/>
              <a:gd name="connsiteX49" fmla="*/ 805 w 9426"/>
              <a:gd name="connsiteY49" fmla="*/ 4391 h 10000"/>
              <a:gd name="connsiteX50" fmla="*/ 575 w 9426"/>
              <a:gd name="connsiteY50" fmla="*/ 4391 h 10000"/>
              <a:gd name="connsiteX51" fmla="*/ 345 w 9426"/>
              <a:gd name="connsiteY51" fmla="*/ 4391 h 10000"/>
              <a:gd name="connsiteX52" fmla="*/ 0 w 9426"/>
              <a:gd name="connsiteY52" fmla="*/ 4391 h 10000"/>
              <a:gd name="connsiteX53" fmla="*/ 230 w 9426"/>
              <a:gd name="connsiteY53" fmla="*/ 2362 h 10000"/>
              <a:gd name="connsiteX54" fmla="*/ 920 w 9426"/>
              <a:gd name="connsiteY54" fmla="*/ 2362 h 10000"/>
              <a:gd name="connsiteX55" fmla="*/ 1724 w 9426"/>
              <a:gd name="connsiteY55" fmla="*/ 2066 h 10000"/>
              <a:gd name="connsiteX56" fmla="*/ 2299 w 9426"/>
              <a:gd name="connsiteY56" fmla="*/ 2066 h 10000"/>
              <a:gd name="connsiteX57" fmla="*/ 2874 w 9426"/>
              <a:gd name="connsiteY57" fmla="*/ 1771 h 10000"/>
              <a:gd name="connsiteX58" fmla="*/ 3334 w 9426"/>
              <a:gd name="connsiteY58" fmla="*/ 1771 h 10000"/>
              <a:gd name="connsiteX59" fmla="*/ 3794 w 9426"/>
              <a:gd name="connsiteY59" fmla="*/ 1476 h 10000"/>
              <a:gd name="connsiteX60" fmla="*/ 4483 w 9426"/>
              <a:gd name="connsiteY60" fmla="*/ 1476 h 10000"/>
              <a:gd name="connsiteX61" fmla="*/ 5173 w 9426"/>
              <a:gd name="connsiteY61" fmla="*/ 1181 h 10000"/>
              <a:gd name="connsiteX62" fmla="*/ 5748 w 9426"/>
              <a:gd name="connsiteY62" fmla="*/ 886 h 10000"/>
              <a:gd name="connsiteX63" fmla="*/ 6208 w 9426"/>
              <a:gd name="connsiteY63" fmla="*/ 886 h 10000"/>
              <a:gd name="connsiteX64" fmla="*/ 6552 w 9426"/>
              <a:gd name="connsiteY64" fmla="*/ 590 h 10000"/>
              <a:gd name="connsiteX65" fmla="*/ 6897 w 9426"/>
              <a:gd name="connsiteY65" fmla="*/ 590 h 10000"/>
              <a:gd name="connsiteX66" fmla="*/ 7127 w 9426"/>
              <a:gd name="connsiteY66" fmla="*/ 295 h 10000"/>
              <a:gd name="connsiteX67" fmla="*/ 7242 w 9426"/>
              <a:gd name="connsiteY67" fmla="*/ 295 h 10000"/>
              <a:gd name="connsiteX68" fmla="*/ 7242 w 9426"/>
              <a:gd name="connsiteY68" fmla="*/ 295 h 10000"/>
              <a:gd name="connsiteX0" fmla="*/ 7439 w 9756"/>
              <a:gd name="connsiteY0" fmla="*/ 295 h 10000"/>
              <a:gd name="connsiteX1" fmla="*/ 7561 w 9756"/>
              <a:gd name="connsiteY1" fmla="*/ 0 h 10000"/>
              <a:gd name="connsiteX2" fmla="*/ 7683 w 9756"/>
              <a:gd name="connsiteY2" fmla="*/ 0 h 10000"/>
              <a:gd name="connsiteX3" fmla="*/ 7806 w 9756"/>
              <a:gd name="connsiteY3" fmla="*/ 0 h 10000"/>
              <a:gd name="connsiteX4" fmla="*/ 7926 w 9756"/>
              <a:gd name="connsiteY4" fmla="*/ 0 h 10000"/>
              <a:gd name="connsiteX5" fmla="*/ 8172 w 9756"/>
              <a:gd name="connsiteY5" fmla="*/ 0 h 10000"/>
              <a:gd name="connsiteX6" fmla="*/ 8415 w 9756"/>
              <a:gd name="connsiteY6" fmla="*/ 590 h 10000"/>
              <a:gd name="connsiteX7" fmla="*/ 8659 w 9756"/>
              <a:gd name="connsiteY7" fmla="*/ 886 h 10000"/>
              <a:gd name="connsiteX8" fmla="*/ 9024 w 9756"/>
              <a:gd name="connsiteY8" fmla="*/ 1476 h 10000"/>
              <a:gd name="connsiteX9" fmla="*/ 9389 w 9756"/>
              <a:gd name="connsiteY9" fmla="*/ 1771 h 10000"/>
              <a:gd name="connsiteX10" fmla="*/ 9634 w 9756"/>
              <a:gd name="connsiteY10" fmla="*/ 2362 h 10000"/>
              <a:gd name="connsiteX11" fmla="*/ 9756 w 9756"/>
              <a:gd name="connsiteY11" fmla="*/ 2657 h 10000"/>
              <a:gd name="connsiteX12" fmla="*/ 9756 w 9756"/>
              <a:gd name="connsiteY12" fmla="*/ 2657 h 10000"/>
              <a:gd name="connsiteX13" fmla="*/ 9756 w 9756"/>
              <a:gd name="connsiteY13" fmla="*/ 2952 h 10000"/>
              <a:gd name="connsiteX14" fmla="*/ 9511 w 9756"/>
              <a:gd name="connsiteY14" fmla="*/ 2952 h 10000"/>
              <a:gd name="connsiteX15" fmla="*/ 9269 w 9756"/>
              <a:gd name="connsiteY15" fmla="*/ 3247 h 10000"/>
              <a:gd name="connsiteX16" fmla="*/ 8902 w 9756"/>
              <a:gd name="connsiteY16" fmla="*/ 3247 h 10000"/>
              <a:gd name="connsiteX17" fmla="*/ 8659 w 9756"/>
              <a:gd name="connsiteY17" fmla="*/ 3506 h 10000"/>
              <a:gd name="connsiteX18" fmla="*/ 8293 w 9756"/>
              <a:gd name="connsiteY18" fmla="*/ 3801 h 10000"/>
              <a:gd name="connsiteX19" fmla="*/ 7806 w 9756"/>
              <a:gd name="connsiteY19" fmla="*/ 4391 h 10000"/>
              <a:gd name="connsiteX20" fmla="*/ 7317 w 9756"/>
              <a:gd name="connsiteY20" fmla="*/ 5277 h 10000"/>
              <a:gd name="connsiteX21" fmla="*/ 6707 w 9756"/>
              <a:gd name="connsiteY21" fmla="*/ 6162 h 10000"/>
              <a:gd name="connsiteX22" fmla="*/ 5976 w 9756"/>
              <a:gd name="connsiteY22" fmla="*/ 7048 h 10000"/>
              <a:gd name="connsiteX23" fmla="*/ 5122 w 9756"/>
              <a:gd name="connsiteY23" fmla="*/ 8524 h 10000"/>
              <a:gd name="connsiteX24" fmla="*/ 4268 w 9756"/>
              <a:gd name="connsiteY24" fmla="*/ 10000 h 10000"/>
              <a:gd name="connsiteX25" fmla="*/ 3902 w 9756"/>
              <a:gd name="connsiteY25" fmla="*/ 9114 h 10000"/>
              <a:gd name="connsiteX26" fmla="*/ 4635 w 9756"/>
              <a:gd name="connsiteY26" fmla="*/ 7638 h 10000"/>
              <a:gd name="connsiteX27" fmla="*/ 5366 w 9756"/>
              <a:gd name="connsiteY27" fmla="*/ 6162 h 10000"/>
              <a:gd name="connsiteX28" fmla="*/ 5976 w 9756"/>
              <a:gd name="connsiteY28" fmla="*/ 4982 h 10000"/>
              <a:gd name="connsiteX29" fmla="*/ 6463 w 9756"/>
              <a:gd name="connsiteY29" fmla="*/ 4096 h 10000"/>
              <a:gd name="connsiteX30" fmla="*/ 6830 w 9756"/>
              <a:gd name="connsiteY30" fmla="*/ 3247 h 10000"/>
              <a:gd name="connsiteX31" fmla="*/ 7073 w 9756"/>
              <a:gd name="connsiteY31" fmla="*/ 2657 h 10000"/>
              <a:gd name="connsiteX32" fmla="*/ 7194 w 9756"/>
              <a:gd name="connsiteY32" fmla="*/ 2362 h 10000"/>
              <a:gd name="connsiteX33" fmla="*/ 7194 w 9756"/>
              <a:gd name="connsiteY33" fmla="*/ 2066 h 10000"/>
              <a:gd name="connsiteX34" fmla="*/ 7073 w 9756"/>
              <a:gd name="connsiteY34" fmla="*/ 2066 h 10000"/>
              <a:gd name="connsiteX35" fmla="*/ 6707 w 9756"/>
              <a:gd name="connsiteY35" fmla="*/ 2066 h 10000"/>
              <a:gd name="connsiteX36" fmla="*/ 6585 w 9756"/>
              <a:gd name="connsiteY36" fmla="*/ 2066 h 10000"/>
              <a:gd name="connsiteX37" fmla="*/ 6463 w 9756"/>
              <a:gd name="connsiteY37" fmla="*/ 2066 h 10000"/>
              <a:gd name="connsiteX38" fmla="*/ 6342 w 9756"/>
              <a:gd name="connsiteY38" fmla="*/ 2066 h 10000"/>
              <a:gd name="connsiteX39" fmla="*/ 5976 w 9756"/>
              <a:gd name="connsiteY39" fmla="*/ 2066 h 10000"/>
              <a:gd name="connsiteX40" fmla="*/ 5731 w 9756"/>
              <a:gd name="connsiteY40" fmla="*/ 2362 h 10000"/>
              <a:gd name="connsiteX41" fmla="*/ 5366 w 9756"/>
              <a:gd name="connsiteY41" fmla="*/ 2362 h 10000"/>
              <a:gd name="connsiteX42" fmla="*/ 5000 w 9756"/>
              <a:gd name="connsiteY42" fmla="*/ 2657 h 10000"/>
              <a:gd name="connsiteX43" fmla="*/ 4512 w 9756"/>
              <a:gd name="connsiteY43" fmla="*/ 2657 h 10000"/>
              <a:gd name="connsiteX44" fmla="*/ 3537 w 9756"/>
              <a:gd name="connsiteY44" fmla="*/ 2952 h 10000"/>
              <a:gd name="connsiteX45" fmla="*/ 2682 w 9756"/>
              <a:gd name="connsiteY45" fmla="*/ 3506 h 10000"/>
              <a:gd name="connsiteX46" fmla="*/ 1951 w 9756"/>
              <a:gd name="connsiteY46" fmla="*/ 3801 h 10000"/>
              <a:gd name="connsiteX47" fmla="*/ 1220 w 9756"/>
              <a:gd name="connsiteY47" fmla="*/ 4096 h 10000"/>
              <a:gd name="connsiteX48" fmla="*/ 976 w 9756"/>
              <a:gd name="connsiteY48" fmla="*/ 4096 h 10000"/>
              <a:gd name="connsiteX49" fmla="*/ 610 w 9756"/>
              <a:gd name="connsiteY49" fmla="*/ 4391 h 10000"/>
              <a:gd name="connsiteX50" fmla="*/ 366 w 9756"/>
              <a:gd name="connsiteY50" fmla="*/ 4391 h 10000"/>
              <a:gd name="connsiteX51" fmla="*/ 122 w 9756"/>
              <a:gd name="connsiteY51" fmla="*/ 4391 h 10000"/>
              <a:gd name="connsiteX52" fmla="*/ 0 w 9756"/>
              <a:gd name="connsiteY52" fmla="*/ 2362 h 10000"/>
              <a:gd name="connsiteX53" fmla="*/ 732 w 9756"/>
              <a:gd name="connsiteY53" fmla="*/ 2362 h 10000"/>
              <a:gd name="connsiteX54" fmla="*/ 1585 w 9756"/>
              <a:gd name="connsiteY54" fmla="*/ 2066 h 10000"/>
              <a:gd name="connsiteX55" fmla="*/ 2195 w 9756"/>
              <a:gd name="connsiteY55" fmla="*/ 2066 h 10000"/>
              <a:gd name="connsiteX56" fmla="*/ 2805 w 9756"/>
              <a:gd name="connsiteY56" fmla="*/ 1771 h 10000"/>
              <a:gd name="connsiteX57" fmla="*/ 3293 w 9756"/>
              <a:gd name="connsiteY57" fmla="*/ 1771 h 10000"/>
              <a:gd name="connsiteX58" fmla="*/ 3781 w 9756"/>
              <a:gd name="connsiteY58" fmla="*/ 1476 h 10000"/>
              <a:gd name="connsiteX59" fmla="*/ 4512 w 9756"/>
              <a:gd name="connsiteY59" fmla="*/ 1476 h 10000"/>
              <a:gd name="connsiteX60" fmla="*/ 5244 w 9756"/>
              <a:gd name="connsiteY60" fmla="*/ 1181 h 10000"/>
              <a:gd name="connsiteX61" fmla="*/ 5854 w 9756"/>
              <a:gd name="connsiteY61" fmla="*/ 886 h 10000"/>
              <a:gd name="connsiteX62" fmla="*/ 6342 w 9756"/>
              <a:gd name="connsiteY62" fmla="*/ 886 h 10000"/>
              <a:gd name="connsiteX63" fmla="*/ 6707 w 9756"/>
              <a:gd name="connsiteY63" fmla="*/ 590 h 10000"/>
              <a:gd name="connsiteX64" fmla="*/ 7073 w 9756"/>
              <a:gd name="connsiteY64" fmla="*/ 590 h 10000"/>
              <a:gd name="connsiteX65" fmla="*/ 7317 w 9756"/>
              <a:gd name="connsiteY65" fmla="*/ 295 h 10000"/>
              <a:gd name="connsiteX66" fmla="*/ 7439 w 9756"/>
              <a:gd name="connsiteY66" fmla="*/ 295 h 10000"/>
              <a:gd name="connsiteX67" fmla="*/ 7439 w 9756"/>
              <a:gd name="connsiteY67" fmla="*/ 295 h 10000"/>
              <a:gd name="connsiteX0" fmla="*/ 7625 w 10000"/>
              <a:gd name="connsiteY0" fmla="*/ 295 h 10000"/>
              <a:gd name="connsiteX1" fmla="*/ 7750 w 10000"/>
              <a:gd name="connsiteY1" fmla="*/ 0 h 10000"/>
              <a:gd name="connsiteX2" fmla="*/ 7875 w 10000"/>
              <a:gd name="connsiteY2" fmla="*/ 0 h 10000"/>
              <a:gd name="connsiteX3" fmla="*/ 8001 w 10000"/>
              <a:gd name="connsiteY3" fmla="*/ 0 h 10000"/>
              <a:gd name="connsiteX4" fmla="*/ 8124 w 10000"/>
              <a:gd name="connsiteY4" fmla="*/ 0 h 10000"/>
              <a:gd name="connsiteX5" fmla="*/ 8376 w 10000"/>
              <a:gd name="connsiteY5" fmla="*/ 0 h 10000"/>
              <a:gd name="connsiteX6" fmla="*/ 8625 w 10000"/>
              <a:gd name="connsiteY6" fmla="*/ 590 h 10000"/>
              <a:gd name="connsiteX7" fmla="*/ 8876 w 10000"/>
              <a:gd name="connsiteY7" fmla="*/ 886 h 10000"/>
              <a:gd name="connsiteX8" fmla="*/ 9250 w 10000"/>
              <a:gd name="connsiteY8" fmla="*/ 1476 h 10000"/>
              <a:gd name="connsiteX9" fmla="*/ 9624 w 10000"/>
              <a:gd name="connsiteY9" fmla="*/ 1771 h 10000"/>
              <a:gd name="connsiteX10" fmla="*/ 9875 w 10000"/>
              <a:gd name="connsiteY10" fmla="*/ 2362 h 10000"/>
              <a:gd name="connsiteX11" fmla="*/ 10000 w 10000"/>
              <a:gd name="connsiteY11" fmla="*/ 2657 h 10000"/>
              <a:gd name="connsiteX12" fmla="*/ 10000 w 10000"/>
              <a:gd name="connsiteY12" fmla="*/ 2657 h 10000"/>
              <a:gd name="connsiteX13" fmla="*/ 10000 w 10000"/>
              <a:gd name="connsiteY13" fmla="*/ 2952 h 10000"/>
              <a:gd name="connsiteX14" fmla="*/ 9749 w 10000"/>
              <a:gd name="connsiteY14" fmla="*/ 2952 h 10000"/>
              <a:gd name="connsiteX15" fmla="*/ 9501 w 10000"/>
              <a:gd name="connsiteY15" fmla="*/ 3247 h 10000"/>
              <a:gd name="connsiteX16" fmla="*/ 9125 w 10000"/>
              <a:gd name="connsiteY16" fmla="*/ 3247 h 10000"/>
              <a:gd name="connsiteX17" fmla="*/ 8876 w 10000"/>
              <a:gd name="connsiteY17" fmla="*/ 3506 h 10000"/>
              <a:gd name="connsiteX18" fmla="*/ 8500 w 10000"/>
              <a:gd name="connsiteY18" fmla="*/ 3801 h 10000"/>
              <a:gd name="connsiteX19" fmla="*/ 8001 w 10000"/>
              <a:gd name="connsiteY19" fmla="*/ 4391 h 10000"/>
              <a:gd name="connsiteX20" fmla="*/ 7500 w 10000"/>
              <a:gd name="connsiteY20" fmla="*/ 5277 h 10000"/>
              <a:gd name="connsiteX21" fmla="*/ 6875 w 10000"/>
              <a:gd name="connsiteY21" fmla="*/ 6162 h 10000"/>
              <a:gd name="connsiteX22" fmla="*/ 6125 w 10000"/>
              <a:gd name="connsiteY22" fmla="*/ 7048 h 10000"/>
              <a:gd name="connsiteX23" fmla="*/ 5250 w 10000"/>
              <a:gd name="connsiteY23" fmla="*/ 8524 h 10000"/>
              <a:gd name="connsiteX24" fmla="*/ 4375 w 10000"/>
              <a:gd name="connsiteY24" fmla="*/ 10000 h 10000"/>
              <a:gd name="connsiteX25" fmla="*/ 4000 w 10000"/>
              <a:gd name="connsiteY25" fmla="*/ 9114 h 10000"/>
              <a:gd name="connsiteX26" fmla="*/ 4751 w 10000"/>
              <a:gd name="connsiteY26" fmla="*/ 7638 h 10000"/>
              <a:gd name="connsiteX27" fmla="*/ 5500 w 10000"/>
              <a:gd name="connsiteY27" fmla="*/ 6162 h 10000"/>
              <a:gd name="connsiteX28" fmla="*/ 6125 w 10000"/>
              <a:gd name="connsiteY28" fmla="*/ 4982 h 10000"/>
              <a:gd name="connsiteX29" fmla="*/ 6625 w 10000"/>
              <a:gd name="connsiteY29" fmla="*/ 4096 h 10000"/>
              <a:gd name="connsiteX30" fmla="*/ 7001 w 10000"/>
              <a:gd name="connsiteY30" fmla="*/ 3247 h 10000"/>
              <a:gd name="connsiteX31" fmla="*/ 7250 w 10000"/>
              <a:gd name="connsiteY31" fmla="*/ 2657 h 10000"/>
              <a:gd name="connsiteX32" fmla="*/ 7374 w 10000"/>
              <a:gd name="connsiteY32" fmla="*/ 2362 h 10000"/>
              <a:gd name="connsiteX33" fmla="*/ 7374 w 10000"/>
              <a:gd name="connsiteY33" fmla="*/ 2066 h 10000"/>
              <a:gd name="connsiteX34" fmla="*/ 7250 w 10000"/>
              <a:gd name="connsiteY34" fmla="*/ 2066 h 10000"/>
              <a:gd name="connsiteX35" fmla="*/ 6875 w 10000"/>
              <a:gd name="connsiteY35" fmla="*/ 2066 h 10000"/>
              <a:gd name="connsiteX36" fmla="*/ 6750 w 10000"/>
              <a:gd name="connsiteY36" fmla="*/ 2066 h 10000"/>
              <a:gd name="connsiteX37" fmla="*/ 6625 w 10000"/>
              <a:gd name="connsiteY37" fmla="*/ 2066 h 10000"/>
              <a:gd name="connsiteX38" fmla="*/ 6501 w 10000"/>
              <a:gd name="connsiteY38" fmla="*/ 2066 h 10000"/>
              <a:gd name="connsiteX39" fmla="*/ 6125 w 10000"/>
              <a:gd name="connsiteY39" fmla="*/ 2066 h 10000"/>
              <a:gd name="connsiteX40" fmla="*/ 5874 w 10000"/>
              <a:gd name="connsiteY40" fmla="*/ 2362 h 10000"/>
              <a:gd name="connsiteX41" fmla="*/ 5500 w 10000"/>
              <a:gd name="connsiteY41" fmla="*/ 2362 h 10000"/>
              <a:gd name="connsiteX42" fmla="*/ 5125 w 10000"/>
              <a:gd name="connsiteY42" fmla="*/ 2657 h 10000"/>
              <a:gd name="connsiteX43" fmla="*/ 4625 w 10000"/>
              <a:gd name="connsiteY43" fmla="*/ 2657 h 10000"/>
              <a:gd name="connsiteX44" fmla="*/ 3625 w 10000"/>
              <a:gd name="connsiteY44" fmla="*/ 2952 h 10000"/>
              <a:gd name="connsiteX45" fmla="*/ 2749 w 10000"/>
              <a:gd name="connsiteY45" fmla="*/ 3506 h 10000"/>
              <a:gd name="connsiteX46" fmla="*/ 2000 w 10000"/>
              <a:gd name="connsiteY46" fmla="*/ 3801 h 10000"/>
              <a:gd name="connsiteX47" fmla="*/ 1251 w 10000"/>
              <a:gd name="connsiteY47" fmla="*/ 4096 h 10000"/>
              <a:gd name="connsiteX48" fmla="*/ 1000 w 10000"/>
              <a:gd name="connsiteY48" fmla="*/ 4096 h 10000"/>
              <a:gd name="connsiteX49" fmla="*/ 625 w 10000"/>
              <a:gd name="connsiteY49" fmla="*/ 4391 h 10000"/>
              <a:gd name="connsiteX50" fmla="*/ 375 w 10000"/>
              <a:gd name="connsiteY50" fmla="*/ 4391 h 10000"/>
              <a:gd name="connsiteX51" fmla="*/ 0 w 10000"/>
              <a:gd name="connsiteY51" fmla="*/ 2362 h 10000"/>
              <a:gd name="connsiteX52" fmla="*/ 750 w 10000"/>
              <a:gd name="connsiteY52" fmla="*/ 2362 h 10000"/>
              <a:gd name="connsiteX53" fmla="*/ 1625 w 10000"/>
              <a:gd name="connsiteY53" fmla="*/ 2066 h 10000"/>
              <a:gd name="connsiteX54" fmla="*/ 2250 w 10000"/>
              <a:gd name="connsiteY54" fmla="*/ 2066 h 10000"/>
              <a:gd name="connsiteX55" fmla="*/ 2875 w 10000"/>
              <a:gd name="connsiteY55" fmla="*/ 1771 h 10000"/>
              <a:gd name="connsiteX56" fmla="*/ 3375 w 10000"/>
              <a:gd name="connsiteY56" fmla="*/ 1771 h 10000"/>
              <a:gd name="connsiteX57" fmla="*/ 3876 w 10000"/>
              <a:gd name="connsiteY57" fmla="*/ 1476 h 10000"/>
              <a:gd name="connsiteX58" fmla="*/ 4625 w 10000"/>
              <a:gd name="connsiteY58" fmla="*/ 1476 h 10000"/>
              <a:gd name="connsiteX59" fmla="*/ 5375 w 10000"/>
              <a:gd name="connsiteY59" fmla="*/ 1181 h 10000"/>
              <a:gd name="connsiteX60" fmla="*/ 6000 w 10000"/>
              <a:gd name="connsiteY60" fmla="*/ 886 h 10000"/>
              <a:gd name="connsiteX61" fmla="*/ 6501 w 10000"/>
              <a:gd name="connsiteY61" fmla="*/ 886 h 10000"/>
              <a:gd name="connsiteX62" fmla="*/ 6875 w 10000"/>
              <a:gd name="connsiteY62" fmla="*/ 590 h 10000"/>
              <a:gd name="connsiteX63" fmla="*/ 7250 w 10000"/>
              <a:gd name="connsiteY63" fmla="*/ 590 h 10000"/>
              <a:gd name="connsiteX64" fmla="*/ 7500 w 10000"/>
              <a:gd name="connsiteY64" fmla="*/ 295 h 10000"/>
              <a:gd name="connsiteX65" fmla="*/ 7625 w 10000"/>
              <a:gd name="connsiteY65" fmla="*/ 295 h 10000"/>
              <a:gd name="connsiteX66" fmla="*/ 7625 w 10000"/>
              <a:gd name="connsiteY66" fmla="*/ 295 h 10000"/>
              <a:gd name="connsiteX0" fmla="*/ 7625 w 10000"/>
              <a:gd name="connsiteY0" fmla="*/ 295 h 10000"/>
              <a:gd name="connsiteX1" fmla="*/ 7750 w 10000"/>
              <a:gd name="connsiteY1" fmla="*/ 0 h 10000"/>
              <a:gd name="connsiteX2" fmla="*/ 7875 w 10000"/>
              <a:gd name="connsiteY2" fmla="*/ 0 h 10000"/>
              <a:gd name="connsiteX3" fmla="*/ 8001 w 10000"/>
              <a:gd name="connsiteY3" fmla="*/ 0 h 10000"/>
              <a:gd name="connsiteX4" fmla="*/ 8124 w 10000"/>
              <a:gd name="connsiteY4" fmla="*/ 0 h 10000"/>
              <a:gd name="connsiteX5" fmla="*/ 8376 w 10000"/>
              <a:gd name="connsiteY5" fmla="*/ 0 h 10000"/>
              <a:gd name="connsiteX6" fmla="*/ 8625 w 10000"/>
              <a:gd name="connsiteY6" fmla="*/ 590 h 10000"/>
              <a:gd name="connsiteX7" fmla="*/ 8876 w 10000"/>
              <a:gd name="connsiteY7" fmla="*/ 886 h 10000"/>
              <a:gd name="connsiteX8" fmla="*/ 9250 w 10000"/>
              <a:gd name="connsiteY8" fmla="*/ 1476 h 10000"/>
              <a:gd name="connsiteX9" fmla="*/ 9624 w 10000"/>
              <a:gd name="connsiteY9" fmla="*/ 1771 h 10000"/>
              <a:gd name="connsiteX10" fmla="*/ 9875 w 10000"/>
              <a:gd name="connsiteY10" fmla="*/ 2362 h 10000"/>
              <a:gd name="connsiteX11" fmla="*/ 10000 w 10000"/>
              <a:gd name="connsiteY11" fmla="*/ 2657 h 10000"/>
              <a:gd name="connsiteX12" fmla="*/ 10000 w 10000"/>
              <a:gd name="connsiteY12" fmla="*/ 2657 h 10000"/>
              <a:gd name="connsiteX13" fmla="*/ 10000 w 10000"/>
              <a:gd name="connsiteY13" fmla="*/ 2952 h 10000"/>
              <a:gd name="connsiteX14" fmla="*/ 9749 w 10000"/>
              <a:gd name="connsiteY14" fmla="*/ 2952 h 10000"/>
              <a:gd name="connsiteX15" fmla="*/ 9501 w 10000"/>
              <a:gd name="connsiteY15" fmla="*/ 3247 h 10000"/>
              <a:gd name="connsiteX16" fmla="*/ 9125 w 10000"/>
              <a:gd name="connsiteY16" fmla="*/ 3247 h 10000"/>
              <a:gd name="connsiteX17" fmla="*/ 8876 w 10000"/>
              <a:gd name="connsiteY17" fmla="*/ 3506 h 10000"/>
              <a:gd name="connsiteX18" fmla="*/ 8500 w 10000"/>
              <a:gd name="connsiteY18" fmla="*/ 3801 h 10000"/>
              <a:gd name="connsiteX19" fmla="*/ 8001 w 10000"/>
              <a:gd name="connsiteY19" fmla="*/ 4391 h 10000"/>
              <a:gd name="connsiteX20" fmla="*/ 7500 w 10000"/>
              <a:gd name="connsiteY20" fmla="*/ 5277 h 10000"/>
              <a:gd name="connsiteX21" fmla="*/ 6875 w 10000"/>
              <a:gd name="connsiteY21" fmla="*/ 6162 h 10000"/>
              <a:gd name="connsiteX22" fmla="*/ 6125 w 10000"/>
              <a:gd name="connsiteY22" fmla="*/ 7048 h 10000"/>
              <a:gd name="connsiteX23" fmla="*/ 5250 w 10000"/>
              <a:gd name="connsiteY23" fmla="*/ 8524 h 10000"/>
              <a:gd name="connsiteX24" fmla="*/ 4375 w 10000"/>
              <a:gd name="connsiteY24" fmla="*/ 10000 h 10000"/>
              <a:gd name="connsiteX25" fmla="*/ 4000 w 10000"/>
              <a:gd name="connsiteY25" fmla="*/ 9114 h 10000"/>
              <a:gd name="connsiteX26" fmla="*/ 4751 w 10000"/>
              <a:gd name="connsiteY26" fmla="*/ 7638 h 10000"/>
              <a:gd name="connsiteX27" fmla="*/ 5500 w 10000"/>
              <a:gd name="connsiteY27" fmla="*/ 6162 h 10000"/>
              <a:gd name="connsiteX28" fmla="*/ 6125 w 10000"/>
              <a:gd name="connsiteY28" fmla="*/ 4982 h 10000"/>
              <a:gd name="connsiteX29" fmla="*/ 6625 w 10000"/>
              <a:gd name="connsiteY29" fmla="*/ 4096 h 10000"/>
              <a:gd name="connsiteX30" fmla="*/ 7001 w 10000"/>
              <a:gd name="connsiteY30" fmla="*/ 3247 h 10000"/>
              <a:gd name="connsiteX31" fmla="*/ 7250 w 10000"/>
              <a:gd name="connsiteY31" fmla="*/ 2657 h 10000"/>
              <a:gd name="connsiteX32" fmla="*/ 7374 w 10000"/>
              <a:gd name="connsiteY32" fmla="*/ 2362 h 10000"/>
              <a:gd name="connsiteX33" fmla="*/ 7374 w 10000"/>
              <a:gd name="connsiteY33" fmla="*/ 2066 h 10000"/>
              <a:gd name="connsiteX34" fmla="*/ 7250 w 10000"/>
              <a:gd name="connsiteY34" fmla="*/ 2066 h 10000"/>
              <a:gd name="connsiteX35" fmla="*/ 6875 w 10000"/>
              <a:gd name="connsiteY35" fmla="*/ 2066 h 10000"/>
              <a:gd name="connsiteX36" fmla="*/ 6750 w 10000"/>
              <a:gd name="connsiteY36" fmla="*/ 2066 h 10000"/>
              <a:gd name="connsiteX37" fmla="*/ 6625 w 10000"/>
              <a:gd name="connsiteY37" fmla="*/ 2066 h 10000"/>
              <a:gd name="connsiteX38" fmla="*/ 6501 w 10000"/>
              <a:gd name="connsiteY38" fmla="*/ 2066 h 10000"/>
              <a:gd name="connsiteX39" fmla="*/ 6125 w 10000"/>
              <a:gd name="connsiteY39" fmla="*/ 2066 h 10000"/>
              <a:gd name="connsiteX40" fmla="*/ 5874 w 10000"/>
              <a:gd name="connsiteY40" fmla="*/ 2362 h 10000"/>
              <a:gd name="connsiteX41" fmla="*/ 5500 w 10000"/>
              <a:gd name="connsiteY41" fmla="*/ 2362 h 10000"/>
              <a:gd name="connsiteX42" fmla="*/ 5125 w 10000"/>
              <a:gd name="connsiteY42" fmla="*/ 2657 h 10000"/>
              <a:gd name="connsiteX43" fmla="*/ 4625 w 10000"/>
              <a:gd name="connsiteY43" fmla="*/ 2657 h 10000"/>
              <a:gd name="connsiteX44" fmla="*/ 3625 w 10000"/>
              <a:gd name="connsiteY44" fmla="*/ 2952 h 10000"/>
              <a:gd name="connsiteX45" fmla="*/ 2749 w 10000"/>
              <a:gd name="connsiteY45" fmla="*/ 3506 h 10000"/>
              <a:gd name="connsiteX46" fmla="*/ 2000 w 10000"/>
              <a:gd name="connsiteY46" fmla="*/ 3801 h 10000"/>
              <a:gd name="connsiteX47" fmla="*/ 1251 w 10000"/>
              <a:gd name="connsiteY47" fmla="*/ 4096 h 10000"/>
              <a:gd name="connsiteX48" fmla="*/ 1000 w 10000"/>
              <a:gd name="connsiteY48" fmla="*/ 4096 h 10000"/>
              <a:gd name="connsiteX49" fmla="*/ 625 w 10000"/>
              <a:gd name="connsiteY49" fmla="*/ 4391 h 10000"/>
              <a:gd name="connsiteX50" fmla="*/ 0 w 10000"/>
              <a:gd name="connsiteY50" fmla="*/ 2362 h 10000"/>
              <a:gd name="connsiteX51" fmla="*/ 750 w 10000"/>
              <a:gd name="connsiteY51" fmla="*/ 2362 h 10000"/>
              <a:gd name="connsiteX52" fmla="*/ 1625 w 10000"/>
              <a:gd name="connsiteY52" fmla="*/ 2066 h 10000"/>
              <a:gd name="connsiteX53" fmla="*/ 2250 w 10000"/>
              <a:gd name="connsiteY53" fmla="*/ 2066 h 10000"/>
              <a:gd name="connsiteX54" fmla="*/ 2875 w 10000"/>
              <a:gd name="connsiteY54" fmla="*/ 1771 h 10000"/>
              <a:gd name="connsiteX55" fmla="*/ 3375 w 10000"/>
              <a:gd name="connsiteY55" fmla="*/ 1771 h 10000"/>
              <a:gd name="connsiteX56" fmla="*/ 3876 w 10000"/>
              <a:gd name="connsiteY56" fmla="*/ 1476 h 10000"/>
              <a:gd name="connsiteX57" fmla="*/ 4625 w 10000"/>
              <a:gd name="connsiteY57" fmla="*/ 1476 h 10000"/>
              <a:gd name="connsiteX58" fmla="*/ 5375 w 10000"/>
              <a:gd name="connsiteY58" fmla="*/ 1181 h 10000"/>
              <a:gd name="connsiteX59" fmla="*/ 6000 w 10000"/>
              <a:gd name="connsiteY59" fmla="*/ 886 h 10000"/>
              <a:gd name="connsiteX60" fmla="*/ 6501 w 10000"/>
              <a:gd name="connsiteY60" fmla="*/ 886 h 10000"/>
              <a:gd name="connsiteX61" fmla="*/ 6875 w 10000"/>
              <a:gd name="connsiteY61" fmla="*/ 590 h 10000"/>
              <a:gd name="connsiteX62" fmla="*/ 7250 w 10000"/>
              <a:gd name="connsiteY62" fmla="*/ 590 h 10000"/>
              <a:gd name="connsiteX63" fmla="*/ 7500 w 10000"/>
              <a:gd name="connsiteY63" fmla="*/ 295 h 10000"/>
              <a:gd name="connsiteX64" fmla="*/ 7625 w 10000"/>
              <a:gd name="connsiteY64" fmla="*/ 295 h 10000"/>
              <a:gd name="connsiteX65" fmla="*/ 7625 w 10000"/>
              <a:gd name="connsiteY65" fmla="*/ 295 h 10000"/>
              <a:gd name="connsiteX0" fmla="*/ 7625 w 10000"/>
              <a:gd name="connsiteY0" fmla="*/ 295 h 10000"/>
              <a:gd name="connsiteX1" fmla="*/ 7750 w 10000"/>
              <a:gd name="connsiteY1" fmla="*/ 0 h 10000"/>
              <a:gd name="connsiteX2" fmla="*/ 7875 w 10000"/>
              <a:gd name="connsiteY2" fmla="*/ 0 h 10000"/>
              <a:gd name="connsiteX3" fmla="*/ 8001 w 10000"/>
              <a:gd name="connsiteY3" fmla="*/ 0 h 10000"/>
              <a:gd name="connsiteX4" fmla="*/ 8124 w 10000"/>
              <a:gd name="connsiteY4" fmla="*/ 0 h 10000"/>
              <a:gd name="connsiteX5" fmla="*/ 8376 w 10000"/>
              <a:gd name="connsiteY5" fmla="*/ 0 h 10000"/>
              <a:gd name="connsiteX6" fmla="*/ 8625 w 10000"/>
              <a:gd name="connsiteY6" fmla="*/ 590 h 10000"/>
              <a:gd name="connsiteX7" fmla="*/ 8876 w 10000"/>
              <a:gd name="connsiteY7" fmla="*/ 886 h 10000"/>
              <a:gd name="connsiteX8" fmla="*/ 9250 w 10000"/>
              <a:gd name="connsiteY8" fmla="*/ 1476 h 10000"/>
              <a:gd name="connsiteX9" fmla="*/ 9624 w 10000"/>
              <a:gd name="connsiteY9" fmla="*/ 1771 h 10000"/>
              <a:gd name="connsiteX10" fmla="*/ 9875 w 10000"/>
              <a:gd name="connsiteY10" fmla="*/ 2362 h 10000"/>
              <a:gd name="connsiteX11" fmla="*/ 10000 w 10000"/>
              <a:gd name="connsiteY11" fmla="*/ 2657 h 10000"/>
              <a:gd name="connsiteX12" fmla="*/ 10000 w 10000"/>
              <a:gd name="connsiteY12" fmla="*/ 2657 h 10000"/>
              <a:gd name="connsiteX13" fmla="*/ 10000 w 10000"/>
              <a:gd name="connsiteY13" fmla="*/ 2952 h 10000"/>
              <a:gd name="connsiteX14" fmla="*/ 9749 w 10000"/>
              <a:gd name="connsiteY14" fmla="*/ 2952 h 10000"/>
              <a:gd name="connsiteX15" fmla="*/ 9501 w 10000"/>
              <a:gd name="connsiteY15" fmla="*/ 3247 h 10000"/>
              <a:gd name="connsiteX16" fmla="*/ 9125 w 10000"/>
              <a:gd name="connsiteY16" fmla="*/ 3247 h 10000"/>
              <a:gd name="connsiteX17" fmla="*/ 8876 w 10000"/>
              <a:gd name="connsiteY17" fmla="*/ 3506 h 10000"/>
              <a:gd name="connsiteX18" fmla="*/ 8500 w 10000"/>
              <a:gd name="connsiteY18" fmla="*/ 3801 h 10000"/>
              <a:gd name="connsiteX19" fmla="*/ 8001 w 10000"/>
              <a:gd name="connsiteY19" fmla="*/ 4391 h 10000"/>
              <a:gd name="connsiteX20" fmla="*/ 7500 w 10000"/>
              <a:gd name="connsiteY20" fmla="*/ 5277 h 10000"/>
              <a:gd name="connsiteX21" fmla="*/ 6875 w 10000"/>
              <a:gd name="connsiteY21" fmla="*/ 6162 h 10000"/>
              <a:gd name="connsiteX22" fmla="*/ 6125 w 10000"/>
              <a:gd name="connsiteY22" fmla="*/ 7048 h 10000"/>
              <a:gd name="connsiteX23" fmla="*/ 5250 w 10000"/>
              <a:gd name="connsiteY23" fmla="*/ 8524 h 10000"/>
              <a:gd name="connsiteX24" fmla="*/ 4375 w 10000"/>
              <a:gd name="connsiteY24" fmla="*/ 10000 h 10000"/>
              <a:gd name="connsiteX25" fmla="*/ 4000 w 10000"/>
              <a:gd name="connsiteY25" fmla="*/ 9114 h 10000"/>
              <a:gd name="connsiteX26" fmla="*/ 4751 w 10000"/>
              <a:gd name="connsiteY26" fmla="*/ 7638 h 10000"/>
              <a:gd name="connsiteX27" fmla="*/ 5500 w 10000"/>
              <a:gd name="connsiteY27" fmla="*/ 6162 h 10000"/>
              <a:gd name="connsiteX28" fmla="*/ 6125 w 10000"/>
              <a:gd name="connsiteY28" fmla="*/ 4982 h 10000"/>
              <a:gd name="connsiteX29" fmla="*/ 6625 w 10000"/>
              <a:gd name="connsiteY29" fmla="*/ 4096 h 10000"/>
              <a:gd name="connsiteX30" fmla="*/ 7001 w 10000"/>
              <a:gd name="connsiteY30" fmla="*/ 3247 h 10000"/>
              <a:gd name="connsiteX31" fmla="*/ 7250 w 10000"/>
              <a:gd name="connsiteY31" fmla="*/ 2657 h 10000"/>
              <a:gd name="connsiteX32" fmla="*/ 7374 w 10000"/>
              <a:gd name="connsiteY32" fmla="*/ 2362 h 10000"/>
              <a:gd name="connsiteX33" fmla="*/ 7374 w 10000"/>
              <a:gd name="connsiteY33" fmla="*/ 2066 h 10000"/>
              <a:gd name="connsiteX34" fmla="*/ 7250 w 10000"/>
              <a:gd name="connsiteY34" fmla="*/ 2066 h 10000"/>
              <a:gd name="connsiteX35" fmla="*/ 6875 w 10000"/>
              <a:gd name="connsiteY35" fmla="*/ 2066 h 10000"/>
              <a:gd name="connsiteX36" fmla="*/ 6750 w 10000"/>
              <a:gd name="connsiteY36" fmla="*/ 2066 h 10000"/>
              <a:gd name="connsiteX37" fmla="*/ 6625 w 10000"/>
              <a:gd name="connsiteY37" fmla="*/ 2066 h 10000"/>
              <a:gd name="connsiteX38" fmla="*/ 6501 w 10000"/>
              <a:gd name="connsiteY38" fmla="*/ 2066 h 10000"/>
              <a:gd name="connsiteX39" fmla="*/ 6125 w 10000"/>
              <a:gd name="connsiteY39" fmla="*/ 2066 h 10000"/>
              <a:gd name="connsiteX40" fmla="*/ 5874 w 10000"/>
              <a:gd name="connsiteY40" fmla="*/ 2362 h 10000"/>
              <a:gd name="connsiteX41" fmla="*/ 5500 w 10000"/>
              <a:gd name="connsiteY41" fmla="*/ 2362 h 10000"/>
              <a:gd name="connsiteX42" fmla="*/ 5125 w 10000"/>
              <a:gd name="connsiteY42" fmla="*/ 2657 h 10000"/>
              <a:gd name="connsiteX43" fmla="*/ 4625 w 10000"/>
              <a:gd name="connsiteY43" fmla="*/ 2657 h 10000"/>
              <a:gd name="connsiteX44" fmla="*/ 3625 w 10000"/>
              <a:gd name="connsiteY44" fmla="*/ 2952 h 10000"/>
              <a:gd name="connsiteX45" fmla="*/ 2749 w 10000"/>
              <a:gd name="connsiteY45" fmla="*/ 3506 h 10000"/>
              <a:gd name="connsiteX46" fmla="*/ 2000 w 10000"/>
              <a:gd name="connsiteY46" fmla="*/ 3801 h 10000"/>
              <a:gd name="connsiteX47" fmla="*/ 1251 w 10000"/>
              <a:gd name="connsiteY47" fmla="*/ 4096 h 10000"/>
              <a:gd name="connsiteX48" fmla="*/ 1000 w 10000"/>
              <a:gd name="connsiteY48" fmla="*/ 4096 h 10000"/>
              <a:gd name="connsiteX49" fmla="*/ 0 w 10000"/>
              <a:gd name="connsiteY49" fmla="*/ 2362 h 10000"/>
              <a:gd name="connsiteX50" fmla="*/ 750 w 10000"/>
              <a:gd name="connsiteY50" fmla="*/ 2362 h 10000"/>
              <a:gd name="connsiteX51" fmla="*/ 1625 w 10000"/>
              <a:gd name="connsiteY51" fmla="*/ 2066 h 10000"/>
              <a:gd name="connsiteX52" fmla="*/ 2250 w 10000"/>
              <a:gd name="connsiteY52" fmla="*/ 2066 h 10000"/>
              <a:gd name="connsiteX53" fmla="*/ 2875 w 10000"/>
              <a:gd name="connsiteY53" fmla="*/ 1771 h 10000"/>
              <a:gd name="connsiteX54" fmla="*/ 3375 w 10000"/>
              <a:gd name="connsiteY54" fmla="*/ 1771 h 10000"/>
              <a:gd name="connsiteX55" fmla="*/ 3876 w 10000"/>
              <a:gd name="connsiteY55" fmla="*/ 1476 h 10000"/>
              <a:gd name="connsiteX56" fmla="*/ 4625 w 10000"/>
              <a:gd name="connsiteY56" fmla="*/ 1476 h 10000"/>
              <a:gd name="connsiteX57" fmla="*/ 5375 w 10000"/>
              <a:gd name="connsiteY57" fmla="*/ 1181 h 10000"/>
              <a:gd name="connsiteX58" fmla="*/ 6000 w 10000"/>
              <a:gd name="connsiteY58" fmla="*/ 886 h 10000"/>
              <a:gd name="connsiteX59" fmla="*/ 6501 w 10000"/>
              <a:gd name="connsiteY59" fmla="*/ 886 h 10000"/>
              <a:gd name="connsiteX60" fmla="*/ 6875 w 10000"/>
              <a:gd name="connsiteY60" fmla="*/ 590 h 10000"/>
              <a:gd name="connsiteX61" fmla="*/ 7250 w 10000"/>
              <a:gd name="connsiteY61" fmla="*/ 590 h 10000"/>
              <a:gd name="connsiteX62" fmla="*/ 7500 w 10000"/>
              <a:gd name="connsiteY62" fmla="*/ 295 h 10000"/>
              <a:gd name="connsiteX63" fmla="*/ 7625 w 10000"/>
              <a:gd name="connsiteY63" fmla="*/ 295 h 10000"/>
              <a:gd name="connsiteX64" fmla="*/ 7625 w 10000"/>
              <a:gd name="connsiteY64" fmla="*/ 295 h 10000"/>
              <a:gd name="connsiteX0" fmla="*/ 6875 w 9250"/>
              <a:gd name="connsiteY0" fmla="*/ 295 h 10000"/>
              <a:gd name="connsiteX1" fmla="*/ 7000 w 9250"/>
              <a:gd name="connsiteY1" fmla="*/ 0 h 10000"/>
              <a:gd name="connsiteX2" fmla="*/ 7125 w 9250"/>
              <a:gd name="connsiteY2" fmla="*/ 0 h 10000"/>
              <a:gd name="connsiteX3" fmla="*/ 7251 w 9250"/>
              <a:gd name="connsiteY3" fmla="*/ 0 h 10000"/>
              <a:gd name="connsiteX4" fmla="*/ 7374 w 9250"/>
              <a:gd name="connsiteY4" fmla="*/ 0 h 10000"/>
              <a:gd name="connsiteX5" fmla="*/ 7626 w 9250"/>
              <a:gd name="connsiteY5" fmla="*/ 0 h 10000"/>
              <a:gd name="connsiteX6" fmla="*/ 7875 w 9250"/>
              <a:gd name="connsiteY6" fmla="*/ 590 h 10000"/>
              <a:gd name="connsiteX7" fmla="*/ 8126 w 9250"/>
              <a:gd name="connsiteY7" fmla="*/ 886 h 10000"/>
              <a:gd name="connsiteX8" fmla="*/ 8500 w 9250"/>
              <a:gd name="connsiteY8" fmla="*/ 1476 h 10000"/>
              <a:gd name="connsiteX9" fmla="*/ 8874 w 9250"/>
              <a:gd name="connsiteY9" fmla="*/ 1771 h 10000"/>
              <a:gd name="connsiteX10" fmla="*/ 9125 w 9250"/>
              <a:gd name="connsiteY10" fmla="*/ 2362 h 10000"/>
              <a:gd name="connsiteX11" fmla="*/ 9250 w 9250"/>
              <a:gd name="connsiteY11" fmla="*/ 2657 h 10000"/>
              <a:gd name="connsiteX12" fmla="*/ 9250 w 9250"/>
              <a:gd name="connsiteY12" fmla="*/ 2657 h 10000"/>
              <a:gd name="connsiteX13" fmla="*/ 9250 w 9250"/>
              <a:gd name="connsiteY13" fmla="*/ 2952 h 10000"/>
              <a:gd name="connsiteX14" fmla="*/ 8999 w 9250"/>
              <a:gd name="connsiteY14" fmla="*/ 2952 h 10000"/>
              <a:gd name="connsiteX15" fmla="*/ 8751 w 9250"/>
              <a:gd name="connsiteY15" fmla="*/ 3247 h 10000"/>
              <a:gd name="connsiteX16" fmla="*/ 8375 w 9250"/>
              <a:gd name="connsiteY16" fmla="*/ 3247 h 10000"/>
              <a:gd name="connsiteX17" fmla="*/ 8126 w 9250"/>
              <a:gd name="connsiteY17" fmla="*/ 3506 h 10000"/>
              <a:gd name="connsiteX18" fmla="*/ 7750 w 9250"/>
              <a:gd name="connsiteY18" fmla="*/ 3801 h 10000"/>
              <a:gd name="connsiteX19" fmla="*/ 7251 w 9250"/>
              <a:gd name="connsiteY19" fmla="*/ 4391 h 10000"/>
              <a:gd name="connsiteX20" fmla="*/ 6750 w 9250"/>
              <a:gd name="connsiteY20" fmla="*/ 5277 h 10000"/>
              <a:gd name="connsiteX21" fmla="*/ 6125 w 9250"/>
              <a:gd name="connsiteY21" fmla="*/ 6162 h 10000"/>
              <a:gd name="connsiteX22" fmla="*/ 5375 w 9250"/>
              <a:gd name="connsiteY22" fmla="*/ 7048 h 10000"/>
              <a:gd name="connsiteX23" fmla="*/ 4500 w 9250"/>
              <a:gd name="connsiteY23" fmla="*/ 8524 h 10000"/>
              <a:gd name="connsiteX24" fmla="*/ 3625 w 9250"/>
              <a:gd name="connsiteY24" fmla="*/ 10000 h 10000"/>
              <a:gd name="connsiteX25" fmla="*/ 3250 w 9250"/>
              <a:gd name="connsiteY25" fmla="*/ 9114 h 10000"/>
              <a:gd name="connsiteX26" fmla="*/ 4001 w 9250"/>
              <a:gd name="connsiteY26" fmla="*/ 7638 h 10000"/>
              <a:gd name="connsiteX27" fmla="*/ 4750 w 9250"/>
              <a:gd name="connsiteY27" fmla="*/ 6162 h 10000"/>
              <a:gd name="connsiteX28" fmla="*/ 5375 w 9250"/>
              <a:gd name="connsiteY28" fmla="*/ 4982 h 10000"/>
              <a:gd name="connsiteX29" fmla="*/ 5875 w 9250"/>
              <a:gd name="connsiteY29" fmla="*/ 4096 h 10000"/>
              <a:gd name="connsiteX30" fmla="*/ 6251 w 9250"/>
              <a:gd name="connsiteY30" fmla="*/ 3247 h 10000"/>
              <a:gd name="connsiteX31" fmla="*/ 6500 w 9250"/>
              <a:gd name="connsiteY31" fmla="*/ 2657 h 10000"/>
              <a:gd name="connsiteX32" fmla="*/ 6624 w 9250"/>
              <a:gd name="connsiteY32" fmla="*/ 2362 h 10000"/>
              <a:gd name="connsiteX33" fmla="*/ 6624 w 9250"/>
              <a:gd name="connsiteY33" fmla="*/ 2066 h 10000"/>
              <a:gd name="connsiteX34" fmla="*/ 6500 w 9250"/>
              <a:gd name="connsiteY34" fmla="*/ 2066 h 10000"/>
              <a:gd name="connsiteX35" fmla="*/ 6125 w 9250"/>
              <a:gd name="connsiteY35" fmla="*/ 2066 h 10000"/>
              <a:gd name="connsiteX36" fmla="*/ 6000 w 9250"/>
              <a:gd name="connsiteY36" fmla="*/ 2066 h 10000"/>
              <a:gd name="connsiteX37" fmla="*/ 5875 w 9250"/>
              <a:gd name="connsiteY37" fmla="*/ 2066 h 10000"/>
              <a:gd name="connsiteX38" fmla="*/ 5751 w 9250"/>
              <a:gd name="connsiteY38" fmla="*/ 2066 h 10000"/>
              <a:gd name="connsiteX39" fmla="*/ 5375 w 9250"/>
              <a:gd name="connsiteY39" fmla="*/ 2066 h 10000"/>
              <a:gd name="connsiteX40" fmla="*/ 5124 w 9250"/>
              <a:gd name="connsiteY40" fmla="*/ 2362 h 10000"/>
              <a:gd name="connsiteX41" fmla="*/ 4750 w 9250"/>
              <a:gd name="connsiteY41" fmla="*/ 2362 h 10000"/>
              <a:gd name="connsiteX42" fmla="*/ 4375 w 9250"/>
              <a:gd name="connsiteY42" fmla="*/ 2657 h 10000"/>
              <a:gd name="connsiteX43" fmla="*/ 3875 w 9250"/>
              <a:gd name="connsiteY43" fmla="*/ 2657 h 10000"/>
              <a:gd name="connsiteX44" fmla="*/ 2875 w 9250"/>
              <a:gd name="connsiteY44" fmla="*/ 2952 h 10000"/>
              <a:gd name="connsiteX45" fmla="*/ 1999 w 9250"/>
              <a:gd name="connsiteY45" fmla="*/ 3506 h 10000"/>
              <a:gd name="connsiteX46" fmla="*/ 1250 w 9250"/>
              <a:gd name="connsiteY46" fmla="*/ 3801 h 10000"/>
              <a:gd name="connsiteX47" fmla="*/ 501 w 9250"/>
              <a:gd name="connsiteY47" fmla="*/ 4096 h 10000"/>
              <a:gd name="connsiteX48" fmla="*/ 250 w 9250"/>
              <a:gd name="connsiteY48" fmla="*/ 4096 h 10000"/>
              <a:gd name="connsiteX49" fmla="*/ 0 w 9250"/>
              <a:gd name="connsiteY49" fmla="*/ 2362 h 10000"/>
              <a:gd name="connsiteX50" fmla="*/ 875 w 9250"/>
              <a:gd name="connsiteY50" fmla="*/ 2066 h 10000"/>
              <a:gd name="connsiteX51" fmla="*/ 1500 w 9250"/>
              <a:gd name="connsiteY51" fmla="*/ 2066 h 10000"/>
              <a:gd name="connsiteX52" fmla="*/ 2125 w 9250"/>
              <a:gd name="connsiteY52" fmla="*/ 1771 h 10000"/>
              <a:gd name="connsiteX53" fmla="*/ 2625 w 9250"/>
              <a:gd name="connsiteY53" fmla="*/ 1771 h 10000"/>
              <a:gd name="connsiteX54" fmla="*/ 3126 w 9250"/>
              <a:gd name="connsiteY54" fmla="*/ 1476 h 10000"/>
              <a:gd name="connsiteX55" fmla="*/ 3875 w 9250"/>
              <a:gd name="connsiteY55" fmla="*/ 1476 h 10000"/>
              <a:gd name="connsiteX56" fmla="*/ 4625 w 9250"/>
              <a:gd name="connsiteY56" fmla="*/ 1181 h 10000"/>
              <a:gd name="connsiteX57" fmla="*/ 5250 w 9250"/>
              <a:gd name="connsiteY57" fmla="*/ 886 h 10000"/>
              <a:gd name="connsiteX58" fmla="*/ 5751 w 9250"/>
              <a:gd name="connsiteY58" fmla="*/ 886 h 10000"/>
              <a:gd name="connsiteX59" fmla="*/ 6125 w 9250"/>
              <a:gd name="connsiteY59" fmla="*/ 590 h 10000"/>
              <a:gd name="connsiteX60" fmla="*/ 6500 w 9250"/>
              <a:gd name="connsiteY60" fmla="*/ 590 h 10000"/>
              <a:gd name="connsiteX61" fmla="*/ 6750 w 9250"/>
              <a:gd name="connsiteY61" fmla="*/ 295 h 10000"/>
              <a:gd name="connsiteX62" fmla="*/ 6875 w 9250"/>
              <a:gd name="connsiteY62" fmla="*/ 295 h 10000"/>
              <a:gd name="connsiteX63" fmla="*/ 6875 w 9250"/>
              <a:gd name="connsiteY63" fmla="*/ 295 h 10000"/>
              <a:gd name="connsiteX0" fmla="*/ 7162 w 9730"/>
              <a:gd name="connsiteY0" fmla="*/ 295 h 10000"/>
              <a:gd name="connsiteX1" fmla="*/ 7298 w 9730"/>
              <a:gd name="connsiteY1" fmla="*/ 0 h 10000"/>
              <a:gd name="connsiteX2" fmla="*/ 7433 w 9730"/>
              <a:gd name="connsiteY2" fmla="*/ 0 h 10000"/>
              <a:gd name="connsiteX3" fmla="*/ 7569 w 9730"/>
              <a:gd name="connsiteY3" fmla="*/ 0 h 10000"/>
              <a:gd name="connsiteX4" fmla="*/ 7702 w 9730"/>
              <a:gd name="connsiteY4" fmla="*/ 0 h 10000"/>
              <a:gd name="connsiteX5" fmla="*/ 7974 w 9730"/>
              <a:gd name="connsiteY5" fmla="*/ 0 h 10000"/>
              <a:gd name="connsiteX6" fmla="*/ 8244 w 9730"/>
              <a:gd name="connsiteY6" fmla="*/ 590 h 10000"/>
              <a:gd name="connsiteX7" fmla="*/ 8515 w 9730"/>
              <a:gd name="connsiteY7" fmla="*/ 886 h 10000"/>
              <a:gd name="connsiteX8" fmla="*/ 8919 w 9730"/>
              <a:gd name="connsiteY8" fmla="*/ 1476 h 10000"/>
              <a:gd name="connsiteX9" fmla="*/ 9324 w 9730"/>
              <a:gd name="connsiteY9" fmla="*/ 1771 h 10000"/>
              <a:gd name="connsiteX10" fmla="*/ 9595 w 9730"/>
              <a:gd name="connsiteY10" fmla="*/ 2362 h 10000"/>
              <a:gd name="connsiteX11" fmla="*/ 9730 w 9730"/>
              <a:gd name="connsiteY11" fmla="*/ 2657 h 10000"/>
              <a:gd name="connsiteX12" fmla="*/ 9730 w 9730"/>
              <a:gd name="connsiteY12" fmla="*/ 2657 h 10000"/>
              <a:gd name="connsiteX13" fmla="*/ 9730 w 9730"/>
              <a:gd name="connsiteY13" fmla="*/ 2952 h 10000"/>
              <a:gd name="connsiteX14" fmla="*/ 9459 w 9730"/>
              <a:gd name="connsiteY14" fmla="*/ 2952 h 10000"/>
              <a:gd name="connsiteX15" fmla="*/ 9191 w 9730"/>
              <a:gd name="connsiteY15" fmla="*/ 3247 h 10000"/>
              <a:gd name="connsiteX16" fmla="*/ 8784 w 9730"/>
              <a:gd name="connsiteY16" fmla="*/ 3247 h 10000"/>
              <a:gd name="connsiteX17" fmla="*/ 8515 w 9730"/>
              <a:gd name="connsiteY17" fmla="*/ 3506 h 10000"/>
              <a:gd name="connsiteX18" fmla="*/ 8108 w 9730"/>
              <a:gd name="connsiteY18" fmla="*/ 3801 h 10000"/>
              <a:gd name="connsiteX19" fmla="*/ 7569 w 9730"/>
              <a:gd name="connsiteY19" fmla="*/ 4391 h 10000"/>
              <a:gd name="connsiteX20" fmla="*/ 7027 w 9730"/>
              <a:gd name="connsiteY20" fmla="*/ 5277 h 10000"/>
              <a:gd name="connsiteX21" fmla="*/ 6352 w 9730"/>
              <a:gd name="connsiteY21" fmla="*/ 6162 h 10000"/>
              <a:gd name="connsiteX22" fmla="*/ 5541 w 9730"/>
              <a:gd name="connsiteY22" fmla="*/ 7048 h 10000"/>
              <a:gd name="connsiteX23" fmla="*/ 4595 w 9730"/>
              <a:gd name="connsiteY23" fmla="*/ 8524 h 10000"/>
              <a:gd name="connsiteX24" fmla="*/ 3649 w 9730"/>
              <a:gd name="connsiteY24" fmla="*/ 10000 h 10000"/>
              <a:gd name="connsiteX25" fmla="*/ 3244 w 9730"/>
              <a:gd name="connsiteY25" fmla="*/ 9114 h 10000"/>
              <a:gd name="connsiteX26" fmla="*/ 4055 w 9730"/>
              <a:gd name="connsiteY26" fmla="*/ 7638 h 10000"/>
              <a:gd name="connsiteX27" fmla="*/ 4865 w 9730"/>
              <a:gd name="connsiteY27" fmla="*/ 6162 h 10000"/>
              <a:gd name="connsiteX28" fmla="*/ 5541 w 9730"/>
              <a:gd name="connsiteY28" fmla="*/ 4982 h 10000"/>
              <a:gd name="connsiteX29" fmla="*/ 6081 w 9730"/>
              <a:gd name="connsiteY29" fmla="*/ 4096 h 10000"/>
              <a:gd name="connsiteX30" fmla="*/ 6488 w 9730"/>
              <a:gd name="connsiteY30" fmla="*/ 3247 h 10000"/>
              <a:gd name="connsiteX31" fmla="*/ 6757 w 9730"/>
              <a:gd name="connsiteY31" fmla="*/ 2657 h 10000"/>
              <a:gd name="connsiteX32" fmla="*/ 6891 w 9730"/>
              <a:gd name="connsiteY32" fmla="*/ 2362 h 10000"/>
              <a:gd name="connsiteX33" fmla="*/ 6891 w 9730"/>
              <a:gd name="connsiteY33" fmla="*/ 2066 h 10000"/>
              <a:gd name="connsiteX34" fmla="*/ 6757 w 9730"/>
              <a:gd name="connsiteY34" fmla="*/ 2066 h 10000"/>
              <a:gd name="connsiteX35" fmla="*/ 6352 w 9730"/>
              <a:gd name="connsiteY35" fmla="*/ 2066 h 10000"/>
              <a:gd name="connsiteX36" fmla="*/ 6216 w 9730"/>
              <a:gd name="connsiteY36" fmla="*/ 2066 h 10000"/>
              <a:gd name="connsiteX37" fmla="*/ 6081 w 9730"/>
              <a:gd name="connsiteY37" fmla="*/ 2066 h 10000"/>
              <a:gd name="connsiteX38" fmla="*/ 5947 w 9730"/>
              <a:gd name="connsiteY38" fmla="*/ 2066 h 10000"/>
              <a:gd name="connsiteX39" fmla="*/ 5541 w 9730"/>
              <a:gd name="connsiteY39" fmla="*/ 2066 h 10000"/>
              <a:gd name="connsiteX40" fmla="*/ 5269 w 9730"/>
              <a:gd name="connsiteY40" fmla="*/ 2362 h 10000"/>
              <a:gd name="connsiteX41" fmla="*/ 4865 w 9730"/>
              <a:gd name="connsiteY41" fmla="*/ 2362 h 10000"/>
              <a:gd name="connsiteX42" fmla="*/ 4460 w 9730"/>
              <a:gd name="connsiteY42" fmla="*/ 2657 h 10000"/>
              <a:gd name="connsiteX43" fmla="*/ 3919 w 9730"/>
              <a:gd name="connsiteY43" fmla="*/ 2657 h 10000"/>
              <a:gd name="connsiteX44" fmla="*/ 2838 w 9730"/>
              <a:gd name="connsiteY44" fmla="*/ 2952 h 10000"/>
              <a:gd name="connsiteX45" fmla="*/ 1891 w 9730"/>
              <a:gd name="connsiteY45" fmla="*/ 3506 h 10000"/>
              <a:gd name="connsiteX46" fmla="*/ 1081 w 9730"/>
              <a:gd name="connsiteY46" fmla="*/ 3801 h 10000"/>
              <a:gd name="connsiteX47" fmla="*/ 272 w 9730"/>
              <a:gd name="connsiteY47" fmla="*/ 4096 h 10000"/>
              <a:gd name="connsiteX48" fmla="*/ 0 w 9730"/>
              <a:gd name="connsiteY48" fmla="*/ 4096 h 10000"/>
              <a:gd name="connsiteX49" fmla="*/ 676 w 9730"/>
              <a:gd name="connsiteY49" fmla="*/ 2066 h 10000"/>
              <a:gd name="connsiteX50" fmla="*/ 1352 w 9730"/>
              <a:gd name="connsiteY50" fmla="*/ 2066 h 10000"/>
              <a:gd name="connsiteX51" fmla="*/ 2027 w 9730"/>
              <a:gd name="connsiteY51" fmla="*/ 1771 h 10000"/>
              <a:gd name="connsiteX52" fmla="*/ 2568 w 9730"/>
              <a:gd name="connsiteY52" fmla="*/ 1771 h 10000"/>
              <a:gd name="connsiteX53" fmla="*/ 3109 w 9730"/>
              <a:gd name="connsiteY53" fmla="*/ 1476 h 10000"/>
              <a:gd name="connsiteX54" fmla="*/ 3919 w 9730"/>
              <a:gd name="connsiteY54" fmla="*/ 1476 h 10000"/>
              <a:gd name="connsiteX55" fmla="*/ 4730 w 9730"/>
              <a:gd name="connsiteY55" fmla="*/ 1181 h 10000"/>
              <a:gd name="connsiteX56" fmla="*/ 5406 w 9730"/>
              <a:gd name="connsiteY56" fmla="*/ 886 h 10000"/>
              <a:gd name="connsiteX57" fmla="*/ 5947 w 9730"/>
              <a:gd name="connsiteY57" fmla="*/ 886 h 10000"/>
              <a:gd name="connsiteX58" fmla="*/ 6352 w 9730"/>
              <a:gd name="connsiteY58" fmla="*/ 590 h 10000"/>
              <a:gd name="connsiteX59" fmla="*/ 6757 w 9730"/>
              <a:gd name="connsiteY59" fmla="*/ 590 h 10000"/>
              <a:gd name="connsiteX60" fmla="*/ 7027 w 9730"/>
              <a:gd name="connsiteY60" fmla="*/ 295 h 10000"/>
              <a:gd name="connsiteX61" fmla="*/ 7162 w 9730"/>
              <a:gd name="connsiteY61" fmla="*/ 295 h 10000"/>
              <a:gd name="connsiteX62" fmla="*/ 7162 w 9730"/>
              <a:gd name="connsiteY62" fmla="*/ 295 h 10000"/>
              <a:gd name="connsiteX0" fmla="*/ 7081 w 9720"/>
              <a:gd name="connsiteY0" fmla="*/ 295 h 10000"/>
              <a:gd name="connsiteX1" fmla="*/ 7221 w 9720"/>
              <a:gd name="connsiteY1" fmla="*/ 0 h 10000"/>
              <a:gd name="connsiteX2" fmla="*/ 7359 w 9720"/>
              <a:gd name="connsiteY2" fmla="*/ 0 h 10000"/>
              <a:gd name="connsiteX3" fmla="*/ 7499 w 9720"/>
              <a:gd name="connsiteY3" fmla="*/ 0 h 10000"/>
              <a:gd name="connsiteX4" fmla="*/ 7636 w 9720"/>
              <a:gd name="connsiteY4" fmla="*/ 0 h 10000"/>
              <a:gd name="connsiteX5" fmla="*/ 7915 w 9720"/>
              <a:gd name="connsiteY5" fmla="*/ 0 h 10000"/>
              <a:gd name="connsiteX6" fmla="*/ 8193 w 9720"/>
              <a:gd name="connsiteY6" fmla="*/ 590 h 10000"/>
              <a:gd name="connsiteX7" fmla="*/ 8471 w 9720"/>
              <a:gd name="connsiteY7" fmla="*/ 886 h 10000"/>
              <a:gd name="connsiteX8" fmla="*/ 8886 w 9720"/>
              <a:gd name="connsiteY8" fmla="*/ 1476 h 10000"/>
              <a:gd name="connsiteX9" fmla="*/ 9303 w 9720"/>
              <a:gd name="connsiteY9" fmla="*/ 1771 h 10000"/>
              <a:gd name="connsiteX10" fmla="*/ 9581 w 9720"/>
              <a:gd name="connsiteY10" fmla="*/ 2362 h 10000"/>
              <a:gd name="connsiteX11" fmla="*/ 9720 w 9720"/>
              <a:gd name="connsiteY11" fmla="*/ 2657 h 10000"/>
              <a:gd name="connsiteX12" fmla="*/ 9720 w 9720"/>
              <a:gd name="connsiteY12" fmla="*/ 2657 h 10000"/>
              <a:gd name="connsiteX13" fmla="*/ 9720 w 9720"/>
              <a:gd name="connsiteY13" fmla="*/ 2952 h 10000"/>
              <a:gd name="connsiteX14" fmla="*/ 9441 w 9720"/>
              <a:gd name="connsiteY14" fmla="*/ 2952 h 10000"/>
              <a:gd name="connsiteX15" fmla="*/ 9166 w 9720"/>
              <a:gd name="connsiteY15" fmla="*/ 3247 h 10000"/>
              <a:gd name="connsiteX16" fmla="*/ 8748 w 9720"/>
              <a:gd name="connsiteY16" fmla="*/ 3247 h 10000"/>
              <a:gd name="connsiteX17" fmla="*/ 8471 w 9720"/>
              <a:gd name="connsiteY17" fmla="*/ 3506 h 10000"/>
              <a:gd name="connsiteX18" fmla="*/ 8053 w 9720"/>
              <a:gd name="connsiteY18" fmla="*/ 3801 h 10000"/>
              <a:gd name="connsiteX19" fmla="*/ 7499 w 9720"/>
              <a:gd name="connsiteY19" fmla="*/ 4391 h 10000"/>
              <a:gd name="connsiteX20" fmla="*/ 6942 w 9720"/>
              <a:gd name="connsiteY20" fmla="*/ 5277 h 10000"/>
              <a:gd name="connsiteX21" fmla="*/ 6248 w 9720"/>
              <a:gd name="connsiteY21" fmla="*/ 6162 h 10000"/>
              <a:gd name="connsiteX22" fmla="*/ 5415 w 9720"/>
              <a:gd name="connsiteY22" fmla="*/ 7048 h 10000"/>
              <a:gd name="connsiteX23" fmla="*/ 4443 w 9720"/>
              <a:gd name="connsiteY23" fmla="*/ 8524 h 10000"/>
              <a:gd name="connsiteX24" fmla="*/ 3470 w 9720"/>
              <a:gd name="connsiteY24" fmla="*/ 10000 h 10000"/>
              <a:gd name="connsiteX25" fmla="*/ 3054 w 9720"/>
              <a:gd name="connsiteY25" fmla="*/ 9114 h 10000"/>
              <a:gd name="connsiteX26" fmla="*/ 3888 w 9720"/>
              <a:gd name="connsiteY26" fmla="*/ 7638 h 10000"/>
              <a:gd name="connsiteX27" fmla="*/ 4720 w 9720"/>
              <a:gd name="connsiteY27" fmla="*/ 6162 h 10000"/>
              <a:gd name="connsiteX28" fmla="*/ 5415 w 9720"/>
              <a:gd name="connsiteY28" fmla="*/ 4982 h 10000"/>
              <a:gd name="connsiteX29" fmla="*/ 5970 w 9720"/>
              <a:gd name="connsiteY29" fmla="*/ 4096 h 10000"/>
              <a:gd name="connsiteX30" fmla="*/ 6388 w 9720"/>
              <a:gd name="connsiteY30" fmla="*/ 3247 h 10000"/>
              <a:gd name="connsiteX31" fmla="*/ 6665 w 9720"/>
              <a:gd name="connsiteY31" fmla="*/ 2657 h 10000"/>
              <a:gd name="connsiteX32" fmla="*/ 6802 w 9720"/>
              <a:gd name="connsiteY32" fmla="*/ 2362 h 10000"/>
              <a:gd name="connsiteX33" fmla="*/ 6802 w 9720"/>
              <a:gd name="connsiteY33" fmla="*/ 2066 h 10000"/>
              <a:gd name="connsiteX34" fmla="*/ 6665 w 9720"/>
              <a:gd name="connsiteY34" fmla="*/ 2066 h 10000"/>
              <a:gd name="connsiteX35" fmla="*/ 6248 w 9720"/>
              <a:gd name="connsiteY35" fmla="*/ 2066 h 10000"/>
              <a:gd name="connsiteX36" fmla="*/ 6108 w 9720"/>
              <a:gd name="connsiteY36" fmla="*/ 2066 h 10000"/>
              <a:gd name="connsiteX37" fmla="*/ 5970 w 9720"/>
              <a:gd name="connsiteY37" fmla="*/ 2066 h 10000"/>
              <a:gd name="connsiteX38" fmla="*/ 5832 w 9720"/>
              <a:gd name="connsiteY38" fmla="*/ 2066 h 10000"/>
              <a:gd name="connsiteX39" fmla="*/ 5415 w 9720"/>
              <a:gd name="connsiteY39" fmla="*/ 2066 h 10000"/>
              <a:gd name="connsiteX40" fmla="*/ 5135 w 9720"/>
              <a:gd name="connsiteY40" fmla="*/ 2362 h 10000"/>
              <a:gd name="connsiteX41" fmla="*/ 4720 w 9720"/>
              <a:gd name="connsiteY41" fmla="*/ 2362 h 10000"/>
              <a:gd name="connsiteX42" fmla="*/ 4304 w 9720"/>
              <a:gd name="connsiteY42" fmla="*/ 2657 h 10000"/>
              <a:gd name="connsiteX43" fmla="*/ 3748 w 9720"/>
              <a:gd name="connsiteY43" fmla="*/ 2657 h 10000"/>
              <a:gd name="connsiteX44" fmla="*/ 2637 w 9720"/>
              <a:gd name="connsiteY44" fmla="*/ 2952 h 10000"/>
              <a:gd name="connsiteX45" fmla="*/ 1663 w 9720"/>
              <a:gd name="connsiteY45" fmla="*/ 3506 h 10000"/>
              <a:gd name="connsiteX46" fmla="*/ 831 w 9720"/>
              <a:gd name="connsiteY46" fmla="*/ 3801 h 10000"/>
              <a:gd name="connsiteX47" fmla="*/ 0 w 9720"/>
              <a:gd name="connsiteY47" fmla="*/ 4096 h 10000"/>
              <a:gd name="connsiteX48" fmla="*/ 415 w 9720"/>
              <a:gd name="connsiteY48" fmla="*/ 2066 h 10000"/>
              <a:gd name="connsiteX49" fmla="*/ 1110 w 9720"/>
              <a:gd name="connsiteY49" fmla="*/ 2066 h 10000"/>
              <a:gd name="connsiteX50" fmla="*/ 1803 w 9720"/>
              <a:gd name="connsiteY50" fmla="*/ 1771 h 10000"/>
              <a:gd name="connsiteX51" fmla="*/ 2359 w 9720"/>
              <a:gd name="connsiteY51" fmla="*/ 1771 h 10000"/>
              <a:gd name="connsiteX52" fmla="*/ 2915 w 9720"/>
              <a:gd name="connsiteY52" fmla="*/ 1476 h 10000"/>
              <a:gd name="connsiteX53" fmla="*/ 3748 w 9720"/>
              <a:gd name="connsiteY53" fmla="*/ 1476 h 10000"/>
              <a:gd name="connsiteX54" fmla="*/ 4581 w 9720"/>
              <a:gd name="connsiteY54" fmla="*/ 1181 h 10000"/>
              <a:gd name="connsiteX55" fmla="*/ 5276 w 9720"/>
              <a:gd name="connsiteY55" fmla="*/ 886 h 10000"/>
              <a:gd name="connsiteX56" fmla="*/ 5832 w 9720"/>
              <a:gd name="connsiteY56" fmla="*/ 886 h 10000"/>
              <a:gd name="connsiteX57" fmla="*/ 6248 w 9720"/>
              <a:gd name="connsiteY57" fmla="*/ 590 h 10000"/>
              <a:gd name="connsiteX58" fmla="*/ 6665 w 9720"/>
              <a:gd name="connsiteY58" fmla="*/ 590 h 10000"/>
              <a:gd name="connsiteX59" fmla="*/ 6942 w 9720"/>
              <a:gd name="connsiteY59" fmla="*/ 295 h 10000"/>
              <a:gd name="connsiteX60" fmla="*/ 7081 w 9720"/>
              <a:gd name="connsiteY60" fmla="*/ 295 h 10000"/>
              <a:gd name="connsiteX61" fmla="*/ 7081 w 9720"/>
              <a:gd name="connsiteY61" fmla="*/ 295 h 10000"/>
              <a:gd name="connsiteX0" fmla="*/ 6858 w 9573"/>
              <a:gd name="connsiteY0" fmla="*/ 295 h 10000"/>
              <a:gd name="connsiteX1" fmla="*/ 7002 w 9573"/>
              <a:gd name="connsiteY1" fmla="*/ 0 h 10000"/>
              <a:gd name="connsiteX2" fmla="*/ 7144 w 9573"/>
              <a:gd name="connsiteY2" fmla="*/ 0 h 10000"/>
              <a:gd name="connsiteX3" fmla="*/ 7288 w 9573"/>
              <a:gd name="connsiteY3" fmla="*/ 0 h 10000"/>
              <a:gd name="connsiteX4" fmla="*/ 7429 w 9573"/>
              <a:gd name="connsiteY4" fmla="*/ 0 h 10000"/>
              <a:gd name="connsiteX5" fmla="*/ 7716 w 9573"/>
              <a:gd name="connsiteY5" fmla="*/ 0 h 10000"/>
              <a:gd name="connsiteX6" fmla="*/ 8002 w 9573"/>
              <a:gd name="connsiteY6" fmla="*/ 590 h 10000"/>
              <a:gd name="connsiteX7" fmla="*/ 8288 w 9573"/>
              <a:gd name="connsiteY7" fmla="*/ 886 h 10000"/>
              <a:gd name="connsiteX8" fmla="*/ 8715 w 9573"/>
              <a:gd name="connsiteY8" fmla="*/ 1476 h 10000"/>
              <a:gd name="connsiteX9" fmla="*/ 9144 w 9573"/>
              <a:gd name="connsiteY9" fmla="*/ 1771 h 10000"/>
              <a:gd name="connsiteX10" fmla="*/ 9430 w 9573"/>
              <a:gd name="connsiteY10" fmla="*/ 2362 h 10000"/>
              <a:gd name="connsiteX11" fmla="*/ 9573 w 9573"/>
              <a:gd name="connsiteY11" fmla="*/ 2657 h 10000"/>
              <a:gd name="connsiteX12" fmla="*/ 9573 w 9573"/>
              <a:gd name="connsiteY12" fmla="*/ 2657 h 10000"/>
              <a:gd name="connsiteX13" fmla="*/ 9573 w 9573"/>
              <a:gd name="connsiteY13" fmla="*/ 2952 h 10000"/>
              <a:gd name="connsiteX14" fmla="*/ 9286 w 9573"/>
              <a:gd name="connsiteY14" fmla="*/ 2952 h 10000"/>
              <a:gd name="connsiteX15" fmla="*/ 9003 w 9573"/>
              <a:gd name="connsiteY15" fmla="*/ 3247 h 10000"/>
              <a:gd name="connsiteX16" fmla="*/ 8573 w 9573"/>
              <a:gd name="connsiteY16" fmla="*/ 3247 h 10000"/>
              <a:gd name="connsiteX17" fmla="*/ 8288 w 9573"/>
              <a:gd name="connsiteY17" fmla="*/ 3506 h 10000"/>
              <a:gd name="connsiteX18" fmla="*/ 7858 w 9573"/>
              <a:gd name="connsiteY18" fmla="*/ 3801 h 10000"/>
              <a:gd name="connsiteX19" fmla="*/ 7288 w 9573"/>
              <a:gd name="connsiteY19" fmla="*/ 4391 h 10000"/>
              <a:gd name="connsiteX20" fmla="*/ 6715 w 9573"/>
              <a:gd name="connsiteY20" fmla="*/ 5277 h 10000"/>
              <a:gd name="connsiteX21" fmla="*/ 6001 w 9573"/>
              <a:gd name="connsiteY21" fmla="*/ 6162 h 10000"/>
              <a:gd name="connsiteX22" fmla="*/ 5144 w 9573"/>
              <a:gd name="connsiteY22" fmla="*/ 7048 h 10000"/>
              <a:gd name="connsiteX23" fmla="*/ 4144 w 9573"/>
              <a:gd name="connsiteY23" fmla="*/ 8524 h 10000"/>
              <a:gd name="connsiteX24" fmla="*/ 3143 w 9573"/>
              <a:gd name="connsiteY24" fmla="*/ 10000 h 10000"/>
              <a:gd name="connsiteX25" fmla="*/ 2715 w 9573"/>
              <a:gd name="connsiteY25" fmla="*/ 9114 h 10000"/>
              <a:gd name="connsiteX26" fmla="*/ 3573 w 9573"/>
              <a:gd name="connsiteY26" fmla="*/ 7638 h 10000"/>
              <a:gd name="connsiteX27" fmla="*/ 4429 w 9573"/>
              <a:gd name="connsiteY27" fmla="*/ 6162 h 10000"/>
              <a:gd name="connsiteX28" fmla="*/ 5144 w 9573"/>
              <a:gd name="connsiteY28" fmla="*/ 4982 h 10000"/>
              <a:gd name="connsiteX29" fmla="*/ 5715 w 9573"/>
              <a:gd name="connsiteY29" fmla="*/ 4096 h 10000"/>
              <a:gd name="connsiteX30" fmla="*/ 6145 w 9573"/>
              <a:gd name="connsiteY30" fmla="*/ 3247 h 10000"/>
              <a:gd name="connsiteX31" fmla="*/ 6430 w 9573"/>
              <a:gd name="connsiteY31" fmla="*/ 2657 h 10000"/>
              <a:gd name="connsiteX32" fmla="*/ 6571 w 9573"/>
              <a:gd name="connsiteY32" fmla="*/ 2362 h 10000"/>
              <a:gd name="connsiteX33" fmla="*/ 6571 w 9573"/>
              <a:gd name="connsiteY33" fmla="*/ 2066 h 10000"/>
              <a:gd name="connsiteX34" fmla="*/ 6430 w 9573"/>
              <a:gd name="connsiteY34" fmla="*/ 2066 h 10000"/>
              <a:gd name="connsiteX35" fmla="*/ 6001 w 9573"/>
              <a:gd name="connsiteY35" fmla="*/ 2066 h 10000"/>
              <a:gd name="connsiteX36" fmla="*/ 5857 w 9573"/>
              <a:gd name="connsiteY36" fmla="*/ 2066 h 10000"/>
              <a:gd name="connsiteX37" fmla="*/ 5715 w 9573"/>
              <a:gd name="connsiteY37" fmla="*/ 2066 h 10000"/>
              <a:gd name="connsiteX38" fmla="*/ 5573 w 9573"/>
              <a:gd name="connsiteY38" fmla="*/ 2066 h 10000"/>
              <a:gd name="connsiteX39" fmla="*/ 5144 w 9573"/>
              <a:gd name="connsiteY39" fmla="*/ 2066 h 10000"/>
              <a:gd name="connsiteX40" fmla="*/ 4856 w 9573"/>
              <a:gd name="connsiteY40" fmla="*/ 2362 h 10000"/>
              <a:gd name="connsiteX41" fmla="*/ 4429 w 9573"/>
              <a:gd name="connsiteY41" fmla="*/ 2362 h 10000"/>
              <a:gd name="connsiteX42" fmla="*/ 4001 w 9573"/>
              <a:gd name="connsiteY42" fmla="*/ 2657 h 10000"/>
              <a:gd name="connsiteX43" fmla="*/ 3429 w 9573"/>
              <a:gd name="connsiteY43" fmla="*/ 2657 h 10000"/>
              <a:gd name="connsiteX44" fmla="*/ 2286 w 9573"/>
              <a:gd name="connsiteY44" fmla="*/ 2952 h 10000"/>
              <a:gd name="connsiteX45" fmla="*/ 1284 w 9573"/>
              <a:gd name="connsiteY45" fmla="*/ 3506 h 10000"/>
              <a:gd name="connsiteX46" fmla="*/ 428 w 9573"/>
              <a:gd name="connsiteY46" fmla="*/ 3801 h 10000"/>
              <a:gd name="connsiteX47" fmla="*/ 0 w 9573"/>
              <a:gd name="connsiteY47" fmla="*/ 2066 h 10000"/>
              <a:gd name="connsiteX48" fmla="*/ 715 w 9573"/>
              <a:gd name="connsiteY48" fmla="*/ 2066 h 10000"/>
              <a:gd name="connsiteX49" fmla="*/ 1428 w 9573"/>
              <a:gd name="connsiteY49" fmla="*/ 1771 h 10000"/>
              <a:gd name="connsiteX50" fmla="*/ 2000 w 9573"/>
              <a:gd name="connsiteY50" fmla="*/ 1771 h 10000"/>
              <a:gd name="connsiteX51" fmla="*/ 2572 w 9573"/>
              <a:gd name="connsiteY51" fmla="*/ 1476 h 10000"/>
              <a:gd name="connsiteX52" fmla="*/ 3429 w 9573"/>
              <a:gd name="connsiteY52" fmla="*/ 1476 h 10000"/>
              <a:gd name="connsiteX53" fmla="*/ 4286 w 9573"/>
              <a:gd name="connsiteY53" fmla="*/ 1181 h 10000"/>
              <a:gd name="connsiteX54" fmla="*/ 5001 w 9573"/>
              <a:gd name="connsiteY54" fmla="*/ 886 h 10000"/>
              <a:gd name="connsiteX55" fmla="*/ 5573 w 9573"/>
              <a:gd name="connsiteY55" fmla="*/ 886 h 10000"/>
              <a:gd name="connsiteX56" fmla="*/ 6001 w 9573"/>
              <a:gd name="connsiteY56" fmla="*/ 590 h 10000"/>
              <a:gd name="connsiteX57" fmla="*/ 6430 w 9573"/>
              <a:gd name="connsiteY57" fmla="*/ 590 h 10000"/>
              <a:gd name="connsiteX58" fmla="*/ 6715 w 9573"/>
              <a:gd name="connsiteY58" fmla="*/ 295 h 10000"/>
              <a:gd name="connsiteX59" fmla="*/ 6858 w 9573"/>
              <a:gd name="connsiteY59" fmla="*/ 295 h 10000"/>
              <a:gd name="connsiteX60" fmla="*/ 6858 w 9573"/>
              <a:gd name="connsiteY60" fmla="*/ 295 h 10000"/>
              <a:gd name="connsiteX0" fmla="*/ 7164 w 10000"/>
              <a:gd name="connsiteY0" fmla="*/ 295 h 10000"/>
              <a:gd name="connsiteX1" fmla="*/ 7314 w 10000"/>
              <a:gd name="connsiteY1" fmla="*/ 0 h 10000"/>
              <a:gd name="connsiteX2" fmla="*/ 7463 w 10000"/>
              <a:gd name="connsiteY2" fmla="*/ 0 h 10000"/>
              <a:gd name="connsiteX3" fmla="*/ 7613 w 10000"/>
              <a:gd name="connsiteY3" fmla="*/ 0 h 10000"/>
              <a:gd name="connsiteX4" fmla="*/ 7760 w 10000"/>
              <a:gd name="connsiteY4" fmla="*/ 0 h 10000"/>
              <a:gd name="connsiteX5" fmla="*/ 8060 w 10000"/>
              <a:gd name="connsiteY5" fmla="*/ 0 h 10000"/>
              <a:gd name="connsiteX6" fmla="*/ 8359 w 10000"/>
              <a:gd name="connsiteY6" fmla="*/ 590 h 10000"/>
              <a:gd name="connsiteX7" fmla="*/ 8658 w 10000"/>
              <a:gd name="connsiteY7" fmla="*/ 886 h 10000"/>
              <a:gd name="connsiteX8" fmla="*/ 9104 w 10000"/>
              <a:gd name="connsiteY8" fmla="*/ 1476 h 10000"/>
              <a:gd name="connsiteX9" fmla="*/ 9552 w 10000"/>
              <a:gd name="connsiteY9" fmla="*/ 1771 h 10000"/>
              <a:gd name="connsiteX10" fmla="*/ 9851 w 10000"/>
              <a:gd name="connsiteY10" fmla="*/ 2362 h 10000"/>
              <a:gd name="connsiteX11" fmla="*/ 10000 w 10000"/>
              <a:gd name="connsiteY11" fmla="*/ 2657 h 10000"/>
              <a:gd name="connsiteX12" fmla="*/ 10000 w 10000"/>
              <a:gd name="connsiteY12" fmla="*/ 2657 h 10000"/>
              <a:gd name="connsiteX13" fmla="*/ 10000 w 10000"/>
              <a:gd name="connsiteY13" fmla="*/ 2952 h 10000"/>
              <a:gd name="connsiteX14" fmla="*/ 9700 w 10000"/>
              <a:gd name="connsiteY14" fmla="*/ 2952 h 10000"/>
              <a:gd name="connsiteX15" fmla="*/ 9405 w 10000"/>
              <a:gd name="connsiteY15" fmla="*/ 3247 h 10000"/>
              <a:gd name="connsiteX16" fmla="*/ 8955 w 10000"/>
              <a:gd name="connsiteY16" fmla="*/ 3247 h 10000"/>
              <a:gd name="connsiteX17" fmla="*/ 8658 w 10000"/>
              <a:gd name="connsiteY17" fmla="*/ 3506 h 10000"/>
              <a:gd name="connsiteX18" fmla="*/ 8209 w 10000"/>
              <a:gd name="connsiteY18" fmla="*/ 3801 h 10000"/>
              <a:gd name="connsiteX19" fmla="*/ 7613 w 10000"/>
              <a:gd name="connsiteY19" fmla="*/ 4391 h 10000"/>
              <a:gd name="connsiteX20" fmla="*/ 7015 w 10000"/>
              <a:gd name="connsiteY20" fmla="*/ 5277 h 10000"/>
              <a:gd name="connsiteX21" fmla="*/ 6269 w 10000"/>
              <a:gd name="connsiteY21" fmla="*/ 6162 h 10000"/>
              <a:gd name="connsiteX22" fmla="*/ 5373 w 10000"/>
              <a:gd name="connsiteY22" fmla="*/ 7048 h 10000"/>
              <a:gd name="connsiteX23" fmla="*/ 4329 w 10000"/>
              <a:gd name="connsiteY23" fmla="*/ 8524 h 10000"/>
              <a:gd name="connsiteX24" fmla="*/ 3283 w 10000"/>
              <a:gd name="connsiteY24" fmla="*/ 10000 h 10000"/>
              <a:gd name="connsiteX25" fmla="*/ 2836 w 10000"/>
              <a:gd name="connsiteY25" fmla="*/ 9114 h 10000"/>
              <a:gd name="connsiteX26" fmla="*/ 3732 w 10000"/>
              <a:gd name="connsiteY26" fmla="*/ 7638 h 10000"/>
              <a:gd name="connsiteX27" fmla="*/ 4627 w 10000"/>
              <a:gd name="connsiteY27" fmla="*/ 6162 h 10000"/>
              <a:gd name="connsiteX28" fmla="*/ 5373 w 10000"/>
              <a:gd name="connsiteY28" fmla="*/ 4982 h 10000"/>
              <a:gd name="connsiteX29" fmla="*/ 5970 w 10000"/>
              <a:gd name="connsiteY29" fmla="*/ 4096 h 10000"/>
              <a:gd name="connsiteX30" fmla="*/ 6419 w 10000"/>
              <a:gd name="connsiteY30" fmla="*/ 3247 h 10000"/>
              <a:gd name="connsiteX31" fmla="*/ 6717 w 10000"/>
              <a:gd name="connsiteY31" fmla="*/ 2657 h 10000"/>
              <a:gd name="connsiteX32" fmla="*/ 6864 w 10000"/>
              <a:gd name="connsiteY32" fmla="*/ 2362 h 10000"/>
              <a:gd name="connsiteX33" fmla="*/ 6864 w 10000"/>
              <a:gd name="connsiteY33" fmla="*/ 2066 h 10000"/>
              <a:gd name="connsiteX34" fmla="*/ 6717 w 10000"/>
              <a:gd name="connsiteY34" fmla="*/ 2066 h 10000"/>
              <a:gd name="connsiteX35" fmla="*/ 6269 w 10000"/>
              <a:gd name="connsiteY35" fmla="*/ 2066 h 10000"/>
              <a:gd name="connsiteX36" fmla="*/ 6118 w 10000"/>
              <a:gd name="connsiteY36" fmla="*/ 2066 h 10000"/>
              <a:gd name="connsiteX37" fmla="*/ 5970 w 10000"/>
              <a:gd name="connsiteY37" fmla="*/ 2066 h 10000"/>
              <a:gd name="connsiteX38" fmla="*/ 5822 w 10000"/>
              <a:gd name="connsiteY38" fmla="*/ 2066 h 10000"/>
              <a:gd name="connsiteX39" fmla="*/ 5373 w 10000"/>
              <a:gd name="connsiteY39" fmla="*/ 2066 h 10000"/>
              <a:gd name="connsiteX40" fmla="*/ 5073 w 10000"/>
              <a:gd name="connsiteY40" fmla="*/ 2362 h 10000"/>
              <a:gd name="connsiteX41" fmla="*/ 4627 w 10000"/>
              <a:gd name="connsiteY41" fmla="*/ 2362 h 10000"/>
              <a:gd name="connsiteX42" fmla="*/ 4179 w 10000"/>
              <a:gd name="connsiteY42" fmla="*/ 2657 h 10000"/>
              <a:gd name="connsiteX43" fmla="*/ 3582 w 10000"/>
              <a:gd name="connsiteY43" fmla="*/ 2657 h 10000"/>
              <a:gd name="connsiteX44" fmla="*/ 2388 w 10000"/>
              <a:gd name="connsiteY44" fmla="*/ 2952 h 10000"/>
              <a:gd name="connsiteX45" fmla="*/ 1341 w 10000"/>
              <a:gd name="connsiteY45" fmla="*/ 3506 h 10000"/>
              <a:gd name="connsiteX46" fmla="*/ 0 w 10000"/>
              <a:gd name="connsiteY46" fmla="*/ 2066 h 10000"/>
              <a:gd name="connsiteX47" fmla="*/ 747 w 10000"/>
              <a:gd name="connsiteY47" fmla="*/ 2066 h 10000"/>
              <a:gd name="connsiteX48" fmla="*/ 1492 w 10000"/>
              <a:gd name="connsiteY48" fmla="*/ 1771 h 10000"/>
              <a:gd name="connsiteX49" fmla="*/ 2089 w 10000"/>
              <a:gd name="connsiteY49" fmla="*/ 1771 h 10000"/>
              <a:gd name="connsiteX50" fmla="*/ 2687 w 10000"/>
              <a:gd name="connsiteY50" fmla="*/ 1476 h 10000"/>
              <a:gd name="connsiteX51" fmla="*/ 3582 w 10000"/>
              <a:gd name="connsiteY51" fmla="*/ 1476 h 10000"/>
              <a:gd name="connsiteX52" fmla="*/ 4477 w 10000"/>
              <a:gd name="connsiteY52" fmla="*/ 1181 h 10000"/>
              <a:gd name="connsiteX53" fmla="*/ 5224 w 10000"/>
              <a:gd name="connsiteY53" fmla="*/ 886 h 10000"/>
              <a:gd name="connsiteX54" fmla="*/ 5822 w 10000"/>
              <a:gd name="connsiteY54" fmla="*/ 886 h 10000"/>
              <a:gd name="connsiteX55" fmla="*/ 6269 w 10000"/>
              <a:gd name="connsiteY55" fmla="*/ 590 h 10000"/>
              <a:gd name="connsiteX56" fmla="*/ 6717 w 10000"/>
              <a:gd name="connsiteY56" fmla="*/ 590 h 10000"/>
              <a:gd name="connsiteX57" fmla="*/ 7015 w 10000"/>
              <a:gd name="connsiteY57" fmla="*/ 295 h 10000"/>
              <a:gd name="connsiteX58" fmla="*/ 7164 w 10000"/>
              <a:gd name="connsiteY58" fmla="*/ 295 h 10000"/>
              <a:gd name="connsiteX59" fmla="*/ 7164 w 10000"/>
              <a:gd name="connsiteY59" fmla="*/ 295 h 10000"/>
              <a:gd name="connsiteX0" fmla="*/ 6417 w 9253"/>
              <a:gd name="connsiteY0" fmla="*/ 295 h 10000"/>
              <a:gd name="connsiteX1" fmla="*/ 6567 w 9253"/>
              <a:gd name="connsiteY1" fmla="*/ 0 h 10000"/>
              <a:gd name="connsiteX2" fmla="*/ 6716 w 9253"/>
              <a:gd name="connsiteY2" fmla="*/ 0 h 10000"/>
              <a:gd name="connsiteX3" fmla="*/ 6866 w 9253"/>
              <a:gd name="connsiteY3" fmla="*/ 0 h 10000"/>
              <a:gd name="connsiteX4" fmla="*/ 7013 w 9253"/>
              <a:gd name="connsiteY4" fmla="*/ 0 h 10000"/>
              <a:gd name="connsiteX5" fmla="*/ 7313 w 9253"/>
              <a:gd name="connsiteY5" fmla="*/ 0 h 10000"/>
              <a:gd name="connsiteX6" fmla="*/ 7612 w 9253"/>
              <a:gd name="connsiteY6" fmla="*/ 590 h 10000"/>
              <a:gd name="connsiteX7" fmla="*/ 7911 w 9253"/>
              <a:gd name="connsiteY7" fmla="*/ 886 h 10000"/>
              <a:gd name="connsiteX8" fmla="*/ 8357 w 9253"/>
              <a:gd name="connsiteY8" fmla="*/ 1476 h 10000"/>
              <a:gd name="connsiteX9" fmla="*/ 8805 w 9253"/>
              <a:gd name="connsiteY9" fmla="*/ 1771 h 10000"/>
              <a:gd name="connsiteX10" fmla="*/ 9104 w 9253"/>
              <a:gd name="connsiteY10" fmla="*/ 2362 h 10000"/>
              <a:gd name="connsiteX11" fmla="*/ 9253 w 9253"/>
              <a:gd name="connsiteY11" fmla="*/ 2657 h 10000"/>
              <a:gd name="connsiteX12" fmla="*/ 9253 w 9253"/>
              <a:gd name="connsiteY12" fmla="*/ 2657 h 10000"/>
              <a:gd name="connsiteX13" fmla="*/ 9253 w 9253"/>
              <a:gd name="connsiteY13" fmla="*/ 2952 h 10000"/>
              <a:gd name="connsiteX14" fmla="*/ 8953 w 9253"/>
              <a:gd name="connsiteY14" fmla="*/ 2952 h 10000"/>
              <a:gd name="connsiteX15" fmla="*/ 8658 w 9253"/>
              <a:gd name="connsiteY15" fmla="*/ 3247 h 10000"/>
              <a:gd name="connsiteX16" fmla="*/ 8208 w 9253"/>
              <a:gd name="connsiteY16" fmla="*/ 3247 h 10000"/>
              <a:gd name="connsiteX17" fmla="*/ 7911 w 9253"/>
              <a:gd name="connsiteY17" fmla="*/ 3506 h 10000"/>
              <a:gd name="connsiteX18" fmla="*/ 7462 w 9253"/>
              <a:gd name="connsiteY18" fmla="*/ 3801 h 10000"/>
              <a:gd name="connsiteX19" fmla="*/ 6866 w 9253"/>
              <a:gd name="connsiteY19" fmla="*/ 4391 h 10000"/>
              <a:gd name="connsiteX20" fmla="*/ 6268 w 9253"/>
              <a:gd name="connsiteY20" fmla="*/ 5277 h 10000"/>
              <a:gd name="connsiteX21" fmla="*/ 5522 w 9253"/>
              <a:gd name="connsiteY21" fmla="*/ 6162 h 10000"/>
              <a:gd name="connsiteX22" fmla="*/ 4626 w 9253"/>
              <a:gd name="connsiteY22" fmla="*/ 7048 h 10000"/>
              <a:gd name="connsiteX23" fmla="*/ 3582 w 9253"/>
              <a:gd name="connsiteY23" fmla="*/ 8524 h 10000"/>
              <a:gd name="connsiteX24" fmla="*/ 2536 w 9253"/>
              <a:gd name="connsiteY24" fmla="*/ 10000 h 10000"/>
              <a:gd name="connsiteX25" fmla="*/ 2089 w 9253"/>
              <a:gd name="connsiteY25" fmla="*/ 9114 h 10000"/>
              <a:gd name="connsiteX26" fmla="*/ 2985 w 9253"/>
              <a:gd name="connsiteY26" fmla="*/ 7638 h 10000"/>
              <a:gd name="connsiteX27" fmla="*/ 3880 w 9253"/>
              <a:gd name="connsiteY27" fmla="*/ 6162 h 10000"/>
              <a:gd name="connsiteX28" fmla="*/ 4626 w 9253"/>
              <a:gd name="connsiteY28" fmla="*/ 4982 h 10000"/>
              <a:gd name="connsiteX29" fmla="*/ 5223 w 9253"/>
              <a:gd name="connsiteY29" fmla="*/ 4096 h 10000"/>
              <a:gd name="connsiteX30" fmla="*/ 5672 w 9253"/>
              <a:gd name="connsiteY30" fmla="*/ 3247 h 10000"/>
              <a:gd name="connsiteX31" fmla="*/ 5970 w 9253"/>
              <a:gd name="connsiteY31" fmla="*/ 2657 h 10000"/>
              <a:gd name="connsiteX32" fmla="*/ 6117 w 9253"/>
              <a:gd name="connsiteY32" fmla="*/ 2362 h 10000"/>
              <a:gd name="connsiteX33" fmla="*/ 6117 w 9253"/>
              <a:gd name="connsiteY33" fmla="*/ 2066 h 10000"/>
              <a:gd name="connsiteX34" fmla="*/ 5970 w 9253"/>
              <a:gd name="connsiteY34" fmla="*/ 2066 h 10000"/>
              <a:gd name="connsiteX35" fmla="*/ 5522 w 9253"/>
              <a:gd name="connsiteY35" fmla="*/ 2066 h 10000"/>
              <a:gd name="connsiteX36" fmla="*/ 5371 w 9253"/>
              <a:gd name="connsiteY36" fmla="*/ 2066 h 10000"/>
              <a:gd name="connsiteX37" fmla="*/ 5223 w 9253"/>
              <a:gd name="connsiteY37" fmla="*/ 2066 h 10000"/>
              <a:gd name="connsiteX38" fmla="*/ 5075 w 9253"/>
              <a:gd name="connsiteY38" fmla="*/ 2066 h 10000"/>
              <a:gd name="connsiteX39" fmla="*/ 4626 w 9253"/>
              <a:gd name="connsiteY39" fmla="*/ 2066 h 10000"/>
              <a:gd name="connsiteX40" fmla="*/ 4326 w 9253"/>
              <a:gd name="connsiteY40" fmla="*/ 2362 h 10000"/>
              <a:gd name="connsiteX41" fmla="*/ 3880 w 9253"/>
              <a:gd name="connsiteY41" fmla="*/ 2362 h 10000"/>
              <a:gd name="connsiteX42" fmla="*/ 3432 w 9253"/>
              <a:gd name="connsiteY42" fmla="*/ 2657 h 10000"/>
              <a:gd name="connsiteX43" fmla="*/ 2835 w 9253"/>
              <a:gd name="connsiteY43" fmla="*/ 2657 h 10000"/>
              <a:gd name="connsiteX44" fmla="*/ 1641 w 9253"/>
              <a:gd name="connsiteY44" fmla="*/ 2952 h 10000"/>
              <a:gd name="connsiteX45" fmla="*/ 594 w 9253"/>
              <a:gd name="connsiteY45" fmla="*/ 3506 h 10000"/>
              <a:gd name="connsiteX46" fmla="*/ 0 w 9253"/>
              <a:gd name="connsiteY46" fmla="*/ 2066 h 10000"/>
              <a:gd name="connsiteX47" fmla="*/ 745 w 9253"/>
              <a:gd name="connsiteY47" fmla="*/ 1771 h 10000"/>
              <a:gd name="connsiteX48" fmla="*/ 1342 w 9253"/>
              <a:gd name="connsiteY48" fmla="*/ 1771 h 10000"/>
              <a:gd name="connsiteX49" fmla="*/ 1940 w 9253"/>
              <a:gd name="connsiteY49" fmla="*/ 1476 h 10000"/>
              <a:gd name="connsiteX50" fmla="*/ 2835 w 9253"/>
              <a:gd name="connsiteY50" fmla="*/ 1476 h 10000"/>
              <a:gd name="connsiteX51" fmla="*/ 3730 w 9253"/>
              <a:gd name="connsiteY51" fmla="*/ 1181 h 10000"/>
              <a:gd name="connsiteX52" fmla="*/ 4477 w 9253"/>
              <a:gd name="connsiteY52" fmla="*/ 886 h 10000"/>
              <a:gd name="connsiteX53" fmla="*/ 5075 w 9253"/>
              <a:gd name="connsiteY53" fmla="*/ 886 h 10000"/>
              <a:gd name="connsiteX54" fmla="*/ 5522 w 9253"/>
              <a:gd name="connsiteY54" fmla="*/ 590 h 10000"/>
              <a:gd name="connsiteX55" fmla="*/ 5970 w 9253"/>
              <a:gd name="connsiteY55" fmla="*/ 590 h 10000"/>
              <a:gd name="connsiteX56" fmla="*/ 6268 w 9253"/>
              <a:gd name="connsiteY56" fmla="*/ 295 h 10000"/>
              <a:gd name="connsiteX57" fmla="*/ 6417 w 9253"/>
              <a:gd name="connsiteY57" fmla="*/ 295 h 10000"/>
              <a:gd name="connsiteX58" fmla="*/ 6417 w 9253"/>
              <a:gd name="connsiteY58" fmla="*/ 295 h 10000"/>
              <a:gd name="connsiteX0" fmla="*/ 6293 w 9358"/>
              <a:gd name="connsiteY0" fmla="*/ 295 h 10000"/>
              <a:gd name="connsiteX1" fmla="*/ 6455 w 9358"/>
              <a:gd name="connsiteY1" fmla="*/ 0 h 10000"/>
              <a:gd name="connsiteX2" fmla="*/ 6616 w 9358"/>
              <a:gd name="connsiteY2" fmla="*/ 0 h 10000"/>
              <a:gd name="connsiteX3" fmla="*/ 6778 w 9358"/>
              <a:gd name="connsiteY3" fmla="*/ 0 h 10000"/>
              <a:gd name="connsiteX4" fmla="*/ 6937 w 9358"/>
              <a:gd name="connsiteY4" fmla="*/ 0 h 10000"/>
              <a:gd name="connsiteX5" fmla="*/ 7261 w 9358"/>
              <a:gd name="connsiteY5" fmla="*/ 0 h 10000"/>
              <a:gd name="connsiteX6" fmla="*/ 7585 w 9358"/>
              <a:gd name="connsiteY6" fmla="*/ 590 h 10000"/>
              <a:gd name="connsiteX7" fmla="*/ 7908 w 9358"/>
              <a:gd name="connsiteY7" fmla="*/ 886 h 10000"/>
              <a:gd name="connsiteX8" fmla="*/ 8390 w 9358"/>
              <a:gd name="connsiteY8" fmla="*/ 1476 h 10000"/>
              <a:gd name="connsiteX9" fmla="*/ 8874 w 9358"/>
              <a:gd name="connsiteY9" fmla="*/ 1771 h 10000"/>
              <a:gd name="connsiteX10" fmla="*/ 9197 w 9358"/>
              <a:gd name="connsiteY10" fmla="*/ 2362 h 10000"/>
              <a:gd name="connsiteX11" fmla="*/ 9358 w 9358"/>
              <a:gd name="connsiteY11" fmla="*/ 2657 h 10000"/>
              <a:gd name="connsiteX12" fmla="*/ 9358 w 9358"/>
              <a:gd name="connsiteY12" fmla="*/ 2657 h 10000"/>
              <a:gd name="connsiteX13" fmla="*/ 9358 w 9358"/>
              <a:gd name="connsiteY13" fmla="*/ 2952 h 10000"/>
              <a:gd name="connsiteX14" fmla="*/ 9034 w 9358"/>
              <a:gd name="connsiteY14" fmla="*/ 2952 h 10000"/>
              <a:gd name="connsiteX15" fmla="*/ 8715 w 9358"/>
              <a:gd name="connsiteY15" fmla="*/ 3247 h 10000"/>
              <a:gd name="connsiteX16" fmla="*/ 8229 w 9358"/>
              <a:gd name="connsiteY16" fmla="*/ 3247 h 10000"/>
              <a:gd name="connsiteX17" fmla="*/ 7908 w 9358"/>
              <a:gd name="connsiteY17" fmla="*/ 3506 h 10000"/>
              <a:gd name="connsiteX18" fmla="*/ 7422 w 9358"/>
              <a:gd name="connsiteY18" fmla="*/ 3801 h 10000"/>
              <a:gd name="connsiteX19" fmla="*/ 6778 w 9358"/>
              <a:gd name="connsiteY19" fmla="*/ 4391 h 10000"/>
              <a:gd name="connsiteX20" fmla="*/ 6132 w 9358"/>
              <a:gd name="connsiteY20" fmla="*/ 5277 h 10000"/>
              <a:gd name="connsiteX21" fmla="*/ 5326 w 9358"/>
              <a:gd name="connsiteY21" fmla="*/ 6162 h 10000"/>
              <a:gd name="connsiteX22" fmla="*/ 4357 w 9358"/>
              <a:gd name="connsiteY22" fmla="*/ 7048 h 10000"/>
              <a:gd name="connsiteX23" fmla="*/ 3229 w 9358"/>
              <a:gd name="connsiteY23" fmla="*/ 8524 h 10000"/>
              <a:gd name="connsiteX24" fmla="*/ 2099 w 9358"/>
              <a:gd name="connsiteY24" fmla="*/ 10000 h 10000"/>
              <a:gd name="connsiteX25" fmla="*/ 1616 w 9358"/>
              <a:gd name="connsiteY25" fmla="*/ 9114 h 10000"/>
              <a:gd name="connsiteX26" fmla="*/ 2584 w 9358"/>
              <a:gd name="connsiteY26" fmla="*/ 7638 h 10000"/>
              <a:gd name="connsiteX27" fmla="*/ 3551 w 9358"/>
              <a:gd name="connsiteY27" fmla="*/ 6162 h 10000"/>
              <a:gd name="connsiteX28" fmla="*/ 4357 w 9358"/>
              <a:gd name="connsiteY28" fmla="*/ 4982 h 10000"/>
              <a:gd name="connsiteX29" fmla="*/ 5003 w 9358"/>
              <a:gd name="connsiteY29" fmla="*/ 4096 h 10000"/>
              <a:gd name="connsiteX30" fmla="*/ 5488 w 9358"/>
              <a:gd name="connsiteY30" fmla="*/ 3247 h 10000"/>
              <a:gd name="connsiteX31" fmla="*/ 5810 w 9358"/>
              <a:gd name="connsiteY31" fmla="*/ 2657 h 10000"/>
              <a:gd name="connsiteX32" fmla="*/ 5969 w 9358"/>
              <a:gd name="connsiteY32" fmla="*/ 2362 h 10000"/>
              <a:gd name="connsiteX33" fmla="*/ 5969 w 9358"/>
              <a:gd name="connsiteY33" fmla="*/ 2066 h 10000"/>
              <a:gd name="connsiteX34" fmla="*/ 5810 w 9358"/>
              <a:gd name="connsiteY34" fmla="*/ 2066 h 10000"/>
              <a:gd name="connsiteX35" fmla="*/ 5326 w 9358"/>
              <a:gd name="connsiteY35" fmla="*/ 2066 h 10000"/>
              <a:gd name="connsiteX36" fmla="*/ 5163 w 9358"/>
              <a:gd name="connsiteY36" fmla="*/ 2066 h 10000"/>
              <a:gd name="connsiteX37" fmla="*/ 5003 w 9358"/>
              <a:gd name="connsiteY37" fmla="*/ 2066 h 10000"/>
              <a:gd name="connsiteX38" fmla="*/ 4843 w 9358"/>
              <a:gd name="connsiteY38" fmla="*/ 2066 h 10000"/>
              <a:gd name="connsiteX39" fmla="*/ 4357 w 9358"/>
              <a:gd name="connsiteY39" fmla="*/ 2066 h 10000"/>
              <a:gd name="connsiteX40" fmla="*/ 4033 w 9358"/>
              <a:gd name="connsiteY40" fmla="*/ 2362 h 10000"/>
              <a:gd name="connsiteX41" fmla="*/ 3551 w 9358"/>
              <a:gd name="connsiteY41" fmla="*/ 2362 h 10000"/>
              <a:gd name="connsiteX42" fmla="*/ 3067 w 9358"/>
              <a:gd name="connsiteY42" fmla="*/ 2657 h 10000"/>
              <a:gd name="connsiteX43" fmla="*/ 2422 w 9358"/>
              <a:gd name="connsiteY43" fmla="*/ 2657 h 10000"/>
              <a:gd name="connsiteX44" fmla="*/ 1131 w 9358"/>
              <a:gd name="connsiteY44" fmla="*/ 2952 h 10000"/>
              <a:gd name="connsiteX45" fmla="*/ 0 w 9358"/>
              <a:gd name="connsiteY45" fmla="*/ 3506 h 10000"/>
              <a:gd name="connsiteX46" fmla="*/ 163 w 9358"/>
              <a:gd name="connsiteY46" fmla="*/ 1771 h 10000"/>
              <a:gd name="connsiteX47" fmla="*/ 808 w 9358"/>
              <a:gd name="connsiteY47" fmla="*/ 1771 h 10000"/>
              <a:gd name="connsiteX48" fmla="*/ 1455 w 9358"/>
              <a:gd name="connsiteY48" fmla="*/ 1476 h 10000"/>
              <a:gd name="connsiteX49" fmla="*/ 2422 w 9358"/>
              <a:gd name="connsiteY49" fmla="*/ 1476 h 10000"/>
              <a:gd name="connsiteX50" fmla="*/ 3389 w 9358"/>
              <a:gd name="connsiteY50" fmla="*/ 1181 h 10000"/>
              <a:gd name="connsiteX51" fmla="*/ 4196 w 9358"/>
              <a:gd name="connsiteY51" fmla="*/ 886 h 10000"/>
              <a:gd name="connsiteX52" fmla="*/ 4843 w 9358"/>
              <a:gd name="connsiteY52" fmla="*/ 886 h 10000"/>
              <a:gd name="connsiteX53" fmla="*/ 5326 w 9358"/>
              <a:gd name="connsiteY53" fmla="*/ 590 h 10000"/>
              <a:gd name="connsiteX54" fmla="*/ 5810 w 9358"/>
              <a:gd name="connsiteY54" fmla="*/ 590 h 10000"/>
              <a:gd name="connsiteX55" fmla="*/ 6132 w 9358"/>
              <a:gd name="connsiteY55" fmla="*/ 295 h 10000"/>
              <a:gd name="connsiteX56" fmla="*/ 6293 w 9358"/>
              <a:gd name="connsiteY56" fmla="*/ 295 h 10000"/>
              <a:gd name="connsiteX57" fmla="*/ 6293 w 9358"/>
              <a:gd name="connsiteY57" fmla="*/ 295 h 10000"/>
              <a:gd name="connsiteX0" fmla="*/ 6551 w 9826"/>
              <a:gd name="connsiteY0" fmla="*/ 295 h 10000"/>
              <a:gd name="connsiteX1" fmla="*/ 6724 w 9826"/>
              <a:gd name="connsiteY1" fmla="*/ 0 h 10000"/>
              <a:gd name="connsiteX2" fmla="*/ 6896 w 9826"/>
              <a:gd name="connsiteY2" fmla="*/ 0 h 10000"/>
              <a:gd name="connsiteX3" fmla="*/ 7069 w 9826"/>
              <a:gd name="connsiteY3" fmla="*/ 0 h 10000"/>
              <a:gd name="connsiteX4" fmla="*/ 7239 w 9826"/>
              <a:gd name="connsiteY4" fmla="*/ 0 h 10000"/>
              <a:gd name="connsiteX5" fmla="*/ 7585 w 9826"/>
              <a:gd name="connsiteY5" fmla="*/ 0 h 10000"/>
              <a:gd name="connsiteX6" fmla="*/ 7931 w 9826"/>
              <a:gd name="connsiteY6" fmla="*/ 590 h 10000"/>
              <a:gd name="connsiteX7" fmla="*/ 8277 w 9826"/>
              <a:gd name="connsiteY7" fmla="*/ 886 h 10000"/>
              <a:gd name="connsiteX8" fmla="*/ 8792 w 9826"/>
              <a:gd name="connsiteY8" fmla="*/ 1476 h 10000"/>
              <a:gd name="connsiteX9" fmla="*/ 9309 w 9826"/>
              <a:gd name="connsiteY9" fmla="*/ 1771 h 10000"/>
              <a:gd name="connsiteX10" fmla="*/ 9654 w 9826"/>
              <a:gd name="connsiteY10" fmla="*/ 2362 h 10000"/>
              <a:gd name="connsiteX11" fmla="*/ 9826 w 9826"/>
              <a:gd name="connsiteY11" fmla="*/ 2657 h 10000"/>
              <a:gd name="connsiteX12" fmla="*/ 9826 w 9826"/>
              <a:gd name="connsiteY12" fmla="*/ 2657 h 10000"/>
              <a:gd name="connsiteX13" fmla="*/ 9826 w 9826"/>
              <a:gd name="connsiteY13" fmla="*/ 2952 h 10000"/>
              <a:gd name="connsiteX14" fmla="*/ 9480 w 9826"/>
              <a:gd name="connsiteY14" fmla="*/ 2952 h 10000"/>
              <a:gd name="connsiteX15" fmla="*/ 9139 w 9826"/>
              <a:gd name="connsiteY15" fmla="*/ 3247 h 10000"/>
              <a:gd name="connsiteX16" fmla="*/ 8620 w 9826"/>
              <a:gd name="connsiteY16" fmla="*/ 3247 h 10000"/>
              <a:gd name="connsiteX17" fmla="*/ 8277 w 9826"/>
              <a:gd name="connsiteY17" fmla="*/ 3506 h 10000"/>
              <a:gd name="connsiteX18" fmla="*/ 7757 w 9826"/>
              <a:gd name="connsiteY18" fmla="*/ 3801 h 10000"/>
              <a:gd name="connsiteX19" fmla="*/ 7069 w 9826"/>
              <a:gd name="connsiteY19" fmla="*/ 4391 h 10000"/>
              <a:gd name="connsiteX20" fmla="*/ 6379 w 9826"/>
              <a:gd name="connsiteY20" fmla="*/ 5277 h 10000"/>
              <a:gd name="connsiteX21" fmla="*/ 5517 w 9826"/>
              <a:gd name="connsiteY21" fmla="*/ 6162 h 10000"/>
              <a:gd name="connsiteX22" fmla="*/ 4482 w 9826"/>
              <a:gd name="connsiteY22" fmla="*/ 7048 h 10000"/>
              <a:gd name="connsiteX23" fmla="*/ 3277 w 9826"/>
              <a:gd name="connsiteY23" fmla="*/ 8524 h 10000"/>
              <a:gd name="connsiteX24" fmla="*/ 2069 w 9826"/>
              <a:gd name="connsiteY24" fmla="*/ 10000 h 10000"/>
              <a:gd name="connsiteX25" fmla="*/ 1553 w 9826"/>
              <a:gd name="connsiteY25" fmla="*/ 9114 h 10000"/>
              <a:gd name="connsiteX26" fmla="*/ 2587 w 9826"/>
              <a:gd name="connsiteY26" fmla="*/ 7638 h 10000"/>
              <a:gd name="connsiteX27" fmla="*/ 3621 w 9826"/>
              <a:gd name="connsiteY27" fmla="*/ 6162 h 10000"/>
              <a:gd name="connsiteX28" fmla="*/ 4482 w 9826"/>
              <a:gd name="connsiteY28" fmla="*/ 4982 h 10000"/>
              <a:gd name="connsiteX29" fmla="*/ 5172 w 9826"/>
              <a:gd name="connsiteY29" fmla="*/ 4096 h 10000"/>
              <a:gd name="connsiteX30" fmla="*/ 5691 w 9826"/>
              <a:gd name="connsiteY30" fmla="*/ 3247 h 10000"/>
              <a:gd name="connsiteX31" fmla="*/ 6035 w 9826"/>
              <a:gd name="connsiteY31" fmla="*/ 2657 h 10000"/>
              <a:gd name="connsiteX32" fmla="*/ 6204 w 9826"/>
              <a:gd name="connsiteY32" fmla="*/ 2362 h 10000"/>
              <a:gd name="connsiteX33" fmla="*/ 6204 w 9826"/>
              <a:gd name="connsiteY33" fmla="*/ 2066 h 10000"/>
              <a:gd name="connsiteX34" fmla="*/ 6035 w 9826"/>
              <a:gd name="connsiteY34" fmla="*/ 2066 h 10000"/>
              <a:gd name="connsiteX35" fmla="*/ 5517 w 9826"/>
              <a:gd name="connsiteY35" fmla="*/ 2066 h 10000"/>
              <a:gd name="connsiteX36" fmla="*/ 5343 w 9826"/>
              <a:gd name="connsiteY36" fmla="*/ 2066 h 10000"/>
              <a:gd name="connsiteX37" fmla="*/ 5172 w 9826"/>
              <a:gd name="connsiteY37" fmla="*/ 2066 h 10000"/>
              <a:gd name="connsiteX38" fmla="*/ 5001 w 9826"/>
              <a:gd name="connsiteY38" fmla="*/ 2066 h 10000"/>
              <a:gd name="connsiteX39" fmla="*/ 4482 w 9826"/>
              <a:gd name="connsiteY39" fmla="*/ 2066 h 10000"/>
              <a:gd name="connsiteX40" fmla="*/ 4136 w 9826"/>
              <a:gd name="connsiteY40" fmla="*/ 2362 h 10000"/>
              <a:gd name="connsiteX41" fmla="*/ 3621 w 9826"/>
              <a:gd name="connsiteY41" fmla="*/ 2362 h 10000"/>
              <a:gd name="connsiteX42" fmla="*/ 3103 w 9826"/>
              <a:gd name="connsiteY42" fmla="*/ 2657 h 10000"/>
              <a:gd name="connsiteX43" fmla="*/ 2414 w 9826"/>
              <a:gd name="connsiteY43" fmla="*/ 2657 h 10000"/>
              <a:gd name="connsiteX44" fmla="*/ 1035 w 9826"/>
              <a:gd name="connsiteY44" fmla="*/ 2952 h 10000"/>
              <a:gd name="connsiteX45" fmla="*/ 0 w 9826"/>
              <a:gd name="connsiteY45" fmla="*/ 1771 h 10000"/>
              <a:gd name="connsiteX46" fmla="*/ 689 w 9826"/>
              <a:gd name="connsiteY46" fmla="*/ 1771 h 10000"/>
              <a:gd name="connsiteX47" fmla="*/ 1381 w 9826"/>
              <a:gd name="connsiteY47" fmla="*/ 1476 h 10000"/>
              <a:gd name="connsiteX48" fmla="*/ 2414 w 9826"/>
              <a:gd name="connsiteY48" fmla="*/ 1476 h 10000"/>
              <a:gd name="connsiteX49" fmla="*/ 3448 w 9826"/>
              <a:gd name="connsiteY49" fmla="*/ 1181 h 10000"/>
              <a:gd name="connsiteX50" fmla="*/ 4310 w 9826"/>
              <a:gd name="connsiteY50" fmla="*/ 886 h 10000"/>
              <a:gd name="connsiteX51" fmla="*/ 5001 w 9826"/>
              <a:gd name="connsiteY51" fmla="*/ 886 h 10000"/>
              <a:gd name="connsiteX52" fmla="*/ 5517 w 9826"/>
              <a:gd name="connsiteY52" fmla="*/ 590 h 10000"/>
              <a:gd name="connsiteX53" fmla="*/ 6035 w 9826"/>
              <a:gd name="connsiteY53" fmla="*/ 590 h 10000"/>
              <a:gd name="connsiteX54" fmla="*/ 6379 w 9826"/>
              <a:gd name="connsiteY54" fmla="*/ 295 h 10000"/>
              <a:gd name="connsiteX55" fmla="*/ 6551 w 9826"/>
              <a:gd name="connsiteY55" fmla="*/ 295 h 10000"/>
              <a:gd name="connsiteX56" fmla="*/ 6551 w 9826"/>
              <a:gd name="connsiteY56" fmla="*/ 295 h 10000"/>
              <a:gd name="connsiteX0" fmla="*/ 6667 w 10000"/>
              <a:gd name="connsiteY0" fmla="*/ 295 h 10000"/>
              <a:gd name="connsiteX1" fmla="*/ 6843 w 10000"/>
              <a:gd name="connsiteY1" fmla="*/ 0 h 10000"/>
              <a:gd name="connsiteX2" fmla="*/ 7018 w 10000"/>
              <a:gd name="connsiteY2" fmla="*/ 0 h 10000"/>
              <a:gd name="connsiteX3" fmla="*/ 7194 w 10000"/>
              <a:gd name="connsiteY3" fmla="*/ 0 h 10000"/>
              <a:gd name="connsiteX4" fmla="*/ 7367 w 10000"/>
              <a:gd name="connsiteY4" fmla="*/ 0 h 10000"/>
              <a:gd name="connsiteX5" fmla="*/ 7719 w 10000"/>
              <a:gd name="connsiteY5" fmla="*/ 0 h 10000"/>
              <a:gd name="connsiteX6" fmla="*/ 8071 w 10000"/>
              <a:gd name="connsiteY6" fmla="*/ 590 h 10000"/>
              <a:gd name="connsiteX7" fmla="*/ 8424 w 10000"/>
              <a:gd name="connsiteY7" fmla="*/ 886 h 10000"/>
              <a:gd name="connsiteX8" fmla="*/ 8948 w 10000"/>
              <a:gd name="connsiteY8" fmla="*/ 1476 h 10000"/>
              <a:gd name="connsiteX9" fmla="*/ 9474 w 10000"/>
              <a:gd name="connsiteY9" fmla="*/ 1771 h 10000"/>
              <a:gd name="connsiteX10" fmla="*/ 9825 w 10000"/>
              <a:gd name="connsiteY10" fmla="*/ 2362 h 10000"/>
              <a:gd name="connsiteX11" fmla="*/ 10000 w 10000"/>
              <a:gd name="connsiteY11" fmla="*/ 2657 h 10000"/>
              <a:gd name="connsiteX12" fmla="*/ 10000 w 10000"/>
              <a:gd name="connsiteY12" fmla="*/ 2657 h 10000"/>
              <a:gd name="connsiteX13" fmla="*/ 10000 w 10000"/>
              <a:gd name="connsiteY13" fmla="*/ 2952 h 10000"/>
              <a:gd name="connsiteX14" fmla="*/ 9648 w 10000"/>
              <a:gd name="connsiteY14" fmla="*/ 2952 h 10000"/>
              <a:gd name="connsiteX15" fmla="*/ 9301 w 10000"/>
              <a:gd name="connsiteY15" fmla="*/ 3247 h 10000"/>
              <a:gd name="connsiteX16" fmla="*/ 8773 w 10000"/>
              <a:gd name="connsiteY16" fmla="*/ 3247 h 10000"/>
              <a:gd name="connsiteX17" fmla="*/ 8424 w 10000"/>
              <a:gd name="connsiteY17" fmla="*/ 3506 h 10000"/>
              <a:gd name="connsiteX18" fmla="*/ 7894 w 10000"/>
              <a:gd name="connsiteY18" fmla="*/ 3801 h 10000"/>
              <a:gd name="connsiteX19" fmla="*/ 7194 w 10000"/>
              <a:gd name="connsiteY19" fmla="*/ 4391 h 10000"/>
              <a:gd name="connsiteX20" fmla="*/ 6492 w 10000"/>
              <a:gd name="connsiteY20" fmla="*/ 5277 h 10000"/>
              <a:gd name="connsiteX21" fmla="*/ 5615 w 10000"/>
              <a:gd name="connsiteY21" fmla="*/ 6162 h 10000"/>
              <a:gd name="connsiteX22" fmla="*/ 4561 w 10000"/>
              <a:gd name="connsiteY22" fmla="*/ 7048 h 10000"/>
              <a:gd name="connsiteX23" fmla="*/ 3335 w 10000"/>
              <a:gd name="connsiteY23" fmla="*/ 8524 h 10000"/>
              <a:gd name="connsiteX24" fmla="*/ 2106 w 10000"/>
              <a:gd name="connsiteY24" fmla="*/ 10000 h 10000"/>
              <a:gd name="connsiteX25" fmla="*/ 1581 w 10000"/>
              <a:gd name="connsiteY25" fmla="*/ 9114 h 10000"/>
              <a:gd name="connsiteX26" fmla="*/ 2633 w 10000"/>
              <a:gd name="connsiteY26" fmla="*/ 7638 h 10000"/>
              <a:gd name="connsiteX27" fmla="*/ 3685 w 10000"/>
              <a:gd name="connsiteY27" fmla="*/ 6162 h 10000"/>
              <a:gd name="connsiteX28" fmla="*/ 4561 w 10000"/>
              <a:gd name="connsiteY28" fmla="*/ 4982 h 10000"/>
              <a:gd name="connsiteX29" fmla="*/ 5264 w 10000"/>
              <a:gd name="connsiteY29" fmla="*/ 4096 h 10000"/>
              <a:gd name="connsiteX30" fmla="*/ 5792 w 10000"/>
              <a:gd name="connsiteY30" fmla="*/ 3247 h 10000"/>
              <a:gd name="connsiteX31" fmla="*/ 6142 w 10000"/>
              <a:gd name="connsiteY31" fmla="*/ 2657 h 10000"/>
              <a:gd name="connsiteX32" fmla="*/ 6314 w 10000"/>
              <a:gd name="connsiteY32" fmla="*/ 2362 h 10000"/>
              <a:gd name="connsiteX33" fmla="*/ 6314 w 10000"/>
              <a:gd name="connsiteY33" fmla="*/ 2066 h 10000"/>
              <a:gd name="connsiteX34" fmla="*/ 6142 w 10000"/>
              <a:gd name="connsiteY34" fmla="*/ 2066 h 10000"/>
              <a:gd name="connsiteX35" fmla="*/ 5615 w 10000"/>
              <a:gd name="connsiteY35" fmla="*/ 2066 h 10000"/>
              <a:gd name="connsiteX36" fmla="*/ 5438 w 10000"/>
              <a:gd name="connsiteY36" fmla="*/ 2066 h 10000"/>
              <a:gd name="connsiteX37" fmla="*/ 5264 w 10000"/>
              <a:gd name="connsiteY37" fmla="*/ 2066 h 10000"/>
              <a:gd name="connsiteX38" fmla="*/ 5090 w 10000"/>
              <a:gd name="connsiteY38" fmla="*/ 2066 h 10000"/>
              <a:gd name="connsiteX39" fmla="*/ 4561 w 10000"/>
              <a:gd name="connsiteY39" fmla="*/ 2066 h 10000"/>
              <a:gd name="connsiteX40" fmla="*/ 4209 w 10000"/>
              <a:gd name="connsiteY40" fmla="*/ 2362 h 10000"/>
              <a:gd name="connsiteX41" fmla="*/ 3685 w 10000"/>
              <a:gd name="connsiteY41" fmla="*/ 2362 h 10000"/>
              <a:gd name="connsiteX42" fmla="*/ 3158 w 10000"/>
              <a:gd name="connsiteY42" fmla="*/ 2657 h 10000"/>
              <a:gd name="connsiteX43" fmla="*/ 2457 w 10000"/>
              <a:gd name="connsiteY43" fmla="*/ 2657 h 10000"/>
              <a:gd name="connsiteX44" fmla="*/ 0 w 10000"/>
              <a:gd name="connsiteY44" fmla="*/ 1771 h 10000"/>
              <a:gd name="connsiteX45" fmla="*/ 701 w 10000"/>
              <a:gd name="connsiteY45" fmla="*/ 1771 h 10000"/>
              <a:gd name="connsiteX46" fmla="*/ 1405 w 10000"/>
              <a:gd name="connsiteY46" fmla="*/ 1476 h 10000"/>
              <a:gd name="connsiteX47" fmla="*/ 2457 w 10000"/>
              <a:gd name="connsiteY47" fmla="*/ 1476 h 10000"/>
              <a:gd name="connsiteX48" fmla="*/ 3509 w 10000"/>
              <a:gd name="connsiteY48" fmla="*/ 1181 h 10000"/>
              <a:gd name="connsiteX49" fmla="*/ 4386 w 10000"/>
              <a:gd name="connsiteY49" fmla="*/ 886 h 10000"/>
              <a:gd name="connsiteX50" fmla="*/ 5090 w 10000"/>
              <a:gd name="connsiteY50" fmla="*/ 886 h 10000"/>
              <a:gd name="connsiteX51" fmla="*/ 5615 w 10000"/>
              <a:gd name="connsiteY51" fmla="*/ 590 h 10000"/>
              <a:gd name="connsiteX52" fmla="*/ 6142 w 10000"/>
              <a:gd name="connsiteY52" fmla="*/ 590 h 10000"/>
              <a:gd name="connsiteX53" fmla="*/ 6492 w 10000"/>
              <a:gd name="connsiteY53" fmla="*/ 295 h 10000"/>
              <a:gd name="connsiteX54" fmla="*/ 6667 w 10000"/>
              <a:gd name="connsiteY54" fmla="*/ 295 h 10000"/>
              <a:gd name="connsiteX55" fmla="*/ 6667 w 10000"/>
              <a:gd name="connsiteY55" fmla="*/ 295 h 10000"/>
              <a:gd name="connsiteX0" fmla="*/ 5966 w 9299"/>
              <a:gd name="connsiteY0" fmla="*/ 295 h 10000"/>
              <a:gd name="connsiteX1" fmla="*/ 6142 w 9299"/>
              <a:gd name="connsiteY1" fmla="*/ 0 h 10000"/>
              <a:gd name="connsiteX2" fmla="*/ 6317 w 9299"/>
              <a:gd name="connsiteY2" fmla="*/ 0 h 10000"/>
              <a:gd name="connsiteX3" fmla="*/ 6493 w 9299"/>
              <a:gd name="connsiteY3" fmla="*/ 0 h 10000"/>
              <a:gd name="connsiteX4" fmla="*/ 6666 w 9299"/>
              <a:gd name="connsiteY4" fmla="*/ 0 h 10000"/>
              <a:gd name="connsiteX5" fmla="*/ 7018 w 9299"/>
              <a:gd name="connsiteY5" fmla="*/ 0 h 10000"/>
              <a:gd name="connsiteX6" fmla="*/ 7370 w 9299"/>
              <a:gd name="connsiteY6" fmla="*/ 590 h 10000"/>
              <a:gd name="connsiteX7" fmla="*/ 7723 w 9299"/>
              <a:gd name="connsiteY7" fmla="*/ 886 h 10000"/>
              <a:gd name="connsiteX8" fmla="*/ 8247 w 9299"/>
              <a:gd name="connsiteY8" fmla="*/ 1476 h 10000"/>
              <a:gd name="connsiteX9" fmla="*/ 8773 w 9299"/>
              <a:gd name="connsiteY9" fmla="*/ 1771 h 10000"/>
              <a:gd name="connsiteX10" fmla="*/ 9124 w 9299"/>
              <a:gd name="connsiteY10" fmla="*/ 2362 h 10000"/>
              <a:gd name="connsiteX11" fmla="*/ 9299 w 9299"/>
              <a:gd name="connsiteY11" fmla="*/ 2657 h 10000"/>
              <a:gd name="connsiteX12" fmla="*/ 9299 w 9299"/>
              <a:gd name="connsiteY12" fmla="*/ 2657 h 10000"/>
              <a:gd name="connsiteX13" fmla="*/ 9299 w 9299"/>
              <a:gd name="connsiteY13" fmla="*/ 2952 h 10000"/>
              <a:gd name="connsiteX14" fmla="*/ 8947 w 9299"/>
              <a:gd name="connsiteY14" fmla="*/ 2952 h 10000"/>
              <a:gd name="connsiteX15" fmla="*/ 8600 w 9299"/>
              <a:gd name="connsiteY15" fmla="*/ 3247 h 10000"/>
              <a:gd name="connsiteX16" fmla="*/ 8072 w 9299"/>
              <a:gd name="connsiteY16" fmla="*/ 3247 h 10000"/>
              <a:gd name="connsiteX17" fmla="*/ 7723 w 9299"/>
              <a:gd name="connsiteY17" fmla="*/ 3506 h 10000"/>
              <a:gd name="connsiteX18" fmla="*/ 7193 w 9299"/>
              <a:gd name="connsiteY18" fmla="*/ 3801 h 10000"/>
              <a:gd name="connsiteX19" fmla="*/ 6493 w 9299"/>
              <a:gd name="connsiteY19" fmla="*/ 4391 h 10000"/>
              <a:gd name="connsiteX20" fmla="*/ 5791 w 9299"/>
              <a:gd name="connsiteY20" fmla="*/ 5277 h 10000"/>
              <a:gd name="connsiteX21" fmla="*/ 4914 w 9299"/>
              <a:gd name="connsiteY21" fmla="*/ 6162 h 10000"/>
              <a:gd name="connsiteX22" fmla="*/ 3860 w 9299"/>
              <a:gd name="connsiteY22" fmla="*/ 7048 h 10000"/>
              <a:gd name="connsiteX23" fmla="*/ 2634 w 9299"/>
              <a:gd name="connsiteY23" fmla="*/ 8524 h 10000"/>
              <a:gd name="connsiteX24" fmla="*/ 1405 w 9299"/>
              <a:gd name="connsiteY24" fmla="*/ 10000 h 10000"/>
              <a:gd name="connsiteX25" fmla="*/ 880 w 9299"/>
              <a:gd name="connsiteY25" fmla="*/ 9114 h 10000"/>
              <a:gd name="connsiteX26" fmla="*/ 1932 w 9299"/>
              <a:gd name="connsiteY26" fmla="*/ 7638 h 10000"/>
              <a:gd name="connsiteX27" fmla="*/ 2984 w 9299"/>
              <a:gd name="connsiteY27" fmla="*/ 6162 h 10000"/>
              <a:gd name="connsiteX28" fmla="*/ 3860 w 9299"/>
              <a:gd name="connsiteY28" fmla="*/ 4982 h 10000"/>
              <a:gd name="connsiteX29" fmla="*/ 4563 w 9299"/>
              <a:gd name="connsiteY29" fmla="*/ 4096 h 10000"/>
              <a:gd name="connsiteX30" fmla="*/ 5091 w 9299"/>
              <a:gd name="connsiteY30" fmla="*/ 3247 h 10000"/>
              <a:gd name="connsiteX31" fmla="*/ 5441 w 9299"/>
              <a:gd name="connsiteY31" fmla="*/ 2657 h 10000"/>
              <a:gd name="connsiteX32" fmla="*/ 5613 w 9299"/>
              <a:gd name="connsiteY32" fmla="*/ 2362 h 10000"/>
              <a:gd name="connsiteX33" fmla="*/ 5613 w 9299"/>
              <a:gd name="connsiteY33" fmla="*/ 2066 h 10000"/>
              <a:gd name="connsiteX34" fmla="*/ 5441 w 9299"/>
              <a:gd name="connsiteY34" fmla="*/ 2066 h 10000"/>
              <a:gd name="connsiteX35" fmla="*/ 4914 w 9299"/>
              <a:gd name="connsiteY35" fmla="*/ 2066 h 10000"/>
              <a:gd name="connsiteX36" fmla="*/ 4737 w 9299"/>
              <a:gd name="connsiteY36" fmla="*/ 2066 h 10000"/>
              <a:gd name="connsiteX37" fmla="*/ 4563 w 9299"/>
              <a:gd name="connsiteY37" fmla="*/ 2066 h 10000"/>
              <a:gd name="connsiteX38" fmla="*/ 4389 w 9299"/>
              <a:gd name="connsiteY38" fmla="*/ 2066 h 10000"/>
              <a:gd name="connsiteX39" fmla="*/ 3860 w 9299"/>
              <a:gd name="connsiteY39" fmla="*/ 2066 h 10000"/>
              <a:gd name="connsiteX40" fmla="*/ 3508 w 9299"/>
              <a:gd name="connsiteY40" fmla="*/ 2362 h 10000"/>
              <a:gd name="connsiteX41" fmla="*/ 2984 w 9299"/>
              <a:gd name="connsiteY41" fmla="*/ 2362 h 10000"/>
              <a:gd name="connsiteX42" fmla="*/ 2457 w 9299"/>
              <a:gd name="connsiteY42" fmla="*/ 2657 h 10000"/>
              <a:gd name="connsiteX43" fmla="*/ 1756 w 9299"/>
              <a:gd name="connsiteY43" fmla="*/ 2657 h 10000"/>
              <a:gd name="connsiteX44" fmla="*/ 0 w 9299"/>
              <a:gd name="connsiteY44" fmla="*/ 1771 h 10000"/>
              <a:gd name="connsiteX45" fmla="*/ 704 w 9299"/>
              <a:gd name="connsiteY45" fmla="*/ 1476 h 10000"/>
              <a:gd name="connsiteX46" fmla="*/ 1756 w 9299"/>
              <a:gd name="connsiteY46" fmla="*/ 1476 h 10000"/>
              <a:gd name="connsiteX47" fmla="*/ 2808 w 9299"/>
              <a:gd name="connsiteY47" fmla="*/ 1181 h 10000"/>
              <a:gd name="connsiteX48" fmla="*/ 3685 w 9299"/>
              <a:gd name="connsiteY48" fmla="*/ 886 h 10000"/>
              <a:gd name="connsiteX49" fmla="*/ 4389 w 9299"/>
              <a:gd name="connsiteY49" fmla="*/ 886 h 10000"/>
              <a:gd name="connsiteX50" fmla="*/ 4914 w 9299"/>
              <a:gd name="connsiteY50" fmla="*/ 590 h 10000"/>
              <a:gd name="connsiteX51" fmla="*/ 5441 w 9299"/>
              <a:gd name="connsiteY51" fmla="*/ 590 h 10000"/>
              <a:gd name="connsiteX52" fmla="*/ 5791 w 9299"/>
              <a:gd name="connsiteY52" fmla="*/ 295 h 10000"/>
              <a:gd name="connsiteX53" fmla="*/ 5966 w 9299"/>
              <a:gd name="connsiteY53" fmla="*/ 295 h 10000"/>
              <a:gd name="connsiteX54" fmla="*/ 5966 w 9299"/>
              <a:gd name="connsiteY54" fmla="*/ 295 h 10000"/>
              <a:gd name="connsiteX0" fmla="*/ 5659 w 9243"/>
              <a:gd name="connsiteY0" fmla="*/ 295 h 10000"/>
              <a:gd name="connsiteX1" fmla="*/ 5848 w 9243"/>
              <a:gd name="connsiteY1" fmla="*/ 0 h 10000"/>
              <a:gd name="connsiteX2" fmla="*/ 6036 w 9243"/>
              <a:gd name="connsiteY2" fmla="*/ 0 h 10000"/>
              <a:gd name="connsiteX3" fmla="*/ 6225 w 9243"/>
              <a:gd name="connsiteY3" fmla="*/ 0 h 10000"/>
              <a:gd name="connsiteX4" fmla="*/ 6412 w 9243"/>
              <a:gd name="connsiteY4" fmla="*/ 0 h 10000"/>
              <a:gd name="connsiteX5" fmla="*/ 6790 w 9243"/>
              <a:gd name="connsiteY5" fmla="*/ 0 h 10000"/>
              <a:gd name="connsiteX6" fmla="*/ 7169 w 9243"/>
              <a:gd name="connsiteY6" fmla="*/ 590 h 10000"/>
              <a:gd name="connsiteX7" fmla="*/ 7548 w 9243"/>
              <a:gd name="connsiteY7" fmla="*/ 886 h 10000"/>
              <a:gd name="connsiteX8" fmla="*/ 8112 w 9243"/>
              <a:gd name="connsiteY8" fmla="*/ 1476 h 10000"/>
              <a:gd name="connsiteX9" fmla="*/ 8677 w 9243"/>
              <a:gd name="connsiteY9" fmla="*/ 1771 h 10000"/>
              <a:gd name="connsiteX10" fmla="*/ 9055 w 9243"/>
              <a:gd name="connsiteY10" fmla="*/ 2362 h 10000"/>
              <a:gd name="connsiteX11" fmla="*/ 9243 w 9243"/>
              <a:gd name="connsiteY11" fmla="*/ 2657 h 10000"/>
              <a:gd name="connsiteX12" fmla="*/ 9243 w 9243"/>
              <a:gd name="connsiteY12" fmla="*/ 2657 h 10000"/>
              <a:gd name="connsiteX13" fmla="*/ 9243 w 9243"/>
              <a:gd name="connsiteY13" fmla="*/ 2952 h 10000"/>
              <a:gd name="connsiteX14" fmla="*/ 8864 w 9243"/>
              <a:gd name="connsiteY14" fmla="*/ 2952 h 10000"/>
              <a:gd name="connsiteX15" fmla="*/ 8491 w 9243"/>
              <a:gd name="connsiteY15" fmla="*/ 3247 h 10000"/>
              <a:gd name="connsiteX16" fmla="*/ 7924 w 9243"/>
              <a:gd name="connsiteY16" fmla="*/ 3247 h 10000"/>
              <a:gd name="connsiteX17" fmla="*/ 7548 w 9243"/>
              <a:gd name="connsiteY17" fmla="*/ 3506 h 10000"/>
              <a:gd name="connsiteX18" fmla="*/ 6978 w 9243"/>
              <a:gd name="connsiteY18" fmla="*/ 3801 h 10000"/>
              <a:gd name="connsiteX19" fmla="*/ 6225 w 9243"/>
              <a:gd name="connsiteY19" fmla="*/ 4391 h 10000"/>
              <a:gd name="connsiteX20" fmla="*/ 5471 w 9243"/>
              <a:gd name="connsiteY20" fmla="*/ 5277 h 10000"/>
              <a:gd name="connsiteX21" fmla="*/ 4527 w 9243"/>
              <a:gd name="connsiteY21" fmla="*/ 6162 h 10000"/>
              <a:gd name="connsiteX22" fmla="*/ 3394 w 9243"/>
              <a:gd name="connsiteY22" fmla="*/ 7048 h 10000"/>
              <a:gd name="connsiteX23" fmla="*/ 2076 w 9243"/>
              <a:gd name="connsiteY23" fmla="*/ 8524 h 10000"/>
              <a:gd name="connsiteX24" fmla="*/ 754 w 9243"/>
              <a:gd name="connsiteY24" fmla="*/ 10000 h 10000"/>
              <a:gd name="connsiteX25" fmla="*/ 189 w 9243"/>
              <a:gd name="connsiteY25" fmla="*/ 9114 h 10000"/>
              <a:gd name="connsiteX26" fmla="*/ 1321 w 9243"/>
              <a:gd name="connsiteY26" fmla="*/ 7638 h 10000"/>
              <a:gd name="connsiteX27" fmla="*/ 2452 w 9243"/>
              <a:gd name="connsiteY27" fmla="*/ 6162 h 10000"/>
              <a:gd name="connsiteX28" fmla="*/ 3394 w 9243"/>
              <a:gd name="connsiteY28" fmla="*/ 4982 h 10000"/>
              <a:gd name="connsiteX29" fmla="*/ 4150 w 9243"/>
              <a:gd name="connsiteY29" fmla="*/ 4096 h 10000"/>
              <a:gd name="connsiteX30" fmla="*/ 4718 w 9243"/>
              <a:gd name="connsiteY30" fmla="*/ 3247 h 10000"/>
              <a:gd name="connsiteX31" fmla="*/ 5094 w 9243"/>
              <a:gd name="connsiteY31" fmla="*/ 2657 h 10000"/>
              <a:gd name="connsiteX32" fmla="*/ 5279 w 9243"/>
              <a:gd name="connsiteY32" fmla="*/ 2362 h 10000"/>
              <a:gd name="connsiteX33" fmla="*/ 5279 w 9243"/>
              <a:gd name="connsiteY33" fmla="*/ 2066 h 10000"/>
              <a:gd name="connsiteX34" fmla="*/ 5094 w 9243"/>
              <a:gd name="connsiteY34" fmla="*/ 2066 h 10000"/>
              <a:gd name="connsiteX35" fmla="*/ 4527 w 9243"/>
              <a:gd name="connsiteY35" fmla="*/ 2066 h 10000"/>
              <a:gd name="connsiteX36" fmla="*/ 4337 w 9243"/>
              <a:gd name="connsiteY36" fmla="*/ 2066 h 10000"/>
              <a:gd name="connsiteX37" fmla="*/ 4150 w 9243"/>
              <a:gd name="connsiteY37" fmla="*/ 2066 h 10000"/>
              <a:gd name="connsiteX38" fmla="*/ 3963 w 9243"/>
              <a:gd name="connsiteY38" fmla="*/ 2066 h 10000"/>
              <a:gd name="connsiteX39" fmla="*/ 3394 w 9243"/>
              <a:gd name="connsiteY39" fmla="*/ 2066 h 10000"/>
              <a:gd name="connsiteX40" fmla="*/ 3015 w 9243"/>
              <a:gd name="connsiteY40" fmla="*/ 2362 h 10000"/>
              <a:gd name="connsiteX41" fmla="*/ 2452 w 9243"/>
              <a:gd name="connsiteY41" fmla="*/ 2362 h 10000"/>
              <a:gd name="connsiteX42" fmla="*/ 1885 w 9243"/>
              <a:gd name="connsiteY42" fmla="*/ 2657 h 10000"/>
              <a:gd name="connsiteX43" fmla="*/ 1131 w 9243"/>
              <a:gd name="connsiteY43" fmla="*/ 2657 h 10000"/>
              <a:gd name="connsiteX44" fmla="*/ 0 w 9243"/>
              <a:gd name="connsiteY44" fmla="*/ 1476 h 10000"/>
              <a:gd name="connsiteX45" fmla="*/ 1131 w 9243"/>
              <a:gd name="connsiteY45" fmla="*/ 1476 h 10000"/>
              <a:gd name="connsiteX46" fmla="*/ 2263 w 9243"/>
              <a:gd name="connsiteY46" fmla="*/ 1181 h 10000"/>
              <a:gd name="connsiteX47" fmla="*/ 3206 w 9243"/>
              <a:gd name="connsiteY47" fmla="*/ 886 h 10000"/>
              <a:gd name="connsiteX48" fmla="*/ 3963 w 9243"/>
              <a:gd name="connsiteY48" fmla="*/ 886 h 10000"/>
              <a:gd name="connsiteX49" fmla="*/ 4527 w 9243"/>
              <a:gd name="connsiteY49" fmla="*/ 590 h 10000"/>
              <a:gd name="connsiteX50" fmla="*/ 5094 w 9243"/>
              <a:gd name="connsiteY50" fmla="*/ 590 h 10000"/>
              <a:gd name="connsiteX51" fmla="*/ 5471 w 9243"/>
              <a:gd name="connsiteY51" fmla="*/ 295 h 10000"/>
              <a:gd name="connsiteX52" fmla="*/ 5659 w 9243"/>
              <a:gd name="connsiteY52" fmla="*/ 295 h 10000"/>
              <a:gd name="connsiteX53" fmla="*/ 5659 w 9243"/>
              <a:gd name="connsiteY53" fmla="*/ 295 h 10000"/>
              <a:gd name="connsiteX0" fmla="*/ 5918 w 9796"/>
              <a:gd name="connsiteY0" fmla="*/ 295 h 10000"/>
              <a:gd name="connsiteX1" fmla="*/ 6123 w 9796"/>
              <a:gd name="connsiteY1" fmla="*/ 0 h 10000"/>
              <a:gd name="connsiteX2" fmla="*/ 6326 w 9796"/>
              <a:gd name="connsiteY2" fmla="*/ 0 h 10000"/>
              <a:gd name="connsiteX3" fmla="*/ 6531 w 9796"/>
              <a:gd name="connsiteY3" fmla="*/ 0 h 10000"/>
              <a:gd name="connsiteX4" fmla="*/ 6733 w 9796"/>
              <a:gd name="connsiteY4" fmla="*/ 0 h 10000"/>
              <a:gd name="connsiteX5" fmla="*/ 7142 w 9796"/>
              <a:gd name="connsiteY5" fmla="*/ 0 h 10000"/>
              <a:gd name="connsiteX6" fmla="*/ 7552 w 9796"/>
              <a:gd name="connsiteY6" fmla="*/ 590 h 10000"/>
              <a:gd name="connsiteX7" fmla="*/ 7962 w 9796"/>
              <a:gd name="connsiteY7" fmla="*/ 886 h 10000"/>
              <a:gd name="connsiteX8" fmla="*/ 8572 w 9796"/>
              <a:gd name="connsiteY8" fmla="*/ 1476 h 10000"/>
              <a:gd name="connsiteX9" fmla="*/ 9184 w 9796"/>
              <a:gd name="connsiteY9" fmla="*/ 1771 h 10000"/>
              <a:gd name="connsiteX10" fmla="*/ 9593 w 9796"/>
              <a:gd name="connsiteY10" fmla="*/ 2362 h 10000"/>
              <a:gd name="connsiteX11" fmla="*/ 9796 w 9796"/>
              <a:gd name="connsiteY11" fmla="*/ 2657 h 10000"/>
              <a:gd name="connsiteX12" fmla="*/ 9796 w 9796"/>
              <a:gd name="connsiteY12" fmla="*/ 2657 h 10000"/>
              <a:gd name="connsiteX13" fmla="*/ 9796 w 9796"/>
              <a:gd name="connsiteY13" fmla="*/ 2952 h 10000"/>
              <a:gd name="connsiteX14" fmla="*/ 9386 w 9796"/>
              <a:gd name="connsiteY14" fmla="*/ 2952 h 10000"/>
              <a:gd name="connsiteX15" fmla="*/ 8982 w 9796"/>
              <a:gd name="connsiteY15" fmla="*/ 3247 h 10000"/>
              <a:gd name="connsiteX16" fmla="*/ 8369 w 9796"/>
              <a:gd name="connsiteY16" fmla="*/ 3247 h 10000"/>
              <a:gd name="connsiteX17" fmla="*/ 7962 w 9796"/>
              <a:gd name="connsiteY17" fmla="*/ 3506 h 10000"/>
              <a:gd name="connsiteX18" fmla="*/ 7345 w 9796"/>
              <a:gd name="connsiteY18" fmla="*/ 3801 h 10000"/>
              <a:gd name="connsiteX19" fmla="*/ 6531 w 9796"/>
              <a:gd name="connsiteY19" fmla="*/ 4391 h 10000"/>
              <a:gd name="connsiteX20" fmla="*/ 5715 w 9796"/>
              <a:gd name="connsiteY20" fmla="*/ 5277 h 10000"/>
              <a:gd name="connsiteX21" fmla="*/ 4694 w 9796"/>
              <a:gd name="connsiteY21" fmla="*/ 6162 h 10000"/>
              <a:gd name="connsiteX22" fmla="*/ 3468 w 9796"/>
              <a:gd name="connsiteY22" fmla="*/ 7048 h 10000"/>
              <a:gd name="connsiteX23" fmla="*/ 2042 w 9796"/>
              <a:gd name="connsiteY23" fmla="*/ 8524 h 10000"/>
              <a:gd name="connsiteX24" fmla="*/ 612 w 9796"/>
              <a:gd name="connsiteY24" fmla="*/ 10000 h 10000"/>
              <a:gd name="connsiteX25" fmla="*/ 0 w 9796"/>
              <a:gd name="connsiteY25" fmla="*/ 9114 h 10000"/>
              <a:gd name="connsiteX26" fmla="*/ 1225 w 9796"/>
              <a:gd name="connsiteY26" fmla="*/ 7638 h 10000"/>
              <a:gd name="connsiteX27" fmla="*/ 2449 w 9796"/>
              <a:gd name="connsiteY27" fmla="*/ 6162 h 10000"/>
              <a:gd name="connsiteX28" fmla="*/ 3468 w 9796"/>
              <a:gd name="connsiteY28" fmla="*/ 4982 h 10000"/>
              <a:gd name="connsiteX29" fmla="*/ 4286 w 9796"/>
              <a:gd name="connsiteY29" fmla="*/ 4096 h 10000"/>
              <a:gd name="connsiteX30" fmla="*/ 4900 w 9796"/>
              <a:gd name="connsiteY30" fmla="*/ 3247 h 10000"/>
              <a:gd name="connsiteX31" fmla="*/ 5307 w 9796"/>
              <a:gd name="connsiteY31" fmla="*/ 2657 h 10000"/>
              <a:gd name="connsiteX32" fmla="*/ 5507 w 9796"/>
              <a:gd name="connsiteY32" fmla="*/ 2362 h 10000"/>
              <a:gd name="connsiteX33" fmla="*/ 5507 w 9796"/>
              <a:gd name="connsiteY33" fmla="*/ 2066 h 10000"/>
              <a:gd name="connsiteX34" fmla="*/ 5307 w 9796"/>
              <a:gd name="connsiteY34" fmla="*/ 2066 h 10000"/>
              <a:gd name="connsiteX35" fmla="*/ 4694 w 9796"/>
              <a:gd name="connsiteY35" fmla="*/ 2066 h 10000"/>
              <a:gd name="connsiteX36" fmla="*/ 4488 w 9796"/>
              <a:gd name="connsiteY36" fmla="*/ 2066 h 10000"/>
              <a:gd name="connsiteX37" fmla="*/ 4286 w 9796"/>
              <a:gd name="connsiteY37" fmla="*/ 2066 h 10000"/>
              <a:gd name="connsiteX38" fmla="*/ 4084 w 9796"/>
              <a:gd name="connsiteY38" fmla="*/ 2066 h 10000"/>
              <a:gd name="connsiteX39" fmla="*/ 3468 w 9796"/>
              <a:gd name="connsiteY39" fmla="*/ 2066 h 10000"/>
              <a:gd name="connsiteX40" fmla="*/ 3058 w 9796"/>
              <a:gd name="connsiteY40" fmla="*/ 2362 h 10000"/>
              <a:gd name="connsiteX41" fmla="*/ 2449 w 9796"/>
              <a:gd name="connsiteY41" fmla="*/ 2362 h 10000"/>
              <a:gd name="connsiteX42" fmla="*/ 1835 w 9796"/>
              <a:gd name="connsiteY42" fmla="*/ 2657 h 10000"/>
              <a:gd name="connsiteX43" fmla="*/ 1020 w 9796"/>
              <a:gd name="connsiteY43" fmla="*/ 2657 h 10000"/>
              <a:gd name="connsiteX44" fmla="*/ 1020 w 9796"/>
              <a:gd name="connsiteY44" fmla="*/ 1476 h 10000"/>
              <a:gd name="connsiteX45" fmla="*/ 2244 w 9796"/>
              <a:gd name="connsiteY45" fmla="*/ 1181 h 10000"/>
              <a:gd name="connsiteX46" fmla="*/ 3265 w 9796"/>
              <a:gd name="connsiteY46" fmla="*/ 886 h 10000"/>
              <a:gd name="connsiteX47" fmla="*/ 4084 w 9796"/>
              <a:gd name="connsiteY47" fmla="*/ 886 h 10000"/>
              <a:gd name="connsiteX48" fmla="*/ 4694 w 9796"/>
              <a:gd name="connsiteY48" fmla="*/ 590 h 10000"/>
              <a:gd name="connsiteX49" fmla="*/ 5307 w 9796"/>
              <a:gd name="connsiteY49" fmla="*/ 590 h 10000"/>
              <a:gd name="connsiteX50" fmla="*/ 5715 w 9796"/>
              <a:gd name="connsiteY50" fmla="*/ 295 h 10000"/>
              <a:gd name="connsiteX51" fmla="*/ 5918 w 9796"/>
              <a:gd name="connsiteY51" fmla="*/ 295 h 10000"/>
              <a:gd name="connsiteX52" fmla="*/ 5918 w 9796"/>
              <a:gd name="connsiteY52" fmla="*/ 295 h 10000"/>
              <a:gd name="connsiteX0" fmla="*/ 6041 w 10000"/>
              <a:gd name="connsiteY0" fmla="*/ 295 h 10000"/>
              <a:gd name="connsiteX1" fmla="*/ 6251 w 10000"/>
              <a:gd name="connsiteY1" fmla="*/ 0 h 10000"/>
              <a:gd name="connsiteX2" fmla="*/ 6458 w 10000"/>
              <a:gd name="connsiteY2" fmla="*/ 0 h 10000"/>
              <a:gd name="connsiteX3" fmla="*/ 6667 w 10000"/>
              <a:gd name="connsiteY3" fmla="*/ 0 h 10000"/>
              <a:gd name="connsiteX4" fmla="*/ 6873 w 10000"/>
              <a:gd name="connsiteY4" fmla="*/ 0 h 10000"/>
              <a:gd name="connsiteX5" fmla="*/ 7291 w 10000"/>
              <a:gd name="connsiteY5" fmla="*/ 0 h 10000"/>
              <a:gd name="connsiteX6" fmla="*/ 7709 w 10000"/>
              <a:gd name="connsiteY6" fmla="*/ 590 h 10000"/>
              <a:gd name="connsiteX7" fmla="*/ 8128 w 10000"/>
              <a:gd name="connsiteY7" fmla="*/ 886 h 10000"/>
              <a:gd name="connsiteX8" fmla="*/ 8751 w 10000"/>
              <a:gd name="connsiteY8" fmla="*/ 1476 h 10000"/>
              <a:gd name="connsiteX9" fmla="*/ 9375 w 10000"/>
              <a:gd name="connsiteY9" fmla="*/ 1771 h 10000"/>
              <a:gd name="connsiteX10" fmla="*/ 9793 w 10000"/>
              <a:gd name="connsiteY10" fmla="*/ 2362 h 10000"/>
              <a:gd name="connsiteX11" fmla="*/ 10000 w 10000"/>
              <a:gd name="connsiteY11" fmla="*/ 2657 h 10000"/>
              <a:gd name="connsiteX12" fmla="*/ 10000 w 10000"/>
              <a:gd name="connsiteY12" fmla="*/ 2657 h 10000"/>
              <a:gd name="connsiteX13" fmla="*/ 10000 w 10000"/>
              <a:gd name="connsiteY13" fmla="*/ 2952 h 10000"/>
              <a:gd name="connsiteX14" fmla="*/ 9581 w 10000"/>
              <a:gd name="connsiteY14" fmla="*/ 2952 h 10000"/>
              <a:gd name="connsiteX15" fmla="*/ 9169 w 10000"/>
              <a:gd name="connsiteY15" fmla="*/ 3247 h 10000"/>
              <a:gd name="connsiteX16" fmla="*/ 8543 w 10000"/>
              <a:gd name="connsiteY16" fmla="*/ 3247 h 10000"/>
              <a:gd name="connsiteX17" fmla="*/ 8128 w 10000"/>
              <a:gd name="connsiteY17" fmla="*/ 3506 h 10000"/>
              <a:gd name="connsiteX18" fmla="*/ 7498 w 10000"/>
              <a:gd name="connsiteY18" fmla="*/ 3801 h 10000"/>
              <a:gd name="connsiteX19" fmla="*/ 6667 w 10000"/>
              <a:gd name="connsiteY19" fmla="*/ 4391 h 10000"/>
              <a:gd name="connsiteX20" fmla="*/ 5834 w 10000"/>
              <a:gd name="connsiteY20" fmla="*/ 5277 h 10000"/>
              <a:gd name="connsiteX21" fmla="*/ 4792 w 10000"/>
              <a:gd name="connsiteY21" fmla="*/ 6162 h 10000"/>
              <a:gd name="connsiteX22" fmla="*/ 3540 w 10000"/>
              <a:gd name="connsiteY22" fmla="*/ 7048 h 10000"/>
              <a:gd name="connsiteX23" fmla="*/ 2085 w 10000"/>
              <a:gd name="connsiteY23" fmla="*/ 8524 h 10000"/>
              <a:gd name="connsiteX24" fmla="*/ 625 w 10000"/>
              <a:gd name="connsiteY24" fmla="*/ 10000 h 10000"/>
              <a:gd name="connsiteX25" fmla="*/ 0 w 10000"/>
              <a:gd name="connsiteY25" fmla="*/ 9114 h 10000"/>
              <a:gd name="connsiteX26" fmla="*/ 1251 w 10000"/>
              <a:gd name="connsiteY26" fmla="*/ 7638 h 10000"/>
              <a:gd name="connsiteX27" fmla="*/ 2500 w 10000"/>
              <a:gd name="connsiteY27" fmla="*/ 6162 h 10000"/>
              <a:gd name="connsiteX28" fmla="*/ 3540 w 10000"/>
              <a:gd name="connsiteY28" fmla="*/ 4982 h 10000"/>
              <a:gd name="connsiteX29" fmla="*/ 4375 w 10000"/>
              <a:gd name="connsiteY29" fmla="*/ 4096 h 10000"/>
              <a:gd name="connsiteX30" fmla="*/ 5002 w 10000"/>
              <a:gd name="connsiteY30" fmla="*/ 3247 h 10000"/>
              <a:gd name="connsiteX31" fmla="*/ 5418 w 10000"/>
              <a:gd name="connsiteY31" fmla="*/ 2657 h 10000"/>
              <a:gd name="connsiteX32" fmla="*/ 5622 w 10000"/>
              <a:gd name="connsiteY32" fmla="*/ 2362 h 10000"/>
              <a:gd name="connsiteX33" fmla="*/ 5622 w 10000"/>
              <a:gd name="connsiteY33" fmla="*/ 2066 h 10000"/>
              <a:gd name="connsiteX34" fmla="*/ 5418 w 10000"/>
              <a:gd name="connsiteY34" fmla="*/ 2066 h 10000"/>
              <a:gd name="connsiteX35" fmla="*/ 4792 w 10000"/>
              <a:gd name="connsiteY35" fmla="*/ 2066 h 10000"/>
              <a:gd name="connsiteX36" fmla="*/ 4581 w 10000"/>
              <a:gd name="connsiteY36" fmla="*/ 2066 h 10000"/>
              <a:gd name="connsiteX37" fmla="*/ 4375 w 10000"/>
              <a:gd name="connsiteY37" fmla="*/ 2066 h 10000"/>
              <a:gd name="connsiteX38" fmla="*/ 4169 w 10000"/>
              <a:gd name="connsiteY38" fmla="*/ 2066 h 10000"/>
              <a:gd name="connsiteX39" fmla="*/ 3540 w 10000"/>
              <a:gd name="connsiteY39" fmla="*/ 2066 h 10000"/>
              <a:gd name="connsiteX40" fmla="*/ 3122 w 10000"/>
              <a:gd name="connsiteY40" fmla="*/ 2362 h 10000"/>
              <a:gd name="connsiteX41" fmla="*/ 2500 w 10000"/>
              <a:gd name="connsiteY41" fmla="*/ 2362 h 10000"/>
              <a:gd name="connsiteX42" fmla="*/ 1873 w 10000"/>
              <a:gd name="connsiteY42" fmla="*/ 2657 h 10000"/>
              <a:gd name="connsiteX43" fmla="*/ 1041 w 10000"/>
              <a:gd name="connsiteY43" fmla="*/ 1476 h 10000"/>
              <a:gd name="connsiteX44" fmla="*/ 2291 w 10000"/>
              <a:gd name="connsiteY44" fmla="*/ 1181 h 10000"/>
              <a:gd name="connsiteX45" fmla="*/ 3333 w 10000"/>
              <a:gd name="connsiteY45" fmla="*/ 886 h 10000"/>
              <a:gd name="connsiteX46" fmla="*/ 4169 w 10000"/>
              <a:gd name="connsiteY46" fmla="*/ 886 h 10000"/>
              <a:gd name="connsiteX47" fmla="*/ 4792 w 10000"/>
              <a:gd name="connsiteY47" fmla="*/ 590 h 10000"/>
              <a:gd name="connsiteX48" fmla="*/ 5418 w 10000"/>
              <a:gd name="connsiteY48" fmla="*/ 590 h 10000"/>
              <a:gd name="connsiteX49" fmla="*/ 5834 w 10000"/>
              <a:gd name="connsiteY49" fmla="*/ 295 h 10000"/>
              <a:gd name="connsiteX50" fmla="*/ 6041 w 10000"/>
              <a:gd name="connsiteY50" fmla="*/ 295 h 10000"/>
              <a:gd name="connsiteX51" fmla="*/ 6041 w 10000"/>
              <a:gd name="connsiteY51" fmla="*/ 295 h 10000"/>
              <a:gd name="connsiteX0" fmla="*/ 6041 w 10000"/>
              <a:gd name="connsiteY0" fmla="*/ 295 h 10000"/>
              <a:gd name="connsiteX1" fmla="*/ 6251 w 10000"/>
              <a:gd name="connsiteY1" fmla="*/ 0 h 10000"/>
              <a:gd name="connsiteX2" fmla="*/ 6458 w 10000"/>
              <a:gd name="connsiteY2" fmla="*/ 0 h 10000"/>
              <a:gd name="connsiteX3" fmla="*/ 6667 w 10000"/>
              <a:gd name="connsiteY3" fmla="*/ 0 h 10000"/>
              <a:gd name="connsiteX4" fmla="*/ 6873 w 10000"/>
              <a:gd name="connsiteY4" fmla="*/ 0 h 10000"/>
              <a:gd name="connsiteX5" fmla="*/ 7291 w 10000"/>
              <a:gd name="connsiteY5" fmla="*/ 0 h 10000"/>
              <a:gd name="connsiteX6" fmla="*/ 7709 w 10000"/>
              <a:gd name="connsiteY6" fmla="*/ 590 h 10000"/>
              <a:gd name="connsiteX7" fmla="*/ 8128 w 10000"/>
              <a:gd name="connsiteY7" fmla="*/ 886 h 10000"/>
              <a:gd name="connsiteX8" fmla="*/ 8751 w 10000"/>
              <a:gd name="connsiteY8" fmla="*/ 1476 h 10000"/>
              <a:gd name="connsiteX9" fmla="*/ 9375 w 10000"/>
              <a:gd name="connsiteY9" fmla="*/ 1771 h 10000"/>
              <a:gd name="connsiteX10" fmla="*/ 9793 w 10000"/>
              <a:gd name="connsiteY10" fmla="*/ 2362 h 10000"/>
              <a:gd name="connsiteX11" fmla="*/ 10000 w 10000"/>
              <a:gd name="connsiteY11" fmla="*/ 2657 h 10000"/>
              <a:gd name="connsiteX12" fmla="*/ 10000 w 10000"/>
              <a:gd name="connsiteY12" fmla="*/ 2657 h 10000"/>
              <a:gd name="connsiteX13" fmla="*/ 10000 w 10000"/>
              <a:gd name="connsiteY13" fmla="*/ 2952 h 10000"/>
              <a:gd name="connsiteX14" fmla="*/ 9581 w 10000"/>
              <a:gd name="connsiteY14" fmla="*/ 2952 h 10000"/>
              <a:gd name="connsiteX15" fmla="*/ 9169 w 10000"/>
              <a:gd name="connsiteY15" fmla="*/ 3247 h 10000"/>
              <a:gd name="connsiteX16" fmla="*/ 8543 w 10000"/>
              <a:gd name="connsiteY16" fmla="*/ 3247 h 10000"/>
              <a:gd name="connsiteX17" fmla="*/ 8128 w 10000"/>
              <a:gd name="connsiteY17" fmla="*/ 3506 h 10000"/>
              <a:gd name="connsiteX18" fmla="*/ 7498 w 10000"/>
              <a:gd name="connsiteY18" fmla="*/ 3801 h 10000"/>
              <a:gd name="connsiteX19" fmla="*/ 6667 w 10000"/>
              <a:gd name="connsiteY19" fmla="*/ 4391 h 10000"/>
              <a:gd name="connsiteX20" fmla="*/ 5834 w 10000"/>
              <a:gd name="connsiteY20" fmla="*/ 5277 h 10000"/>
              <a:gd name="connsiteX21" fmla="*/ 4792 w 10000"/>
              <a:gd name="connsiteY21" fmla="*/ 6162 h 10000"/>
              <a:gd name="connsiteX22" fmla="*/ 3540 w 10000"/>
              <a:gd name="connsiteY22" fmla="*/ 7048 h 10000"/>
              <a:gd name="connsiteX23" fmla="*/ 2085 w 10000"/>
              <a:gd name="connsiteY23" fmla="*/ 8524 h 10000"/>
              <a:gd name="connsiteX24" fmla="*/ 625 w 10000"/>
              <a:gd name="connsiteY24" fmla="*/ 10000 h 10000"/>
              <a:gd name="connsiteX25" fmla="*/ 0 w 10000"/>
              <a:gd name="connsiteY25" fmla="*/ 9114 h 10000"/>
              <a:gd name="connsiteX26" fmla="*/ 1251 w 10000"/>
              <a:gd name="connsiteY26" fmla="*/ 7638 h 10000"/>
              <a:gd name="connsiteX27" fmla="*/ 2500 w 10000"/>
              <a:gd name="connsiteY27" fmla="*/ 6162 h 10000"/>
              <a:gd name="connsiteX28" fmla="*/ 3540 w 10000"/>
              <a:gd name="connsiteY28" fmla="*/ 4982 h 10000"/>
              <a:gd name="connsiteX29" fmla="*/ 4375 w 10000"/>
              <a:gd name="connsiteY29" fmla="*/ 4096 h 10000"/>
              <a:gd name="connsiteX30" fmla="*/ 5002 w 10000"/>
              <a:gd name="connsiteY30" fmla="*/ 3247 h 10000"/>
              <a:gd name="connsiteX31" fmla="*/ 5418 w 10000"/>
              <a:gd name="connsiteY31" fmla="*/ 2657 h 10000"/>
              <a:gd name="connsiteX32" fmla="*/ 5622 w 10000"/>
              <a:gd name="connsiteY32" fmla="*/ 2362 h 10000"/>
              <a:gd name="connsiteX33" fmla="*/ 5622 w 10000"/>
              <a:gd name="connsiteY33" fmla="*/ 2066 h 10000"/>
              <a:gd name="connsiteX34" fmla="*/ 5418 w 10000"/>
              <a:gd name="connsiteY34" fmla="*/ 2066 h 10000"/>
              <a:gd name="connsiteX35" fmla="*/ 4792 w 10000"/>
              <a:gd name="connsiteY35" fmla="*/ 2066 h 10000"/>
              <a:gd name="connsiteX36" fmla="*/ 4581 w 10000"/>
              <a:gd name="connsiteY36" fmla="*/ 2066 h 10000"/>
              <a:gd name="connsiteX37" fmla="*/ 4375 w 10000"/>
              <a:gd name="connsiteY37" fmla="*/ 2066 h 10000"/>
              <a:gd name="connsiteX38" fmla="*/ 4169 w 10000"/>
              <a:gd name="connsiteY38" fmla="*/ 2066 h 10000"/>
              <a:gd name="connsiteX39" fmla="*/ 3540 w 10000"/>
              <a:gd name="connsiteY39" fmla="*/ 2066 h 10000"/>
              <a:gd name="connsiteX40" fmla="*/ 3122 w 10000"/>
              <a:gd name="connsiteY40" fmla="*/ 2362 h 10000"/>
              <a:gd name="connsiteX41" fmla="*/ 2500 w 10000"/>
              <a:gd name="connsiteY41" fmla="*/ 2362 h 10000"/>
              <a:gd name="connsiteX42" fmla="*/ 1041 w 10000"/>
              <a:gd name="connsiteY42" fmla="*/ 1476 h 10000"/>
              <a:gd name="connsiteX43" fmla="*/ 2291 w 10000"/>
              <a:gd name="connsiteY43" fmla="*/ 1181 h 10000"/>
              <a:gd name="connsiteX44" fmla="*/ 3333 w 10000"/>
              <a:gd name="connsiteY44" fmla="*/ 886 h 10000"/>
              <a:gd name="connsiteX45" fmla="*/ 4169 w 10000"/>
              <a:gd name="connsiteY45" fmla="*/ 886 h 10000"/>
              <a:gd name="connsiteX46" fmla="*/ 4792 w 10000"/>
              <a:gd name="connsiteY46" fmla="*/ 590 h 10000"/>
              <a:gd name="connsiteX47" fmla="*/ 5418 w 10000"/>
              <a:gd name="connsiteY47" fmla="*/ 590 h 10000"/>
              <a:gd name="connsiteX48" fmla="*/ 5834 w 10000"/>
              <a:gd name="connsiteY48" fmla="*/ 295 h 10000"/>
              <a:gd name="connsiteX49" fmla="*/ 6041 w 10000"/>
              <a:gd name="connsiteY49" fmla="*/ 295 h 10000"/>
              <a:gd name="connsiteX50" fmla="*/ 6041 w 10000"/>
              <a:gd name="connsiteY50" fmla="*/ 295 h 10000"/>
              <a:gd name="connsiteX0" fmla="*/ 6041 w 10000"/>
              <a:gd name="connsiteY0" fmla="*/ 295 h 10000"/>
              <a:gd name="connsiteX1" fmla="*/ 6251 w 10000"/>
              <a:gd name="connsiteY1" fmla="*/ 0 h 10000"/>
              <a:gd name="connsiteX2" fmla="*/ 6458 w 10000"/>
              <a:gd name="connsiteY2" fmla="*/ 0 h 10000"/>
              <a:gd name="connsiteX3" fmla="*/ 6667 w 10000"/>
              <a:gd name="connsiteY3" fmla="*/ 0 h 10000"/>
              <a:gd name="connsiteX4" fmla="*/ 6873 w 10000"/>
              <a:gd name="connsiteY4" fmla="*/ 0 h 10000"/>
              <a:gd name="connsiteX5" fmla="*/ 7291 w 10000"/>
              <a:gd name="connsiteY5" fmla="*/ 0 h 10000"/>
              <a:gd name="connsiteX6" fmla="*/ 7709 w 10000"/>
              <a:gd name="connsiteY6" fmla="*/ 590 h 10000"/>
              <a:gd name="connsiteX7" fmla="*/ 8128 w 10000"/>
              <a:gd name="connsiteY7" fmla="*/ 886 h 10000"/>
              <a:gd name="connsiteX8" fmla="*/ 8751 w 10000"/>
              <a:gd name="connsiteY8" fmla="*/ 1476 h 10000"/>
              <a:gd name="connsiteX9" fmla="*/ 9375 w 10000"/>
              <a:gd name="connsiteY9" fmla="*/ 1771 h 10000"/>
              <a:gd name="connsiteX10" fmla="*/ 9793 w 10000"/>
              <a:gd name="connsiteY10" fmla="*/ 2362 h 10000"/>
              <a:gd name="connsiteX11" fmla="*/ 10000 w 10000"/>
              <a:gd name="connsiteY11" fmla="*/ 2657 h 10000"/>
              <a:gd name="connsiteX12" fmla="*/ 10000 w 10000"/>
              <a:gd name="connsiteY12" fmla="*/ 2657 h 10000"/>
              <a:gd name="connsiteX13" fmla="*/ 10000 w 10000"/>
              <a:gd name="connsiteY13" fmla="*/ 2952 h 10000"/>
              <a:gd name="connsiteX14" fmla="*/ 9581 w 10000"/>
              <a:gd name="connsiteY14" fmla="*/ 2952 h 10000"/>
              <a:gd name="connsiteX15" fmla="*/ 9169 w 10000"/>
              <a:gd name="connsiteY15" fmla="*/ 3247 h 10000"/>
              <a:gd name="connsiteX16" fmla="*/ 8543 w 10000"/>
              <a:gd name="connsiteY16" fmla="*/ 3247 h 10000"/>
              <a:gd name="connsiteX17" fmla="*/ 8128 w 10000"/>
              <a:gd name="connsiteY17" fmla="*/ 3506 h 10000"/>
              <a:gd name="connsiteX18" fmla="*/ 7498 w 10000"/>
              <a:gd name="connsiteY18" fmla="*/ 3801 h 10000"/>
              <a:gd name="connsiteX19" fmla="*/ 6667 w 10000"/>
              <a:gd name="connsiteY19" fmla="*/ 4391 h 10000"/>
              <a:gd name="connsiteX20" fmla="*/ 5834 w 10000"/>
              <a:gd name="connsiteY20" fmla="*/ 5277 h 10000"/>
              <a:gd name="connsiteX21" fmla="*/ 4792 w 10000"/>
              <a:gd name="connsiteY21" fmla="*/ 6162 h 10000"/>
              <a:gd name="connsiteX22" fmla="*/ 3540 w 10000"/>
              <a:gd name="connsiteY22" fmla="*/ 7048 h 10000"/>
              <a:gd name="connsiteX23" fmla="*/ 2085 w 10000"/>
              <a:gd name="connsiteY23" fmla="*/ 8524 h 10000"/>
              <a:gd name="connsiteX24" fmla="*/ 625 w 10000"/>
              <a:gd name="connsiteY24" fmla="*/ 10000 h 10000"/>
              <a:gd name="connsiteX25" fmla="*/ 0 w 10000"/>
              <a:gd name="connsiteY25" fmla="*/ 9114 h 10000"/>
              <a:gd name="connsiteX26" fmla="*/ 1251 w 10000"/>
              <a:gd name="connsiteY26" fmla="*/ 7638 h 10000"/>
              <a:gd name="connsiteX27" fmla="*/ 2500 w 10000"/>
              <a:gd name="connsiteY27" fmla="*/ 6162 h 10000"/>
              <a:gd name="connsiteX28" fmla="*/ 3540 w 10000"/>
              <a:gd name="connsiteY28" fmla="*/ 4982 h 10000"/>
              <a:gd name="connsiteX29" fmla="*/ 4375 w 10000"/>
              <a:gd name="connsiteY29" fmla="*/ 4096 h 10000"/>
              <a:gd name="connsiteX30" fmla="*/ 5002 w 10000"/>
              <a:gd name="connsiteY30" fmla="*/ 3247 h 10000"/>
              <a:gd name="connsiteX31" fmla="*/ 5418 w 10000"/>
              <a:gd name="connsiteY31" fmla="*/ 2657 h 10000"/>
              <a:gd name="connsiteX32" fmla="*/ 5622 w 10000"/>
              <a:gd name="connsiteY32" fmla="*/ 2362 h 10000"/>
              <a:gd name="connsiteX33" fmla="*/ 5622 w 10000"/>
              <a:gd name="connsiteY33" fmla="*/ 2066 h 10000"/>
              <a:gd name="connsiteX34" fmla="*/ 5418 w 10000"/>
              <a:gd name="connsiteY34" fmla="*/ 2066 h 10000"/>
              <a:gd name="connsiteX35" fmla="*/ 4792 w 10000"/>
              <a:gd name="connsiteY35" fmla="*/ 2066 h 10000"/>
              <a:gd name="connsiteX36" fmla="*/ 4581 w 10000"/>
              <a:gd name="connsiteY36" fmla="*/ 2066 h 10000"/>
              <a:gd name="connsiteX37" fmla="*/ 4375 w 10000"/>
              <a:gd name="connsiteY37" fmla="*/ 2066 h 10000"/>
              <a:gd name="connsiteX38" fmla="*/ 4169 w 10000"/>
              <a:gd name="connsiteY38" fmla="*/ 2066 h 10000"/>
              <a:gd name="connsiteX39" fmla="*/ 3540 w 10000"/>
              <a:gd name="connsiteY39" fmla="*/ 2066 h 10000"/>
              <a:gd name="connsiteX40" fmla="*/ 3122 w 10000"/>
              <a:gd name="connsiteY40" fmla="*/ 2362 h 10000"/>
              <a:gd name="connsiteX41" fmla="*/ 2500 w 10000"/>
              <a:gd name="connsiteY41" fmla="*/ 2362 h 10000"/>
              <a:gd name="connsiteX42" fmla="*/ 2291 w 10000"/>
              <a:gd name="connsiteY42" fmla="*/ 1181 h 10000"/>
              <a:gd name="connsiteX43" fmla="*/ 3333 w 10000"/>
              <a:gd name="connsiteY43" fmla="*/ 886 h 10000"/>
              <a:gd name="connsiteX44" fmla="*/ 4169 w 10000"/>
              <a:gd name="connsiteY44" fmla="*/ 886 h 10000"/>
              <a:gd name="connsiteX45" fmla="*/ 4792 w 10000"/>
              <a:gd name="connsiteY45" fmla="*/ 590 h 10000"/>
              <a:gd name="connsiteX46" fmla="*/ 5418 w 10000"/>
              <a:gd name="connsiteY46" fmla="*/ 590 h 10000"/>
              <a:gd name="connsiteX47" fmla="*/ 5834 w 10000"/>
              <a:gd name="connsiteY47" fmla="*/ 295 h 10000"/>
              <a:gd name="connsiteX48" fmla="*/ 6041 w 10000"/>
              <a:gd name="connsiteY48" fmla="*/ 295 h 10000"/>
              <a:gd name="connsiteX49" fmla="*/ 6041 w 10000"/>
              <a:gd name="connsiteY49" fmla="*/ 295 h 10000"/>
              <a:gd name="connsiteX0" fmla="*/ 6041 w 10000"/>
              <a:gd name="connsiteY0" fmla="*/ 295 h 10000"/>
              <a:gd name="connsiteX1" fmla="*/ 6251 w 10000"/>
              <a:gd name="connsiteY1" fmla="*/ 0 h 10000"/>
              <a:gd name="connsiteX2" fmla="*/ 6458 w 10000"/>
              <a:gd name="connsiteY2" fmla="*/ 0 h 10000"/>
              <a:gd name="connsiteX3" fmla="*/ 6667 w 10000"/>
              <a:gd name="connsiteY3" fmla="*/ 0 h 10000"/>
              <a:gd name="connsiteX4" fmla="*/ 6873 w 10000"/>
              <a:gd name="connsiteY4" fmla="*/ 0 h 10000"/>
              <a:gd name="connsiteX5" fmla="*/ 7291 w 10000"/>
              <a:gd name="connsiteY5" fmla="*/ 0 h 10000"/>
              <a:gd name="connsiteX6" fmla="*/ 7709 w 10000"/>
              <a:gd name="connsiteY6" fmla="*/ 590 h 10000"/>
              <a:gd name="connsiteX7" fmla="*/ 8128 w 10000"/>
              <a:gd name="connsiteY7" fmla="*/ 886 h 10000"/>
              <a:gd name="connsiteX8" fmla="*/ 8751 w 10000"/>
              <a:gd name="connsiteY8" fmla="*/ 1476 h 10000"/>
              <a:gd name="connsiteX9" fmla="*/ 9375 w 10000"/>
              <a:gd name="connsiteY9" fmla="*/ 1771 h 10000"/>
              <a:gd name="connsiteX10" fmla="*/ 9793 w 10000"/>
              <a:gd name="connsiteY10" fmla="*/ 2362 h 10000"/>
              <a:gd name="connsiteX11" fmla="*/ 10000 w 10000"/>
              <a:gd name="connsiteY11" fmla="*/ 2657 h 10000"/>
              <a:gd name="connsiteX12" fmla="*/ 10000 w 10000"/>
              <a:gd name="connsiteY12" fmla="*/ 2657 h 10000"/>
              <a:gd name="connsiteX13" fmla="*/ 10000 w 10000"/>
              <a:gd name="connsiteY13" fmla="*/ 2952 h 10000"/>
              <a:gd name="connsiteX14" fmla="*/ 9581 w 10000"/>
              <a:gd name="connsiteY14" fmla="*/ 2952 h 10000"/>
              <a:gd name="connsiteX15" fmla="*/ 9169 w 10000"/>
              <a:gd name="connsiteY15" fmla="*/ 3247 h 10000"/>
              <a:gd name="connsiteX16" fmla="*/ 8543 w 10000"/>
              <a:gd name="connsiteY16" fmla="*/ 3247 h 10000"/>
              <a:gd name="connsiteX17" fmla="*/ 8128 w 10000"/>
              <a:gd name="connsiteY17" fmla="*/ 3506 h 10000"/>
              <a:gd name="connsiteX18" fmla="*/ 7498 w 10000"/>
              <a:gd name="connsiteY18" fmla="*/ 3801 h 10000"/>
              <a:gd name="connsiteX19" fmla="*/ 6667 w 10000"/>
              <a:gd name="connsiteY19" fmla="*/ 4391 h 10000"/>
              <a:gd name="connsiteX20" fmla="*/ 5834 w 10000"/>
              <a:gd name="connsiteY20" fmla="*/ 5277 h 10000"/>
              <a:gd name="connsiteX21" fmla="*/ 4792 w 10000"/>
              <a:gd name="connsiteY21" fmla="*/ 6162 h 10000"/>
              <a:gd name="connsiteX22" fmla="*/ 3540 w 10000"/>
              <a:gd name="connsiteY22" fmla="*/ 7048 h 10000"/>
              <a:gd name="connsiteX23" fmla="*/ 2085 w 10000"/>
              <a:gd name="connsiteY23" fmla="*/ 8524 h 10000"/>
              <a:gd name="connsiteX24" fmla="*/ 625 w 10000"/>
              <a:gd name="connsiteY24" fmla="*/ 10000 h 10000"/>
              <a:gd name="connsiteX25" fmla="*/ 0 w 10000"/>
              <a:gd name="connsiteY25" fmla="*/ 9114 h 10000"/>
              <a:gd name="connsiteX26" fmla="*/ 1251 w 10000"/>
              <a:gd name="connsiteY26" fmla="*/ 7638 h 10000"/>
              <a:gd name="connsiteX27" fmla="*/ 2500 w 10000"/>
              <a:gd name="connsiteY27" fmla="*/ 6162 h 10000"/>
              <a:gd name="connsiteX28" fmla="*/ 3540 w 10000"/>
              <a:gd name="connsiteY28" fmla="*/ 4982 h 10000"/>
              <a:gd name="connsiteX29" fmla="*/ 4375 w 10000"/>
              <a:gd name="connsiteY29" fmla="*/ 4096 h 10000"/>
              <a:gd name="connsiteX30" fmla="*/ 5002 w 10000"/>
              <a:gd name="connsiteY30" fmla="*/ 3247 h 10000"/>
              <a:gd name="connsiteX31" fmla="*/ 5418 w 10000"/>
              <a:gd name="connsiteY31" fmla="*/ 2657 h 10000"/>
              <a:gd name="connsiteX32" fmla="*/ 5622 w 10000"/>
              <a:gd name="connsiteY32" fmla="*/ 2362 h 10000"/>
              <a:gd name="connsiteX33" fmla="*/ 5622 w 10000"/>
              <a:gd name="connsiteY33" fmla="*/ 2066 h 10000"/>
              <a:gd name="connsiteX34" fmla="*/ 5418 w 10000"/>
              <a:gd name="connsiteY34" fmla="*/ 2066 h 10000"/>
              <a:gd name="connsiteX35" fmla="*/ 4792 w 10000"/>
              <a:gd name="connsiteY35" fmla="*/ 2066 h 10000"/>
              <a:gd name="connsiteX36" fmla="*/ 4581 w 10000"/>
              <a:gd name="connsiteY36" fmla="*/ 2066 h 10000"/>
              <a:gd name="connsiteX37" fmla="*/ 4375 w 10000"/>
              <a:gd name="connsiteY37" fmla="*/ 2066 h 10000"/>
              <a:gd name="connsiteX38" fmla="*/ 4169 w 10000"/>
              <a:gd name="connsiteY38" fmla="*/ 2066 h 10000"/>
              <a:gd name="connsiteX39" fmla="*/ 3540 w 10000"/>
              <a:gd name="connsiteY39" fmla="*/ 2066 h 10000"/>
              <a:gd name="connsiteX40" fmla="*/ 3122 w 10000"/>
              <a:gd name="connsiteY40" fmla="*/ 2362 h 10000"/>
              <a:gd name="connsiteX41" fmla="*/ 2500 w 10000"/>
              <a:gd name="connsiteY41" fmla="*/ 2362 h 10000"/>
              <a:gd name="connsiteX42" fmla="*/ 3333 w 10000"/>
              <a:gd name="connsiteY42" fmla="*/ 886 h 10000"/>
              <a:gd name="connsiteX43" fmla="*/ 4169 w 10000"/>
              <a:gd name="connsiteY43" fmla="*/ 886 h 10000"/>
              <a:gd name="connsiteX44" fmla="*/ 4792 w 10000"/>
              <a:gd name="connsiteY44" fmla="*/ 590 h 10000"/>
              <a:gd name="connsiteX45" fmla="*/ 5418 w 10000"/>
              <a:gd name="connsiteY45" fmla="*/ 590 h 10000"/>
              <a:gd name="connsiteX46" fmla="*/ 5834 w 10000"/>
              <a:gd name="connsiteY46" fmla="*/ 295 h 10000"/>
              <a:gd name="connsiteX47" fmla="*/ 6041 w 10000"/>
              <a:gd name="connsiteY47" fmla="*/ 295 h 10000"/>
              <a:gd name="connsiteX48" fmla="*/ 6041 w 10000"/>
              <a:gd name="connsiteY48" fmla="*/ 295 h 10000"/>
              <a:gd name="connsiteX0" fmla="*/ 6041 w 10000"/>
              <a:gd name="connsiteY0" fmla="*/ 295 h 10000"/>
              <a:gd name="connsiteX1" fmla="*/ 6251 w 10000"/>
              <a:gd name="connsiteY1" fmla="*/ 0 h 10000"/>
              <a:gd name="connsiteX2" fmla="*/ 6458 w 10000"/>
              <a:gd name="connsiteY2" fmla="*/ 0 h 10000"/>
              <a:gd name="connsiteX3" fmla="*/ 6667 w 10000"/>
              <a:gd name="connsiteY3" fmla="*/ 0 h 10000"/>
              <a:gd name="connsiteX4" fmla="*/ 6873 w 10000"/>
              <a:gd name="connsiteY4" fmla="*/ 0 h 10000"/>
              <a:gd name="connsiteX5" fmla="*/ 7291 w 10000"/>
              <a:gd name="connsiteY5" fmla="*/ 0 h 10000"/>
              <a:gd name="connsiteX6" fmla="*/ 7709 w 10000"/>
              <a:gd name="connsiteY6" fmla="*/ 590 h 10000"/>
              <a:gd name="connsiteX7" fmla="*/ 8128 w 10000"/>
              <a:gd name="connsiteY7" fmla="*/ 886 h 10000"/>
              <a:gd name="connsiteX8" fmla="*/ 8751 w 10000"/>
              <a:gd name="connsiteY8" fmla="*/ 1476 h 10000"/>
              <a:gd name="connsiteX9" fmla="*/ 9375 w 10000"/>
              <a:gd name="connsiteY9" fmla="*/ 1771 h 10000"/>
              <a:gd name="connsiteX10" fmla="*/ 9793 w 10000"/>
              <a:gd name="connsiteY10" fmla="*/ 2362 h 10000"/>
              <a:gd name="connsiteX11" fmla="*/ 10000 w 10000"/>
              <a:gd name="connsiteY11" fmla="*/ 2657 h 10000"/>
              <a:gd name="connsiteX12" fmla="*/ 10000 w 10000"/>
              <a:gd name="connsiteY12" fmla="*/ 2657 h 10000"/>
              <a:gd name="connsiteX13" fmla="*/ 10000 w 10000"/>
              <a:gd name="connsiteY13" fmla="*/ 2952 h 10000"/>
              <a:gd name="connsiteX14" fmla="*/ 9581 w 10000"/>
              <a:gd name="connsiteY14" fmla="*/ 2952 h 10000"/>
              <a:gd name="connsiteX15" fmla="*/ 9169 w 10000"/>
              <a:gd name="connsiteY15" fmla="*/ 3247 h 10000"/>
              <a:gd name="connsiteX16" fmla="*/ 8543 w 10000"/>
              <a:gd name="connsiteY16" fmla="*/ 3247 h 10000"/>
              <a:gd name="connsiteX17" fmla="*/ 8128 w 10000"/>
              <a:gd name="connsiteY17" fmla="*/ 3506 h 10000"/>
              <a:gd name="connsiteX18" fmla="*/ 7498 w 10000"/>
              <a:gd name="connsiteY18" fmla="*/ 3801 h 10000"/>
              <a:gd name="connsiteX19" fmla="*/ 6667 w 10000"/>
              <a:gd name="connsiteY19" fmla="*/ 4391 h 10000"/>
              <a:gd name="connsiteX20" fmla="*/ 5834 w 10000"/>
              <a:gd name="connsiteY20" fmla="*/ 5277 h 10000"/>
              <a:gd name="connsiteX21" fmla="*/ 4792 w 10000"/>
              <a:gd name="connsiteY21" fmla="*/ 6162 h 10000"/>
              <a:gd name="connsiteX22" fmla="*/ 3540 w 10000"/>
              <a:gd name="connsiteY22" fmla="*/ 7048 h 10000"/>
              <a:gd name="connsiteX23" fmla="*/ 2085 w 10000"/>
              <a:gd name="connsiteY23" fmla="*/ 8524 h 10000"/>
              <a:gd name="connsiteX24" fmla="*/ 625 w 10000"/>
              <a:gd name="connsiteY24" fmla="*/ 10000 h 10000"/>
              <a:gd name="connsiteX25" fmla="*/ 0 w 10000"/>
              <a:gd name="connsiteY25" fmla="*/ 9114 h 10000"/>
              <a:gd name="connsiteX26" fmla="*/ 1251 w 10000"/>
              <a:gd name="connsiteY26" fmla="*/ 7638 h 10000"/>
              <a:gd name="connsiteX27" fmla="*/ 2500 w 10000"/>
              <a:gd name="connsiteY27" fmla="*/ 6162 h 10000"/>
              <a:gd name="connsiteX28" fmla="*/ 3540 w 10000"/>
              <a:gd name="connsiteY28" fmla="*/ 4982 h 10000"/>
              <a:gd name="connsiteX29" fmla="*/ 4375 w 10000"/>
              <a:gd name="connsiteY29" fmla="*/ 4096 h 10000"/>
              <a:gd name="connsiteX30" fmla="*/ 5002 w 10000"/>
              <a:gd name="connsiteY30" fmla="*/ 3247 h 10000"/>
              <a:gd name="connsiteX31" fmla="*/ 5418 w 10000"/>
              <a:gd name="connsiteY31" fmla="*/ 2657 h 10000"/>
              <a:gd name="connsiteX32" fmla="*/ 5622 w 10000"/>
              <a:gd name="connsiteY32" fmla="*/ 2362 h 10000"/>
              <a:gd name="connsiteX33" fmla="*/ 5622 w 10000"/>
              <a:gd name="connsiteY33" fmla="*/ 2066 h 10000"/>
              <a:gd name="connsiteX34" fmla="*/ 5418 w 10000"/>
              <a:gd name="connsiteY34" fmla="*/ 2066 h 10000"/>
              <a:gd name="connsiteX35" fmla="*/ 4792 w 10000"/>
              <a:gd name="connsiteY35" fmla="*/ 2066 h 10000"/>
              <a:gd name="connsiteX36" fmla="*/ 4581 w 10000"/>
              <a:gd name="connsiteY36" fmla="*/ 2066 h 10000"/>
              <a:gd name="connsiteX37" fmla="*/ 4375 w 10000"/>
              <a:gd name="connsiteY37" fmla="*/ 2066 h 10000"/>
              <a:gd name="connsiteX38" fmla="*/ 4169 w 10000"/>
              <a:gd name="connsiteY38" fmla="*/ 2066 h 10000"/>
              <a:gd name="connsiteX39" fmla="*/ 3540 w 10000"/>
              <a:gd name="connsiteY39" fmla="*/ 2066 h 10000"/>
              <a:gd name="connsiteX40" fmla="*/ 3122 w 10000"/>
              <a:gd name="connsiteY40" fmla="*/ 2362 h 10000"/>
              <a:gd name="connsiteX41" fmla="*/ 3333 w 10000"/>
              <a:gd name="connsiteY41" fmla="*/ 886 h 10000"/>
              <a:gd name="connsiteX42" fmla="*/ 4169 w 10000"/>
              <a:gd name="connsiteY42" fmla="*/ 886 h 10000"/>
              <a:gd name="connsiteX43" fmla="*/ 4792 w 10000"/>
              <a:gd name="connsiteY43" fmla="*/ 590 h 10000"/>
              <a:gd name="connsiteX44" fmla="*/ 5418 w 10000"/>
              <a:gd name="connsiteY44" fmla="*/ 590 h 10000"/>
              <a:gd name="connsiteX45" fmla="*/ 5834 w 10000"/>
              <a:gd name="connsiteY45" fmla="*/ 295 h 10000"/>
              <a:gd name="connsiteX46" fmla="*/ 6041 w 10000"/>
              <a:gd name="connsiteY46" fmla="*/ 295 h 10000"/>
              <a:gd name="connsiteX47" fmla="*/ 6041 w 10000"/>
              <a:gd name="connsiteY47" fmla="*/ 295 h 10000"/>
              <a:gd name="connsiteX0" fmla="*/ 6041 w 10000"/>
              <a:gd name="connsiteY0" fmla="*/ 295 h 10000"/>
              <a:gd name="connsiteX1" fmla="*/ 6251 w 10000"/>
              <a:gd name="connsiteY1" fmla="*/ 0 h 10000"/>
              <a:gd name="connsiteX2" fmla="*/ 6458 w 10000"/>
              <a:gd name="connsiteY2" fmla="*/ 0 h 10000"/>
              <a:gd name="connsiteX3" fmla="*/ 6667 w 10000"/>
              <a:gd name="connsiteY3" fmla="*/ 0 h 10000"/>
              <a:gd name="connsiteX4" fmla="*/ 6873 w 10000"/>
              <a:gd name="connsiteY4" fmla="*/ 0 h 10000"/>
              <a:gd name="connsiteX5" fmla="*/ 7291 w 10000"/>
              <a:gd name="connsiteY5" fmla="*/ 0 h 10000"/>
              <a:gd name="connsiteX6" fmla="*/ 7709 w 10000"/>
              <a:gd name="connsiteY6" fmla="*/ 590 h 10000"/>
              <a:gd name="connsiteX7" fmla="*/ 8128 w 10000"/>
              <a:gd name="connsiteY7" fmla="*/ 886 h 10000"/>
              <a:gd name="connsiteX8" fmla="*/ 8751 w 10000"/>
              <a:gd name="connsiteY8" fmla="*/ 1476 h 10000"/>
              <a:gd name="connsiteX9" fmla="*/ 9375 w 10000"/>
              <a:gd name="connsiteY9" fmla="*/ 1771 h 10000"/>
              <a:gd name="connsiteX10" fmla="*/ 9793 w 10000"/>
              <a:gd name="connsiteY10" fmla="*/ 2362 h 10000"/>
              <a:gd name="connsiteX11" fmla="*/ 10000 w 10000"/>
              <a:gd name="connsiteY11" fmla="*/ 2657 h 10000"/>
              <a:gd name="connsiteX12" fmla="*/ 10000 w 10000"/>
              <a:gd name="connsiteY12" fmla="*/ 2657 h 10000"/>
              <a:gd name="connsiteX13" fmla="*/ 10000 w 10000"/>
              <a:gd name="connsiteY13" fmla="*/ 2952 h 10000"/>
              <a:gd name="connsiteX14" fmla="*/ 9581 w 10000"/>
              <a:gd name="connsiteY14" fmla="*/ 2952 h 10000"/>
              <a:gd name="connsiteX15" fmla="*/ 9169 w 10000"/>
              <a:gd name="connsiteY15" fmla="*/ 3247 h 10000"/>
              <a:gd name="connsiteX16" fmla="*/ 8543 w 10000"/>
              <a:gd name="connsiteY16" fmla="*/ 3247 h 10000"/>
              <a:gd name="connsiteX17" fmla="*/ 8128 w 10000"/>
              <a:gd name="connsiteY17" fmla="*/ 3506 h 10000"/>
              <a:gd name="connsiteX18" fmla="*/ 7498 w 10000"/>
              <a:gd name="connsiteY18" fmla="*/ 3801 h 10000"/>
              <a:gd name="connsiteX19" fmla="*/ 6667 w 10000"/>
              <a:gd name="connsiteY19" fmla="*/ 4391 h 10000"/>
              <a:gd name="connsiteX20" fmla="*/ 5834 w 10000"/>
              <a:gd name="connsiteY20" fmla="*/ 5277 h 10000"/>
              <a:gd name="connsiteX21" fmla="*/ 4792 w 10000"/>
              <a:gd name="connsiteY21" fmla="*/ 6162 h 10000"/>
              <a:gd name="connsiteX22" fmla="*/ 3540 w 10000"/>
              <a:gd name="connsiteY22" fmla="*/ 7048 h 10000"/>
              <a:gd name="connsiteX23" fmla="*/ 2085 w 10000"/>
              <a:gd name="connsiteY23" fmla="*/ 8524 h 10000"/>
              <a:gd name="connsiteX24" fmla="*/ 625 w 10000"/>
              <a:gd name="connsiteY24" fmla="*/ 10000 h 10000"/>
              <a:gd name="connsiteX25" fmla="*/ 0 w 10000"/>
              <a:gd name="connsiteY25" fmla="*/ 9114 h 10000"/>
              <a:gd name="connsiteX26" fmla="*/ 1251 w 10000"/>
              <a:gd name="connsiteY26" fmla="*/ 7638 h 10000"/>
              <a:gd name="connsiteX27" fmla="*/ 2500 w 10000"/>
              <a:gd name="connsiteY27" fmla="*/ 6162 h 10000"/>
              <a:gd name="connsiteX28" fmla="*/ 3540 w 10000"/>
              <a:gd name="connsiteY28" fmla="*/ 4982 h 10000"/>
              <a:gd name="connsiteX29" fmla="*/ 4375 w 10000"/>
              <a:gd name="connsiteY29" fmla="*/ 4096 h 10000"/>
              <a:gd name="connsiteX30" fmla="*/ 5002 w 10000"/>
              <a:gd name="connsiteY30" fmla="*/ 3247 h 10000"/>
              <a:gd name="connsiteX31" fmla="*/ 5418 w 10000"/>
              <a:gd name="connsiteY31" fmla="*/ 2657 h 10000"/>
              <a:gd name="connsiteX32" fmla="*/ 5622 w 10000"/>
              <a:gd name="connsiteY32" fmla="*/ 2362 h 10000"/>
              <a:gd name="connsiteX33" fmla="*/ 5622 w 10000"/>
              <a:gd name="connsiteY33" fmla="*/ 2066 h 10000"/>
              <a:gd name="connsiteX34" fmla="*/ 5418 w 10000"/>
              <a:gd name="connsiteY34" fmla="*/ 2066 h 10000"/>
              <a:gd name="connsiteX35" fmla="*/ 4792 w 10000"/>
              <a:gd name="connsiteY35" fmla="*/ 2066 h 10000"/>
              <a:gd name="connsiteX36" fmla="*/ 4581 w 10000"/>
              <a:gd name="connsiteY36" fmla="*/ 2066 h 10000"/>
              <a:gd name="connsiteX37" fmla="*/ 4375 w 10000"/>
              <a:gd name="connsiteY37" fmla="*/ 2066 h 10000"/>
              <a:gd name="connsiteX38" fmla="*/ 4169 w 10000"/>
              <a:gd name="connsiteY38" fmla="*/ 2066 h 10000"/>
              <a:gd name="connsiteX39" fmla="*/ 3540 w 10000"/>
              <a:gd name="connsiteY39" fmla="*/ 2066 h 10000"/>
              <a:gd name="connsiteX40" fmla="*/ 3333 w 10000"/>
              <a:gd name="connsiteY40" fmla="*/ 886 h 10000"/>
              <a:gd name="connsiteX41" fmla="*/ 4169 w 10000"/>
              <a:gd name="connsiteY41" fmla="*/ 886 h 10000"/>
              <a:gd name="connsiteX42" fmla="*/ 4792 w 10000"/>
              <a:gd name="connsiteY42" fmla="*/ 590 h 10000"/>
              <a:gd name="connsiteX43" fmla="*/ 5418 w 10000"/>
              <a:gd name="connsiteY43" fmla="*/ 590 h 10000"/>
              <a:gd name="connsiteX44" fmla="*/ 5834 w 10000"/>
              <a:gd name="connsiteY44" fmla="*/ 295 h 10000"/>
              <a:gd name="connsiteX45" fmla="*/ 6041 w 10000"/>
              <a:gd name="connsiteY45" fmla="*/ 295 h 10000"/>
              <a:gd name="connsiteX46" fmla="*/ 6041 w 10000"/>
              <a:gd name="connsiteY46" fmla="*/ 295 h 10000"/>
              <a:gd name="connsiteX0" fmla="*/ 6041 w 10000"/>
              <a:gd name="connsiteY0" fmla="*/ 295 h 10000"/>
              <a:gd name="connsiteX1" fmla="*/ 6251 w 10000"/>
              <a:gd name="connsiteY1" fmla="*/ 0 h 10000"/>
              <a:gd name="connsiteX2" fmla="*/ 6458 w 10000"/>
              <a:gd name="connsiteY2" fmla="*/ 0 h 10000"/>
              <a:gd name="connsiteX3" fmla="*/ 6667 w 10000"/>
              <a:gd name="connsiteY3" fmla="*/ 0 h 10000"/>
              <a:gd name="connsiteX4" fmla="*/ 6873 w 10000"/>
              <a:gd name="connsiteY4" fmla="*/ 0 h 10000"/>
              <a:gd name="connsiteX5" fmla="*/ 7291 w 10000"/>
              <a:gd name="connsiteY5" fmla="*/ 0 h 10000"/>
              <a:gd name="connsiteX6" fmla="*/ 7709 w 10000"/>
              <a:gd name="connsiteY6" fmla="*/ 590 h 10000"/>
              <a:gd name="connsiteX7" fmla="*/ 8128 w 10000"/>
              <a:gd name="connsiteY7" fmla="*/ 886 h 10000"/>
              <a:gd name="connsiteX8" fmla="*/ 8751 w 10000"/>
              <a:gd name="connsiteY8" fmla="*/ 1476 h 10000"/>
              <a:gd name="connsiteX9" fmla="*/ 9375 w 10000"/>
              <a:gd name="connsiteY9" fmla="*/ 1771 h 10000"/>
              <a:gd name="connsiteX10" fmla="*/ 9793 w 10000"/>
              <a:gd name="connsiteY10" fmla="*/ 2362 h 10000"/>
              <a:gd name="connsiteX11" fmla="*/ 10000 w 10000"/>
              <a:gd name="connsiteY11" fmla="*/ 2657 h 10000"/>
              <a:gd name="connsiteX12" fmla="*/ 10000 w 10000"/>
              <a:gd name="connsiteY12" fmla="*/ 2657 h 10000"/>
              <a:gd name="connsiteX13" fmla="*/ 10000 w 10000"/>
              <a:gd name="connsiteY13" fmla="*/ 2952 h 10000"/>
              <a:gd name="connsiteX14" fmla="*/ 9581 w 10000"/>
              <a:gd name="connsiteY14" fmla="*/ 2952 h 10000"/>
              <a:gd name="connsiteX15" fmla="*/ 9169 w 10000"/>
              <a:gd name="connsiteY15" fmla="*/ 3247 h 10000"/>
              <a:gd name="connsiteX16" fmla="*/ 8543 w 10000"/>
              <a:gd name="connsiteY16" fmla="*/ 3247 h 10000"/>
              <a:gd name="connsiteX17" fmla="*/ 8128 w 10000"/>
              <a:gd name="connsiteY17" fmla="*/ 3506 h 10000"/>
              <a:gd name="connsiteX18" fmla="*/ 7498 w 10000"/>
              <a:gd name="connsiteY18" fmla="*/ 3801 h 10000"/>
              <a:gd name="connsiteX19" fmla="*/ 6667 w 10000"/>
              <a:gd name="connsiteY19" fmla="*/ 4391 h 10000"/>
              <a:gd name="connsiteX20" fmla="*/ 5834 w 10000"/>
              <a:gd name="connsiteY20" fmla="*/ 5277 h 10000"/>
              <a:gd name="connsiteX21" fmla="*/ 4792 w 10000"/>
              <a:gd name="connsiteY21" fmla="*/ 6162 h 10000"/>
              <a:gd name="connsiteX22" fmla="*/ 3540 w 10000"/>
              <a:gd name="connsiteY22" fmla="*/ 7048 h 10000"/>
              <a:gd name="connsiteX23" fmla="*/ 2085 w 10000"/>
              <a:gd name="connsiteY23" fmla="*/ 8524 h 10000"/>
              <a:gd name="connsiteX24" fmla="*/ 625 w 10000"/>
              <a:gd name="connsiteY24" fmla="*/ 10000 h 10000"/>
              <a:gd name="connsiteX25" fmla="*/ 0 w 10000"/>
              <a:gd name="connsiteY25" fmla="*/ 9114 h 10000"/>
              <a:gd name="connsiteX26" fmla="*/ 1251 w 10000"/>
              <a:gd name="connsiteY26" fmla="*/ 7638 h 10000"/>
              <a:gd name="connsiteX27" fmla="*/ 2500 w 10000"/>
              <a:gd name="connsiteY27" fmla="*/ 6162 h 10000"/>
              <a:gd name="connsiteX28" fmla="*/ 3540 w 10000"/>
              <a:gd name="connsiteY28" fmla="*/ 4982 h 10000"/>
              <a:gd name="connsiteX29" fmla="*/ 4375 w 10000"/>
              <a:gd name="connsiteY29" fmla="*/ 4096 h 10000"/>
              <a:gd name="connsiteX30" fmla="*/ 5002 w 10000"/>
              <a:gd name="connsiteY30" fmla="*/ 3247 h 10000"/>
              <a:gd name="connsiteX31" fmla="*/ 5418 w 10000"/>
              <a:gd name="connsiteY31" fmla="*/ 2657 h 10000"/>
              <a:gd name="connsiteX32" fmla="*/ 5622 w 10000"/>
              <a:gd name="connsiteY32" fmla="*/ 2362 h 10000"/>
              <a:gd name="connsiteX33" fmla="*/ 5622 w 10000"/>
              <a:gd name="connsiteY33" fmla="*/ 2066 h 10000"/>
              <a:gd name="connsiteX34" fmla="*/ 5418 w 10000"/>
              <a:gd name="connsiteY34" fmla="*/ 2066 h 10000"/>
              <a:gd name="connsiteX35" fmla="*/ 4792 w 10000"/>
              <a:gd name="connsiteY35" fmla="*/ 2066 h 10000"/>
              <a:gd name="connsiteX36" fmla="*/ 4581 w 10000"/>
              <a:gd name="connsiteY36" fmla="*/ 2066 h 10000"/>
              <a:gd name="connsiteX37" fmla="*/ 4375 w 10000"/>
              <a:gd name="connsiteY37" fmla="*/ 2066 h 10000"/>
              <a:gd name="connsiteX38" fmla="*/ 4169 w 10000"/>
              <a:gd name="connsiteY38" fmla="*/ 2066 h 10000"/>
              <a:gd name="connsiteX39" fmla="*/ 3333 w 10000"/>
              <a:gd name="connsiteY39" fmla="*/ 886 h 10000"/>
              <a:gd name="connsiteX40" fmla="*/ 4169 w 10000"/>
              <a:gd name="connsiteY40" fmla="*/ 886 h 10000"/>
              <a:gd name="connsiteX41" fmla="*/ 4792 w 10000"/>
              <a:gd name="connsiteY41" fmla="*/ 590 h 10000"/>
              <a:gd name="connsiteX42" fmla="*/ 5418 w 10000"/>
              <a:gd name="connsiteY42" fmla="*/ 590 h 10000"/>
              <a:gd name="connsiteX43" fmla="*/ 5834 w 10000"/>
              <a:gd name="connsiteY43" fmla="*/ 295 h 10000"/>
              <a:gd name="connsiteX44" fmla="*/ 6041 w 10000"/>
              <a:gd name="connsiteY44" fmla="*/ 295 h 10000"/>
              <a:gd name="connsiteX45" fmla="*/ 6041 w 10000"/>
              <a:gd name="connsiteY45" fmla="*/ 295 h 10000"/>
              <a:gd name="connsiteX0" fmla="*/ 6041 w 10000"/>
              <a:gd name="connsiteY0" fmla="*/ 295 h 10000"/>
              <a:gd name="connsiteX1" fmla="*/ 6251 w 10000"/>
              <a:gd name="connsiteY1" fmla="*/ 0 h 10000"/>
              <a:gd name="connsiteX2" fmla="*/ 6458 w 10000"/>
              <a:gd name="connsiteY2" fmla="*/ 0 h 10000"/>
              <a:gd name="connsiteX3" fmla="*/ 6667 w 10000"/>
              <a:gd name="connsiteY3" fmla="*/ 0 h 10000"/>
              <a:gd name="connsiteX4" fmla="*/ 6873 w 10000"/>
              <a:gd name="connsiteY4" fmla="*/ 0 h 10000"/>
              <a:gd name="connsiteX5" fmla="*/ 7291 w 10000"/>
              <a:gd name="connsiteY5" fmla="*/ 0 h 10000"/>
              <a:gd name="connsiteX6" fmla="*/ 7709 w 10000"/>
              <a:gd name="connsiteY6" fmla="*/ 590 h 10000"/>
              <a:gd name="connsiteX7" fmla="*/ 8128 w 10000"/>
              <a:gd name="connsiteY7" fmla="*/ 886 h 10000"/>
              <a:gd name="connsiteX8" fmla="*/ 8751 w 10000"/>
              <a:gd name="connsiteY8" fmla="*/ 1476 h 10000"/>
              <a:gd name="connsiteX9" fmla="*/ 9375 w 10000"/>
              <a:gd name="connsiteY9" fmla="*/ 1771 h 10000"/>
              <a:gd name="connsiteX10" fmla="*/ 9793 w 10000"/>
              <a:gd name="connsiteY10" fmla="*/ 2362 h 10000"/>
              <a:gd name="connsiteX11" fmla="*/ 10000 w 10000"/>
              <a:gd name="connsiteY11" fmla="*/ 2657 h 10000"/>
              <a:gd name="connsiteX12" fmla="*/ 10000 w 10000"/>
              <a:gd name="connsiteY12" fmla="*/ 2657 h 10000"/>
              <a:gd name="connsiteX13" fmla="*/ 10000 w 10000"/>
              <a:gd name="connsiteY13" fmla="*/ 2952 h 10000"/>
              <a:gd name="connsiteX14" fmla="*/ 9581 w 10000"/>
              <a:gd name="connsiteY14" fmla="*/ 2952 h 10000"/>
              <a:gd name="connsiteX15" fmla="*/ 9169 w 10000"/>
              <a:gd name="connsiteY15" fmla="*/ 3247 h 10000"/>
              <a:gd name="connsiteX16" fmla="*/ 8543 w 10000"/>
              <a:gd name="connsiteY16" fmla="*/ 3247 h 10000"/>
              <a:gd name="connsiteX17" fmla="*/ 8128 w 10000"/>
              <a:gd name="connsiteY17" fmla="*/ 3506 h 10000"/>
              <a:gd name="connsiteX18" fmla="*/ 7498 w 10000"/>
              <a:gd name="connsiteY18" fmla="*/ 3801 h 10000"/>
              <a:gd name="connsiteX19" fmla="*/ 6667 w 10000"/>
              <a:gd name="connsiteY19" fmla="*/ 4391 h 10000"/>
              <a:gd name="connsiteX20" fmla="*/ 5834 w 10000"/>
              <a:gd name="connsiteY20" fmla="*/ 5277 h 10000"/>
              <a:gd name="connsiteX21" fmla="*/ 4792 w 10000"/>
              <a:gd name="connsiteY21" fmla="*/ 6162 h 10000"/>
              <a:gd name="connsiteX22" fmla="*/ 3540 w 10000"/>
              <a:gd name="connsiteY22" fmla="*/ 7048 h 10000"/>
              <a:gd name="connsiteX23" fmla="*/ 2085 w 10000"/>
              <a:gd name="connsiteY23" fmla="*/ 8524 h 10000"/>
              <a:gd name="connsiteX24" fmla="*/ 625 w 10000"/>
              <a:gd name="connsiteY24" fmla="*/ 10000 h 10000"/>
              <a:gd name="connsiteX25" fmla="*/ 0 w 10000"/>
              <a:gd name="connsiteY25" fmla="*/ 9114 h 10000"/>
              <a:gd name="connsiteX26" fmla="*/ 1251 w 10000"/>
              <a:gd name="connsiteY26" fmla="*/ 7638 h 10000"/>
              <a:gd name="connsiteX27" fmla="*/ 2500 w 10000"/>
              <a:gd name="connsiteY27" fmla="*/ 6162 h 10000"/>
              <a:gd name="connsiteX28" fmla="*/ 3540 w 10000"/>
              <a:gd name="connsiteY28" fmla="*/ 4982 h 10000"/>
              <a:gd name="connsiteX29" fmla="*/ 4375 w 10000"/>
              <a:gd name="connsiteY29" fmla="*/ 4096 h 10000"/>
              <a:gd name="connsiteX30" fmla="*/ 5002 w 10000"/>
              <a:gd name="connsiteY30" fmla="*/ 3247 h 10000"/>
              <a:gd name="connsiteX31" fmla="*/ 5418 w 10000"/>
              <a:gd name="connsiteY31" fmla="*/ 2657 h 10000"/>
              <a:gd name="connsiteX32" fmla="*/ 5622 w 10000"/>
              <a:gd name="connsiteY32" fmla="*/ 2362 h 10000"/>
              <a:gd name="connsiteX33" fmla="*/ 5622 w 10000"/>
              <a:gd name="connsiteY33" fmla="*/ 2066 h 10000"/>
              <a:gd name="connsiteX34" fmla="*/ 5418 w 10000"/>
              <a:gd name="connsiteY34" fmla="*/ 2066 h 10000"/>
              <a:gd name="connsiteX35" fmla="*/ 4792 w 10000"/>
              <a:gd name="connsiteY35" fmla="*/ 2066 h 10000"/>
              <a:gd name="connsiteX36" fmla="*/ 4581 w 10000"/>
              <a:gd name="connsiteY36" fmla="*/ 2066 h 10000"/>
              <a:gd name="connsiteX37" fmla="*/ 4375 w 10000"/>
              <a:gd name="connsiteY37" fmla="*/ 2066 h 10000"/>
              <a:gd name="connsiteX38" fmla="*/ 3333 w 10000"/>
              <a:gd name="connsiteY38" fmla="*/ 886 h 10000"/>
              <a:gd name="connsiteX39" fmla="*/ 4169 w 10000"/>
              <a:gd name="connsiteY39" fmla="*/ 886 h 10000"/>
              <a:gd name="connsiteX40" fmla="*/ 4792 w 10000"/>
              <a:gd name="connsiteY40" fmla="*/ 590 h 10000"/>
              <a:gd name="connsiteX41" fmla="*/ 5418 w 10000"/>
              <a:gd name="connsiteY41" fmla="*/ 590 h 10000"/>
              <a:gd name="connsiteX42" fmla="*/ 5834 w 10000"/>
              <a:gd name="connsiteY42" fmla="*/ 295 h 10000"/>
              <a:gd name="connsiteX43" fmla="*/ 6041 w 10000"/>
              <a:gd name="connsiteY43" fmla="*/ 295 h 10000"/>
              <a:gd name="connsiteX44" fmla="*/ 6041 w 10000"/>
              <a:gd name="connsiteY44" fmla="*/ 295 h 10000"/>
              <a:gd name="connsiteX0" fmla="*/ 6041 w 10000"/>
              <a:gd name="connsiteY0" fmla="*/ 295 h 10000"/>
              <a:gd name="connsiteX1" fmla="*/ 6251 w 10000"/>
              <a:gd name="connsiteY1" fmla="*/ 0 h 10000"/>
              <a:gd name="connsiteX2" fmla="*/ 6458 w 10000"/>
              <a:gd name="connsiteY2" fmla="*/ 0 h 10000"/>
              <a:gd name="connsiteX3" fmla="*/ 6667 w 10000"/>
              <a:gd name="connsiteY3" fmla="*/ 0 h 10000"/>
              <a:gd name="connsiteX4" fmla="*/ 6873 w 10000"/>
              <a:gd name="connsiteY4" fmla="*/ 0 h 10000"/>
              <a:gd name="connsiteX5" fmla="*/ 7291 w 10000"/>
              <a:gd name="connsiteY5" fmla="*/ 0 h 10000"/>
              <a:gd name="connsiteX6" fmla="*/ 7709 w 10000"/>
              <a:gd name="connsiteY6" fmla="*/ 590 h 10000"/>
              <a:gd name="connsiteX7" fmla="*/ 8128 w 10000"/>
              <a:gd name="connsiteY7" fmla="*/ 886 h 10000"/>
              <a:gd name="connsiteX8" fmla="*/ 8751 w 10000"/>
              <a:gd name="connsiteY8" fmla="*/ 1476 h 10000"/>
              <a:gd name="connsiteX9" fmla="*/ 9375 w 10000"/>
              <a:gd name="connsiteY9" fmla="*/ 1771 h 10000"/>
              <a:gd name="connsiteX10" fmla="*/ 9793 w 10000"/>
              <a:gd name="connsiteY10" fmla="*/ 2362 h 10000"/>
              <a:gd name="connsiteX11" fmla="*/ 10000 w 10000"/>
              <a:gd name="connsiteY11" fmla="*/ 2657 h 10000"/>
              <a:gd name="connsiteX12" fmla="*/ 10000 w 10000"/>
              <a:gd name="connsiteY12" fmla="*/ 2657 h 10000"/>
              <a:gd name="connsiteX13" fmla="*/ 10000 w 10000"/>
              <a:gd name="connsiteY13" fmla="*/ 2952 h 10000"/>
              <a:gd name="connsiteX14" fmla="*/ 9581 w 10000"/>
              <a:gd name="connsiteY14" fmla="*/ 2952 h 10000"/>
              <a:gd name="connsiteX15" fmla="*/ 9169 w 10000"/>
              <a:gd name="connsiteY15" fmla="*/ 3247 h 10000"/>
              <a:gd name="connsiteX16" fmla="*/ 8543 w 10000"/>
              <a:gd name="connsiteY16" fmla="*/ 3247 h 10000"/>
              <a:gd name="connsiteX17" fmla="*/ 8128 w 10000"/>
              <a:gd name="connsiteY17" fmla="*/ 3506 h 10000"/>
              <a:gd name="connsiteX18" fmla="*/ 7498 w 10000"/>
              <a:gd name="connsiteY18" fmla="*/ 3801 h 10000"/>
              <a:gd name="connsiteX19" fmla="*/ 6667 w 10000"/>
              <a:gd name="connsiteY19" fmla="*/ 4391 h 10000"/>
              <a:gd name="connsiteX20" fmla="*/ 5834 w 10000"/>
              <a:gd name="connsiteY20" fmla="*/ 5277 h 10000"/>
              <a:gd name="connsiteX21" fmla="*/ 4792 w 10000"/>
              <a:gd name="connsiteY21" fmla="*/ 6162 h 10000"/>
              <a:gd name="connsiteX22" fmla="*/ 3540 w 10000"/>
              <a:gd name="connsiteY22" fmla="*/ 7048 h 10000"/>
              <a:gd name="connsiteX23" fmla="*/ 2085 w 10000"/>
              <a:gd name="connsiteY23" fmla="*/ 8524 h 10000"/>
              <a:gd name="connsiteX24" fmla="*/ 625 w 10000"/>
              <a:gd name="connsiteY24" fmla="*/ 10000 h 10000"/>
              <a:gd name="connsiteX25" fmla="*/ 0 w 10000"/>
              <a:gd name="connsiteY25" fmla="*/ 9114 h 10000"/>
              <a:gd name="connsiteX26" fmla="*/ 1251 w 10000"/>
              <a:gd name="connsiteY26" fmla="*/ 7638 h 10000"/>
              <a:gd name="connsiteX27" fmla="*/ 2500 w 10000"/>
              <a:gd name="connsiteY27" fmla="*/ 6162 h 10000"/>
              <a:gd name="connsiteX28" fmla="*/ 3540 w 10000"/>
              <a:gd name="connsiteY28" fmla="*/ 4982 h 10000"/>
              <a:gd name="connsiteX29" fmla="*/ 4375 w 10000"/>
              <a:gd name="connsiteY29" fmla="*/ 4096 h 10000"/>
              <a:gd name="connsiteX30" fmla="*/ 5002 w 10000"/>
              <a:gd name="connsiteY30" fmla="*/ 3247 h 10000"/>
              <a:gd name="connsiteX31" fmla="*/ 5418 w 10000"/>
              <a:gd name="connsiteY31" fmla="*/ 2657 h 10000"/>
              <a:gd name="connsiteX32" fmla="*/ 5622 w 10000"/>
              <a:gd name="connsiteY32" fmla="*/ 2362 h 10000"/>
              <a:gd name="connsiteX33" fmla="*/ 5622 w 10000"/>
              <a:gd name="connsiteY33" fmla="*/ 2066 h 10000"/>
              <a:gd name="connsiteX34" fmla="*/ 5418 w 10000"/>
              <a:gd name="connsiteY34" fmla="*/ 2066 h 10000"/>
              <a:gd name="connsiteX35" fmla="*/ 4792 w 10000"/>
              <a:gd name="connsiteY35" fmla="*/ 2066 h 10000"/>
              <a:gd name="connsiteX36" fmla="*/ 4581 w 10000"/>
              <a:gd name="connsiteY36" fmla="*/ 2066 h 10000"/>
              <a:gd name="connsiteX37" fmla="*/ 3333 w 10000"/>
              <a:gd name="connsiteY37" fmla="*/ 886 h 10000"/>
              <a:gd name="connsiteX38" fmla="*/ 4169 w 10000"/>
              <a:gd name="connsiteY38" fmla="*/ 886 h 10000"/>
              <a:gd name="connsiteX39" fmla="*/ 4792 w 10000"/>
              <a:gd name="connsiteY39" fmla="*/ 590 h 10000"/>
              <a:gd name="connsiteX40" fmla="*/ 5418 w 10000"/>
              <a:gd name="connsiteY40" fmla="*/ 590 h 10000"/>
              <a:gd name="connsiteX41" fmla="*/ 5834 w 10000"/>
              <a:gd name="connsiteY41" fmla="*/ 295 h 10000"/>
              <a:gd name="connsiteX42" fmla="*/ 6041 w 10000"/>
              <a:gd name="connsiteY42" fmla="*/ 295 h 10000"/>
              <a:gd name="connsiteX43" fmla="*/ 6041 w 10000"/>
              <a:gd name="connsiteY43" fmla="*/ 295 h 10000"/>
              <a:gd name="connsiteX0" fmla="*/ 6041 w 10000"/>
              <a:gd name="connsiteY0" fmla="*/ 295 h 10000"/>
              <a:gd name="connsiteX1" fmla="*/ 6251 w 10000"/>
              <a:gd name="connsiteY1" fmla="*/ 0 h 10000"/>
              <a:gd name="connsiteX2" fmla="*/ 6458 w 10000"/>
              <a:gd name="connsiteY2" fmla="*/ 0 h 10000"/>
              <a:gd name="connsiteX3" fmla="*/ 6667 w 10000"/>
              <a:gd name="connsiteY3" fmla="*/ 0 h 10000"/>
              <a:gd name="connsiteX4" fmla="*/ 6873 w 10000"/>
              <a:gd name="connsiteY4" fmla="*/ 0 h 10000"/>
              <a:gd name="connsiteX5" fmla="*/ 7291 w 10000"/>
              <a:gd name="connsiteY5" fmla="*/ 0 h 10000"/>
              <a:gd name="connsiteX6" fmla="*/ 7709 w 10000"/>
              <a:gd name="connsiteY6" fmla="*/ 590 h 10000"/>
              <a:gd name="connsiteX7" fmla="*/ 8128 w 10000"/>
              <a:gd name="connsiteY7" fmla="*/ 886 h 10000"/>
              <a:gd name="connsiteX8" fmla="*/ 8751 w 10000"/>
              <a:gd name="connsiteY8" fmla="*/ 1476 h 10000"/>
              <a:gd name="connsiteX9" fmla="*/ 9375 w 10000"/>
              <a:gd name="connsiteY9" fmla="*/ 1771 h 10000"/>
              <a:gd name="connsiteX10" fmla="*/ 9793 w 10000"/>
              <a:gd name="connsiteY10" fmla="*/ 2362 h 10000"/>
              <a:gd name="connsiteX11" fmla="*/ 10000 w 10000"/>
              <a:gd name="connsiteY11" fmla="*/ 2657 h 10000"/>
              <a:gd name="connsiteX12" fmla="*/ 10000 w 10000"/>
              <a:gd name="connsiteY12" fmla="*/ 2657 h 10000"/>
              <a:gd name="connsiteX13" fmla="*/ 10000 w 10000"/>
              <a:gd name="connsiteY13" fmla="*/ 2952 h 10000"/>
              <a:gd name="connsiteX14" fmla="*/ 9581 w 10000"/>
              <a:gd name="connsiteY14" fmla="*/ 2952 h 10000"/>
              <a:gd name="connsiteX15" fmla="*/ 9169 w 10000"/>
              <a:gd name="connsiteY15" fmla="*/ 3247 h 10000"/>
              <a:gd name="connsiteX16" fmla="*/ 8543 w 10000"/>
              <a:gd name="connsiteY16" fmla="*/ 3247 h 10000"/>
              <a:gd name="connsiteX17" fmla="*/ 8128 w 10000"/>
              <a:gd name="connsiteY17" fmla="*/ 3506 h 10000"/>
              <a:gd name="connsiteX18" fmla="*/ 7498 w 10000"/>
              <a:gd name="connsiteY18" fmla="*/ 3801 h 10000"/>
              <a:gd name="connsiteX19" fmla="*/ 6667 w 10000"/>
              <a:gd name="connsiteY19" fmla="*/ 4391 h 10000"/>
              <a:gd name="connsiteX20" fmla="*/ 5834 w 10000"/>
              <a:gd name="connsiteY20" fmla="*/ 5277 h 10000"/>
              <a:gd name="connsiteX21" fmla="*/ 4792 w 10000"/>
              <a:gd name="connsiteY21" fmla="*/ 6162 h 10000"/>
              <a:gd name="connsiteX22" fmla="*/ 3540 w 10000"/>
              <a:gd name="connsiteY22" fmla="*/ 7048 h 10000"/>
              <a:gd name="connsiteX23" fmla="*/ 2085 w 10000"/>
              <a:gd name="connsiteY23" fmla="*/ 8524 h 10000"/>
              <a:gd name="connsiteX24" fmla="*/ 625 w 10000"/>
              <a:gd name="connsiteY24" fmla="*/ 10000 h 10000"/>
              <a:gd name="connsiteX25" fmla="*/ 0 w 10000"/>
              <a:gd name="connsiteY25" fmla="*/ 9114 h 10000"/>
              <a:gd name="connsiteX26" fmla="*/ 1251 w 10000"/>
              <a:gd name="connsiteY26" fmla="*/ 7638 h 10000"/>
              <a:gd name="connsiteX27" fmla="*/ 2500 w 10000"/>
              <a:gd name="connsiteY27" fmla="*/ 6162 h 10000"/>
              <a:gd name="connsiteX28" fmla="*/ 3540 w 10000"/>
              <a:gd name="connsiteY28" fmla="*/ 4982 h 10000"/>
              <a:gd name="connsiteX29" fmla="*/ 4375 w 10000"/>
              <a:gd name="connsiteY29" fmla="*/ 4096 h 10000"/>
              <a:gd name="connsiteX30" fmla="*/ 5002 w 10000"/>
              <a:gd name="connsiteY30" fmla="*/ 3247 h 10000"/>
              <a:gd name="connsiteX31" fmla="*/ 5418 w 10000"/>
              <a:gd name="connsiteY31" fmla="*/ 2657 h 10000"/>
              <a:gd name="connsiteX32" fmla="*/ 5622 w 10000"/>
              <a:gd name="connsiteY32" fmla="*/ 2362 h 10000"/>
              <a:gd name="connsiteX33" fmla="*/ 5622 w 10000"/>
              <a:gd name="connsiteY33" fmla="*/ 2066 h 10000"/>
              <a:gd name="connsiteX34" fmla="*/ 5418 w 10000"/>
              <a:gd name="connsiteY34" fmla="*/ 2066 h 10000"/>
              <a:gd name="connsiteX35" fmla="*/ 4792 w 10000"/>
              <a:gd name="connsiteY35" fmla="*/ 2066 h 10000"/>
              <a:gd name="connsiteX36" fmla="*/ 3333 w 10000"/>
              <a:gd name="connsiteY36" fmla="*/ 886 h 10000"/>
              <a:gd name="connsiteX37" fmla="*/ 4169 w 10000"/>
              <a:gd name="connsiteY37" fmla="*/ 886 h 10000"/>
              <a:gd name="connsiteX38" fmla="*/ 4792 w 10000"/>
              <a:gd name="connsiteY38" fmla="*/ 590 h 10000"/>
              <a:gd name="connsiteX39" fmla="*/ 5418 w 10000"/>
              <a:gd name="connsiteY39" fmla="*/ 590 h 10000"/>
              <a:gd name="connsiteX40" fmla="*/ 5834 w 10000"/>
              <a:gd name="connsiteY40" fmla="*/ 295 h 10000"/>
              <a:gd name="connsiteX41" fmla="*/ 6041 w 10000"/>
              <a:gd name="connsiteY41" fmla="*/ 295 h 10000"/>
              <a:gd name="connsiteX42" fmla="*/ 6041 w 10000"/>
              <a:gd name="connsiteY42" fmla="*/ 295 h 10000"/>
              <a:gd name="connsiteX0" fmla="*/ 6041 w 10000"/>
              <a:gd name="connsiteY0" fmla="*/ 295 h 10000"/>
              <a:gd name="connsiteX1" fmla="*/ 6251 w 10000"/>
              <a:gd name="connsiteY1" fmla="*/ 0 h 10000"/>
              <a:gd name="connsiteX2" fmla="*/ 6458 w 10000"/>
              <a:gd name="connsiteY2" fmla="*/ 0 h 10000"/>
              <a:gd name="connsiteX3" fmla="*/ 6667 w 10000"/>
              <a:gd name="connsiteY3" fmla="*/ 0 h 10000"/>
              <a:gd name="connsiteX4" fmla="*/ 6873 w 10000"/>
              <a:gd name="connsiteY4" fmla="*/ 0 h 10000"/>
              <a:gd name="connsiteX5" fmla="*/ 7291 w 10000"/>
              <a:gd name="connsiteY5" fmla="*/ 0 h 10000"/>
              <a:gd name="connsiteX6" fmla="*/ 7709 w 10000"/>
              <a:gd name="connsiteY6" fmla="*/ 590 h 10000"/>
              <a:gd name="connsiteX7" fmla="*/ 8128 w 10000"/>
              <a:gd name="connsiteY7" fmla="*/ 886 h 10000"/>
              <a:gd name="connsiteX8" fmla="*/ 8751 w 10000"/>
              <a:gd name="connsiteY8" fmla="*/ 1476 h 10000"/>
              <a:gd name="connsiteX9" fmla="*/ 9375 w 10000"/>
              <a:gd name="connsiteY9" fmla="*/ 1771 h 10000"/>
              <a:gd name="connsiteX10" fmla="*/ 9793 w 10000"/>
              <a:gd name="connsiteY10" fmla="*/ 2362 h 10000"/>
              <a:gd name="connsiteX11" fmla="*/ 10000 w 10000"/>
              <a:gd name="connsiteY11" fmla="*/ 2657 h 10000"/>
              <a:gd name="connsiteX12" fmla="*/ 10000 w 10000"/>
              <a:gd name="connsiteY12" fmla="*/ 2657 h 10000"/>
              <a:gd name="connsiteX13" fmla="*/ 10000 w 10000"/>
              <a:gd name="connsiteY13" fmla="*/ 2952 h 10000"/>
              <a:gd name="connsiteX14" fmla="*/ 9581 w 10000"/>
              <a:gd name="connsiteY14" fmla="*/ 2952 h 10000"/>
              <a:gd name="connsiteX15" fmla="*/ 9169 w 10000"/>
              <a:gd name="connsiteY15" fmla="*/ 3247 h 10000"/>
              <a:gd name="connsiteX16" fmla="*/ 8543 w 10000"/>
              <a:gd name="connsiteY16" fmla="*/ 3247 h 10000"/>
              <a:gd name="connsiteX17" fmla="*/ 8128 w 10000"/>
              <a:gd name="connsiteY17" fmla="*/ 3506 h 10000"/>
              <a:gd name="connsiteX18" fmla="*/ 7498 w 10000"/>
              <a:gd name="connsiteY18" fmla="*/ 3801 h 10000"/>
              <a:gd name="connsiteX19" fmla="*/ 6667 w 10000"/>
              <a:gd name="connsiteY19" fmla="*/ 4391 h 10000"/>
              <a:gd name="connsiteX20" fmla="*/ 5834 w 10000"/>
              <a:gd name="connsiteY20" fmla="*/ 5277 h 10000"/>
              <a:gd name="connsiteX21" fmla="*/ 4792 w 10000"/>
              <a:gd name="connsiteY21" fmla="*/ 6162 h 10000"/>
              <a:gd name="connsiteX22" fmla="*/ 3540 w 10000"/>
              <a:gd name="connsiteY22" fmla="*/ 7048 h 10000"/>
              <a:gd name="connsiteX23" fmla="*/ 2085 w 10000"/>
              <a:gd name="connsiteY23" fmla="*/ 8524 h 10000"/>
              <a:gd name="connsiteX24" fmla="*/ 625 w 10000"/>
              <a:gd name="connsiteY24" fmla="*/ 10000 h 10000"/>
              <a:gd name="connsiteX25" fmla="*/ 0 w 10000"/>
              <a:gd name="connsiteY25" fmla="*/ 9114 h 10000"/>
              <a:gd name="connsiteX26" fmla="*/ 1251 w 10000"/>
              <a:gd name="connsiteY26" fmla="*/ 7638 h 10000"/>
              <a:gd name="connsiteX27" fmla="*/ 2500 w 10000"/>
              <a:gd name="connsiteY27" fmla="*/ 6162 h 10000"/>
              <a:gd name="connsiteX28" fmla="*/ 3540 w 10000"/>
              <a:gd name="connsiteY28" fmla="*/ 4982 h 10000"/>
              <a:gd name="connsiteX29" fmla="*/ 4375 w 10000"/>
              <a:gd name="connsiteY29" fmla="*/ 4096 h 10000"/>
              <a:gd name="connsiteX30" fmla="*/ 5002 w 10000"/>
              <a:gd name="connsiteY30" fmla="*/ 3247 h 10000"/>
              <a:gd name="connsiteX31" fmla="*/ 5418 w 10000"/>
              <a:gd name="connsiteY31" fmla="*/ 2657 h 10000"/>
              <a:gd name="connsiteX32" fmla="*/ 5622 w 10000"/>
              <a:gd name="connsiteY32" fmla="*/ 2362 h 10000"/>
              <a:gd name="connsiteX33" fmla="*/ 5622 w 10000"/>
              <a:gd name="connsiteY33" fmla="*/ 2066 h 10000"/>
              <a:gd name="connsiteX34" fmla="*/ 5418 w 10000"/>
              <a:gd name="connsiteY34" fmla="*/ 2066 h 10000"/>
              <a:gd name="connsiteX35" fmla="*/ 4792 w 10000"/>
              <a:gd name="connsiteY35" fmla="*/ 2066 h 10000"/>
              <a:gd name="connsiteX36" fmla="*/ 4169 w 10000"/>
              <a:gd name="connsiteY36" fmla="*/ 886 h 10000"/>
              <a:gd name="connsiteX37" fmla="*/ 4792 w 10000"/>
              <a:gd name="connsiteY37" fmla="*/ 590 h 10000"/>
              <a:gd name="connsiteX38" fmla="*/ 5418 w 10000"/>
              <a:gd name="connsiteY38" fmla="*/ 590 h 10000"/>
              <a:gd name="connsiteX39" fmla="*/ 5834 w 10000"/>
              <a:gd name="connsiteY39" fmla="*/ 295 h 10000"/>
              <a:gd name="connsiteX40" fmla="*/ 6041 w 10000"/>
              <a:gd name="connsiteY40" fmla="*/ 295 h 10000"/>
              <a:gd name="connsiteX41" fmla="*/ 6041 w 10000"/>
              <a:gd name="connsiteY41" fmla="*/ 295 h 10000"/>
              <a:gd name="connsiteX0" fmla="*/ 6041 w 10000"/>
              <a:gd name="connsiteY0" fmla="*/ 295 h 10000"/>
              <a:gd name="connsiteX1" fmla="*/ 6251 w 10000"/>
              <a:gd name="connsiteY1" fmla="*/ 0 h 10000"/>
              <a:gd name="connsiteX2" fmla="*/ 6458 w 10000"/>
              <a:gd name="connsiteY2" fmla="*/ 0 h 10000"/>
              <a:gd name="connsiteX3" fmla="*/ 6667 w 10000"/>
              <a:gd name="connsiteY3" fmla="*/ 0 h 10000"/>
              <a:gd name="connsiteX4" fmla="*/ 6873 w 10000"/>
              <a:gd name="connsiteY4" fmla="*/ 0 h 10000"/>
              <a:gd name="connsiteX5" fmla="*/ 7291 w 10000"/>
              <a:gd name="connsiteY5" fmla="*/ 0 h 10000"/>
              <a:gd name="connsiteX6" fmla="*/ 7709 w 10000"/>
              <a:gd name="connsiteY6" fmla="*/ 590 h 10000"/>
              <a:gd name="connsiteX7" fmla="*/ 8128 w 10000"/>
              <a:gd name="connsiteY7" fmla="*/ 886 h 10000"/>
              <a:gd name="connsiteX8" fmla="*/ 8751 w 10000"/>
              <a:gd name="connsiteY8" fmla="*/ 1476 h 10000"/>
              <a:gd name="connsiteX9" fmla="*/ 9375 w 10000"/>
              <a:gd name="connsiteY9" fmla="*/ 1771 h 10000"/>
              <a:gd name="connsiteX10" fmla="*/ 9793 w 10000"/>
              <a:gd name="connsiteY10" fmla="*/ 2362 h 10000"/>
              <a:gd name="connsiteX11" fmla="*/ 10000 w 10000"/>
              <a:gd name="connsiteY11" fmla="*/ 2657 h 10000"/>
              <a:gd name="connsiteX12" fmla="*/ 10000 w 10000"/>
              <a:gd name="connsiteY12" fmla="*/ 2657 h 10000"/>
              <a:gd name="connsiteX13" fmla="*/ 10000 w 10000"/>
              <a:gd name="connsiteY13" fmla="*/ 2952 h 10000"/>
              <a:gd name="connsiteX14" fmla="*/ 9581 w 10000"/>
              <a:gd name="connsiteY14" fmla="*/ 2952 h 10000"/>
              <a:gd name="connsiteX15" fmla="*/ 9169 w 10000"/>
              <a:gd name="connsiteY15" fmla="*/ 3247 h 10000"/>
              <a:gd name="connsiteX16" fmla="*/ 8543 w 10000"/>
              <a:gd name="connsiteY16" fmla="*/ 3247 h 10000"/>
              <a:gd name="connsiteX17" fmla="*/ 8128 w 10000"/>
              <a:gd name="connsiteY17" fmla="*/ 3506 h 10000"/>
              <a:gd name="connsiteX18" fmla="*/ 7498 w 10000"/>
              <a:gd name="connsiteY18" fmla="*/ 3801 h 10000"/>
              <a:gd name="connsiteX19" fmla="*/ 6667 w 10000"/>
              <a:gd name="connsiteY19" fmla="*/ 4391 h 10000"/>
              <a:gd name="connsiteX20" fmla="*/ 5834 w 10000"/>
              <a:gd name="connsiteY20" fmla="*/ 5277 h 10000"/>
              <a:gd name="connsiteX21" fmla="*/ 4792 w 10000"/>
              <a:gd name="connsiteY21" fmla="*/ 6162 h 10000"/>
              <a:gd name="connsiteX22" fmla="*/ 3540 w 10000"/>
              <a:gd name="connsiteY22" fmla="*/ 7048 h 10000"/>
              <a:gd name="connsiteX23" fmla="*/ 2085 w 10000"/>
              <a:gd name="connsiteY23" fmla="*/ 8524 h 10000"/>
              <a:gd name="connsiteX24" fmla="*/ 625 w 10000"/>
              <a:gd name="connsiteY24" fmla="*/ 10000 h 10000"/>
              <a:gd name="connsiteX25" fmla="*/ 0 w 10000"/>
              <a:gd name="connsiteY25" fmla="*/ 9114 h 10000"/>
              <a:gd name="connsiteX26" fmla="*/ 1251 w 10000"/>
              <a:gd name="connsiteY26" fmla="*/ 7638 h 10000"/>
              <a:gd name="connsiteX27" fmla="*/ 2500 w 10000"/>
              <a:gd name="connsiteY27" fmla="*/ 6162 h 10000"/>
              <a:gd name="connsiteX28" fmla="*/ 3540 w 10000"/>
              <a:gd name="connsiteY28" fmla="*/ 4982 h 10000"/>
              <a:gd name="connsiteX29" fmla="*/ 4375 w 10000"/>
              <a:gd name="connsiteY29" fmla="*/ 4096 h 10000"/>
              <a:gd name="connsiteX30" fmla="*/ 5002 w 10000"/>
              <a:gd name="connsiteY30" fmla="*/ 3247 h 10000"/>
              <a:gd name="connsiteX31" fmla="*/ 5418 w 10000"/>
              <a:gd name="connsiteY31" fmla="*/ 2657 h 10000"/>
              <a:gd name="connsiteX32" fmla="*/ 5622 w 10000"/>
              <a:gd name="connsiteY32" fmla="*/ 2362 h 10000"/>
              <a:gd name="connsiteX33" fmla="*/ 5622 w 10000"/>
              <a:gd name="connsiteY33" fmla="*/ 2066 h 10000"/>
              <a:gd name="connsiteX34" fmla="*/ 5418 w 10000"/>
              <a:gd name="connsiteY34" fmla="*/ 2066 h 10000"/>
              <a:gd name="connsiteX35" fmla="*/ 4792 w 10000"/>
              <a:gd name="connsiteY35" fmla="*/ 2066 h 10000"/>
              <a:gd name="connsiteX36" fmla="*/ 4792 w 10000"/>
              <a:gd name="connsiteY36" fmla="*/ 590 h 10000"/>
              <a:gd name="connsiteX37" fmla="*/ 5418 w 10000"/>
              <a:gd name="connsiteY37" fmla="*/ 590 h 10000"/>
              <a:gd name="connsiteX38" fmla="*/ 5834 w 10000"/>
              <a:gd name="connsiteY38" fmla="*/ 295 h 10000"/>
              <a:gd name="connsiteX39" fmla="*/ 6041 w 10000"/>
              <a:gd name="connsiteY39" fmla="*/ 295 h 10000"/>
              <a:gd name="connsiteX40" fmla="*/ 6041 w 10000"/>
              <a:gd name="connsiteY40" fmla="*/ 295 h 10000"/>
              <a:gd name="connsiteX0" fmla="*/ 6041 w 10000"/>
              <a:gd name="connsiteY0" fmla="*/ 295 h 10000"/>
              <a:gd name="connsiteX1" fmla="*/ 6251 w 10000"/>
              <a:gd name="connsiteY1" fmla="*/ 0 h 10000"/>
              <a:gd name="connsiteX2" fmla="*/ 6458 w 10000"/>
              <a:gd name="connsiteY2" fmla="*/ 0 h 10000"/>
              <a:gd name="connsiteX3" fmla="*/ 6667 w 10000"/>
              <a:gd name="connsiteY3" fmla="*/ 0 h 10000"/>
              <a:gd name="connsiteX4" fmla="*/ 6873 w 10000"/>
              <a:gd name="connsiteY4" fmla="*/ 0 h 10000"/>
              <a:gd name="connsiteX5" fmla="*/ 7291 w 10000"/>
              <a:gd name="connsiteY5" fmla="*/ 0 h 10000"/>
              <a:gd name="connsiteX6" fmla="*/ 7709 w 10000"/>
              <a:gd name="connsiteY6" fmla="*/ 590 h 10000"/>
              <a:gd name="connsiteX7" fmla="*/ 8128 w 10000"/>
              <a:gd name="connsiteY7" fmla="*/ 886 h 10000"/>
              <a:gd name="connsiteX8" fmla="*/ 8751 w 10000"/>
              <a:gd name="connsiteY8" fmla="*/ 1476 h 10000"/>
              <a:gd name="connsiteX9" fmla="*/ 9375 w 10000"/>
              <a:gd name="connsiteY9" fmla="*/ 1771 h 10000"/>
              <a:gd name="connsiteX10" fmla="*/ 9793 w 10000"/>
              <a:gd name="connsiteY10" fmla="*/ 2362 h 10000"/>
              <a:gd name="connsiteX11" fmla="*/ 10000 w 10000"/>
              <a:gd name="connsiteY11" fmla="*/ 2657 h 10000"/>
              <a:gd name="connsiteX12" fmla="*/ 10000 w 10000"/>
              <a:gd name="connsiteY12" fmla="*/ 2657 h 10000"/>
              <a:gd name="connsiteX13" fmla="*/ 10000 w 10000"/>
              <a:gd name="connsiteY13" fmla="*/ 2952 h 10000"/>
              <a:gd name="connsiteX14" fmla="*/ 9581 w 10000"/>
              <a:gd name="connsiteY14" fmla="*/ 2952 h 10000"/>
              <a:gd name="connsiteX15" fmla="*/ 9169 w 10000"/>
              <a:gd name="connsiteY15" fmla="*/ 3247 h 10000"/>
              <a:gd name="connsiteX16" fmla="*/ 8543 w 10000"/>
              <a:gd name="connsiteY16" fmla="*/ 3247 h 10000"/>
              <a:gd name="connsiteX17" fmla="*/ 8128 w 10000"/>
              <a:gd name="connsiteY17" fmla="*/ 3506 h 10000"/>
              <a:gd name="connsiteX18" fmla="*/ 7498 w 10000"/>
              <a:gd name="connsiteY18" fmla="*/ 3801 h 10000"/>
              <a:gd name="connsiteX19" fmla="*/ 6667 w 10000"/>
              <a:gd name="connsiteY19" fmla="*/ 4391 h 10000"/>
              <a:gd name="connsiteX20" fmla="*/ 5834 w 10000"/>
              <a:gd name="connsiteY20" fmla="*/ 5277 h 10000"/>
              <a:gd name="connsiteX21" fmla="*/ 4792 w 10000"/>
              <a:gd name="connsiteY21" fmla="*/ 6162 h 10000"/>
              <a:gd name="connsiteX22" fmla="*/ 3540 w 10000"/>
              <a:gd name="connsiteY22" fmla="*/ 7048 h 10000"/>
              <a:gd name="connsiteX23" fmla="*/ 2085 w 10000"/>
              <a:gd name="connsiteY23" fmla="*/ 8524 h 10000"/>
              <a:gd name="connsiteX24" fmla="*/ 625 w 10000"/>
              <a:gd name="connsiteY24" fmla="*/ 10000 h 10000"/>
              <a:gd name="connsiteX25" fmla="*/ 0 w 10000"/>
              <a:gd name="connsiteY25" fmla="*/ 9114 h 10000"/>
              <a:gd name="connsiteX26" fmla="*/ 1251 w 10000"/>
              <a:gd name="connsiteY26" fmla="*/ 7638 h 10000"/>
              <a:gd name="connsiteX27" fmla="*/ 2500 w 10000"/>
              <a:gd name="connsiteY27" fmla="*/ 6162 h 10000"/>
              <a:gd name="connsiteX28" fmla="*/ 3540 w 10000"/>
              <a:gd name="connsiteY28" fmla="*/ 4982 h 10000"/>
              <a:gd name="connsiteX29" fmla="*/ 4375 w 10000"/>
              <a:gd name="connsiteY29" fmla="*/ 4096 h 10000"/>
              <a:gd name="connsiteX30" fmla="*/ 5002 w 10000"/>
              <a:gd name="connsiteY30" fmla="*/ 3247 h 10000"/>
              <a:gd name="connsiteX31" fmla="*/ 5418 w 10000"/>
              <a:gd name="connsiteY31" fmla="*/ 2657 h 10000"/>
              <a:gd name="connsiteX32" fmla="*/ 5622 w 10000"/>
              <a:gd name="connsiteY32" fmla="*/ 2362 h 10000"/>
              <a:gd name="connsiteX33" fmla="*/ 5622 w 10000"/>
              <a:gd name="connsiteY33" fmla="*/ 2066 h 10000"/>
              <a:gd name="connsiteX34" fmla="*/ 5418 w 10000"/>
              <a:gd name="connsiteY34" fmla="*/ 2066 h 10000"/>
              <a:gd name="connsiteX35" fmla="*/ 4792 w 10000"/>
              <a:gd name="connsiteY35" fmla="*/ 2066 h 10000"/>
              <a:gd name="connsiteX36" fmla="*/ 5418 w 10000"/>
              <a:gd name="connsiteY36" fmla="*/ 590 h 10000"/>
              <a:gd name="connsiteX37" fmla="*/ 5834 w 10000"/>
              <a:gd name="connsiteY37" fmla="*/ 295 h 10000"/>
              <a:gd name="connsiteX38" fmla="*/ 6041 w 10000"/>
              <a:gd name="connsiteY38" fmla="*/ 295 h 10000"/>
              <a:gd name="connsiteX39" fmla="*/ 6041 w 10000"/>
              <a:gd name="connsiteY39" fmla="*/ 295 h 10000"/>
              <a:gd name="connsiteX0" fmla="*/ 6041 w 10000"/>
              <a:gd name="connsiteY0" fmla="*/ 295 h 10000"/>
              <a:gd name="connsiteX1" fmla="*/ 6251 w 10000"/>
              <a:gd name="connsiteY1" fmla="*/ 0 h 10000"/>
              <a:gd name="connsiteX2" fmla="*/ 6458 w 10000"/>
              <a:gd name="connsiteY2" fmla="*/ 0 h 10000"/>
              <a:gd name="connsiteX3" fmla="*/ 6667 w 10000"/>
              <a:gd name="connsiteY3" fmla="*/ 0 h 10000"/>
              <a:gd name="connsiteX4" fmla="*/ 6873 w 10000"/>
              <a:gd name="connsiteY4" fmla="*/ 0 h 10000"/>
              <a:gd name="connsiteX5" fmla="*/ 7291 w 10000"/>
              <a:gd name="connsiteY5" fmla="*/ 0 h 10000"/>
              <a:gd name="connsiteX6" fmla="*/ 7709 w 10000"/>
              <a:gd name="connsiteY6" fmla="*/ 590 h 10000"/>
              <a:gd name="connsiteX7" fmla="*/ 8128 w 10000"/>
              <a:gd name="connsiteY7" fmla="*/ 886 h 10000"/>
              <a:gd name="connsiteX8" fmla="*/ 8751 w 10000"/>
              <a:gd name="connsiteY8" fmla="*/ 1476 h 10000"/>
              <a:gd name="connsiteX9" fmla="*/ 9375 w 10000"/>
              <a:gd name="connsiteY9" fmla="*/ 1771 h 10000"/>
              <a:gd name="connsiteX10" fmla="*/ 9793 w 10000"/>
              <a:gd name="connsiteY10" fmla="*/ 2362 h 10000"/>
              <a:gd name="connsiteX11" fmla="*/ 10000 w 10000"/>
              <a:gd name="connsiteY11" fmla="*/ 2657 h 10000"/>
              <a:gd name="connsiteX12" fmla="*/ 10000 w 10000"/>
              <a:gd name="connsiteY12" fmla="*/ 2657 h 10000"/>
              <a:gd name="connsiteX13" fmla="*/ 10000 w 10000"/>
              <a:gd name="connsiteY13" fmla="*/ 2952 h 10000"/>
              <a:gd name="connsiteX14" fmla="*/ 9581 w 10000"/>
              <a:gd name="connsiteY14" fmla="*/ 2952 h 10000"/>
              <a:gd name="connsiteX15" fmla="*/ 9169 w 10000"/>
              <a:gd name="connsiteY15" fmla="*/ 3247 h 10000"/>
              <a:gd name="connsiteX16" fmla="*/ 8543 w 10000"/>
              <a:gd name="connsiteY16" fmla="*/ 3247 h 10000"/>
              <a:gd name="connsiteX17" fmla="*/ 8128 w 10000"/>
              <a:gd name="connsiteY17" fmla="*/ 3506 h 10000"/>
              <a:gd name="connsiteX18" fmla="*/ 7498 w 10000"/>
              <a:gd name="connsiteY18" fmla="*/ 3801 h 10000"/>
              <a:gd name="connsiteX19" fmla="*/ 6667 w 10000"/>
              <a:gd name="connsiteY19" fmla="*/ 4391 h 10000"/>
              <a:gd name="connsiteX20" fmla="*/ 5834 w 10000"/>
              <a:gd name="connsiteY20" fmla="*/ 5277 h 10000"/>
              <a:gd name="connsiteX21" fmla="*/ 4792 w 10000"/>
              <a:gd name="connsiteY21" fmla="*/ 6162 h 10000"/>
              <a:gd name="connsiteX22" fmla="*/ 3540 w 10000"/>
              <a:gd name="connsiteY22" fmla="*/ 7048 h 10000"/>
              <a:gd name="connsiteX23" fmla="*/ 2085 w 10000"/>
              <a:gd name="connsiteY23" fmla="*/ 8524 h 10000"/>
              <a:gd name="connsiteX24" fmla="*/ 625 w 10000"/>
              <a:gd name="connsiteY24" fmla="*/ 10000 h 10000"/>
              <a:gd name="connsiteX25" fmla="*/ 0 w 10000"/>
              <a:gd name="connsiteY25" fmla="*/ 9114 h 10000"/>
              <a:gd name="connsiteX26" fmla="*/ 1251 w 10000"/>
              <a:gd name="connsiteY26" fmla="*/ 7638 h 10000"/>
              <a:gd name="connsiteX27" fmla="*/ 2500 w 10000"/>
              <a:gd name="connsiteY27" fmla="*/ 6162 h 10000"/>
              <a:gd name="connsiteX28" fmla="*/ 3540 w 10000"/>
              <a:gd name="connsiteY28" fmla="*/ 4982 h 10000"/>
              <a:gd name="connsiteX29" fmla="*/ 4375 w 10000"/>
              <a:gd name="connsiteY29" fmla="*/ 4096 h 10000"/>
              <a:gd name="connsiteX30" fmla="*/ 5002 w 10000"/>
              <a:gd name="connsiteY30" fmla="*/ 3247 h 10000"/>
              <a:gd name="connsiteX31" fmla="*/ 5418 w 10000"/>
              <a:gd name="connsiteY31" fmla="*/ 2657 h 10000"/>
              <a:gd name="connsiteX32" fmla="*/ 5622 w 10000"/>
              <a:gd name="connsiteY32" fmla="*/ 2362 h 10000"/>
              <a:gd name="connsiteX33" fmla="*/ 5622 w 10000"/>
              <a:gd name="connsiteY33" fmla="*/ 2066 h 10000"/>
              <a:gd name="connsiteX34" fmla="*/ 5418 w 10000"/>
              <a:gd name="connsiteY34" fmla="*/ 2066 h 10000"/>
              <a:gd name="connsiteX35" fmla="*/ 5418 w 10000"/>
              <a:gd name="connsiteY35" fmla="*/ 590 h 10000"/>
              <a:gd name="connsiteX36" fmla="*/ 5834 w 10000"/>
              <a:gd name="connsiteY36" fmla="*/ 295 h 10000"/>
              <a:gd name="connsiteX37" fmla="*/ 6041 w 10000"/>
              <a:gd name="connsiteY37" fmla="*/ 295 h 10000"/>
              <a:gd name="connsiteX38" fmla="*/ 6041 w 10000"/>
              <a:gd name="connsiteY38" fmla="*/ 295 h 10000"/>
              <a:gd name="connsiteX0" fmla="*/ 6041 w 10000"/>
              <a:gd name="connsiteY0" fmla="*/ 295 h 10000"/>
              <a:gd name="connsiteX1" fmla="*/ 6251 w 10000"/>
              <a:gd name="connsiteY1" fmla="*/ 0 h 10000"/>
              <a:gd name="connsiteX2" fmla="*/ 6458 w 10000"/>
              <a:gd name="connsiteY2" fmla="*/ 0 h 10000"/>
              <a:gd name="connsiteX3" fmla="*/ 6667 w 10000"/>
              <a:gd name="connsiteY3" fmla="*/ 0 h 10000"/>
              <a:gd name="connsiteX4" fmla="*/ 6873 w 10000"/>
              <a:gd name="connsiteY4" fmla="*/ 0 h 10000"/>
              <a:gd name="connsiteX5" fmla="*/ 7291 w 10000"/>
              <a:gd name="connsiteY5" fmla="*/ 0 h 10000"/>
              <a:gd name="connsiteX6" fmla="*/ 7709 w 10000"/>
              <a:gd name="connsiteY6" fmla="*/ 590 h 10000"/>
              <a:gd name="connsiteX7" fmla="*/ 8128 w 10000"/>
              <a:gd name="connsiteY7" fmla="*/ 886 h 10000"/>
              <a:gd name="connsiteX8" fmla="*/ 8751 w 10000"/>
              <a:gd name="connsiteY8" fmla="*/ 1476 h 10000"/>
              <a:gd name="connsiteX9" fmla="*/ 9375 w 10000"/>
              <a:gd name="connsiteY9" fmla="*/ 1771 h 10000"/>
              <a:gd name="connsiteX10" fmla="*/ 9793 w 10000"/>
              <a:gd name="connsiteY10" fmla="*/ 2362 h 10000"/>
              <a:gd name="connsiteX11" fmla="*/ 10000 w 10000"/>
              <a:gd name="connsiteY11" fmla="*/ 2657 h 10000"/>
              <a:gd name="connsiteX12" fmla="*/ 10000 w 10000"/>
              <a:gd name="connsiteY12" fmla="*/ 2657 h 10000"/>
              <a:gd name="connsiteX13" fmla="*/ 10000 w 10000"/>
              <a:gd name="connsiteY13" fmla="*/ 2952 h 10000"/>
              <a:gd name="connsiteX14" fmla="*/ 9581 w 10000"/>
              <a:gd name="connsiteY14" fmla="*/ 2952 h 10000"/>
              <a:gd name="connsiteX15" fmla="*/ 9169 w 10000"/>
              <a:gd name="connsiteY15" fmla="*/ 3247 h 10000"/>
              <a:gd name="connsiteX16" fmla="*/ 8543 w 10000"/>
              <a:gd name="connsiteY16" fmla="*/ 3247 h 10000"/>
              <a:gd name="connsiteX17" fmla="*/ 8128 w 10000"/>
              <a:gd name="connsiteY17" fmla="*/ 3506 h 10000"/>
              <a:gd name="connsiteX18" fmla="*/ 7498 w 10000"/>
              <a:gd name="connsiteY18" fmla="*/ 3801 h 10000"/>
              <a:gd name="connsiteX19" fmla="*/ 6667 w 10000"/>
              <a:gd name="connsiteY19" fmla="*/ 4391 h 10000"/>
              <a:gd name="connsiteX20" fmla="*/ 5834 w 10000"/>
              <a:gd name="connsiteY20" fmla="*/ 5277 h 10000"/>
              <a:gd name="connsiteX21" fmla="*/ 4792 w 10000"/>
              <a:gd name="connsiteY21" fmla="*/ 6162 h 10000"/>
              <a:gd name="connsiteX22" fmla="*/ 3540 w 10000"/>
              <a:gd name="connsiteY22" fmla="*/ 7048 h 10000"/>
              <a:gd name="connsiteX23" fmla="*/ 2085 w 10000"/>
              <a:gd name="connsiteY23" fmla="*/ 8524 h 10000"/>
              <a:gd name="connsiteX24" fmla="*/ 625 w 10000"/>
              <a:gd name="connsiteY24" fmla="*/ 10000 h 10000"/>
              <a:gd name="connsiteX25" fmla="*/ 0 w 10000"/>
              <a:gd name="connsiteY25" fmla="*/ 9114 h 10000"/>
              <a:gd name="connsiteX26" fmla="*/ 1251 w 10000"/>
              <a:gd name="connsiteY26" fmla="*/ 7638 h 10000"/>
              <a:gd name="connsiteX27" fmla="*/ 2500 w 10000"/>
              <a:gd name="connsiteY27" fmla="*/ 6162 h 10000"/>
              <a:gd name="connsiteX28" fmla="*/ 3540 w 10000"/>
              <a:gd name="connsiteY28" fmla="*/ 4982 h 10000"/>
              <a:gd name="connsiteX29" fmla="*/ 4375 w 10000"/>
              <a:gd name="connsiteY29" fmla="*/ 4096 h 10000"/>
              <a:gd name="connsiteX30" fmla="*/ 5002 w 10000"/>
              <a:gd name="connsiteY30" fmla="*/ 3247 h 10000"/>
              <a:gd name="connsiteX31" fmla="*/ 5418 w 10000"/>
              <a:gd name="connsiteY31" fmla="*/ 2657 h 10000"/>
              <a:gd name="connsiteX32" fmla="*/ 5622 w 10000"/>
              <a:gd name="connsiteY32" fmla="*/ 2362 h 10000"/>
              <a:gd name="connsiteX33" fmla="*/ 5622 w 10000"/>
              <a:gd name="connsiteY33" fmla="*/ 2066 h 10000"/>
              <a:gd name="connsiteX34" fmla="*/ 5418 w 10000"/>
              <a:gd name="connsiteY34" fmla="*/ 2066 h 10000"/>
              <a:gd name="connsiteX35" fmla="*/ 5834 w 10000"/>
              <a:gd name="connsiteY35" fmla="*/ 295 h 10000"/>
              <a:gd name="connsiteX36" fmla="*/ 6041 w 10000"/>
              <a:gd name="connsiteY36" fmla="*/ 295 h 10000"/>
              <a:gd name="connsiteX37" fmla="*/ 6041 w 10000"/>
              <a:gd name="connsiteY37" fmla="*/ 295 h 10000"/>
              <a:gd name="connsiteX0" fmla="*/ 6041 w 10000"/>
              <a:gd name="connsiteY0" fmla="*/ 295 h 10000"/>
              <a:gd name="connsiteX1" fmla="*/ 6251 w 10000"/>
              <a:gd name="connsiteY1" fmla="*/ 0 h 10000"/>
              <a:gd name="connsiteX2" fmla="*/ 6458 w 10000"/>
              <a:gd name="connsiteY2" fmla="*/ 0 h 10000"/>
              <a:gd name="connsiteX3" fmla="*/ 6667 w 10000"/>
              <a:gd name="connsiteY3" fmla="*/ 0 h 10000"/>
              <a:gd name="connsiteX4" fmla="*/ 6873 w 10000"/>
              <a:gd name="connsiteY4" fmla="*/ 0 h 10000"/>
              <a:gd name="connsiteX5" fmla="*/ 7291 w 10000"/>
              <a:gd name="connsiteY5" fmla="*/ 0 h 10000"/>
              <a:gd name="connsiteX6" fmla="*/ 7709 w 10000"/>
              <a:gd name="connsiteY6" fmla="*/ 590 h 10000"/>
              <a:gd name="connsiteX7" fmla="*/ 8128 w 10000"/>
              <a:gd name="connsiteY7" fmla="*/ 886 h 10000"/>
              <a:gd name="connsiteX8" fmla="*/ 8751 w 10000"/>
              <a:gd name="connsiteY8" fmla="*/ 1476 h 10000"/>
              <a:gd name="connsiteX9" fmla="*/ 9375 w 10000"/>
              <a:gd name="connsiteY9" fmla="*/ 1771 h 10000"/>
              <a:gd name="connsiteX10" fmla="*/ 9793 w 10000"/>
              <a:gd name="connsiteY10" fmla="*/ 2362 h 10000"/>
              <a:gd name="connsiteX11" fmla="*/ 10000 w 10000"/>
              <a:gd name="connsiteY11" fmla="*/ 2657 h 10000"/>
              <a:gd name="connsiteX12" fmla="*/ 10000 w 10000"/>
              <a:gd name="connsiteY12" fmla="*/ 2657 h 10000"/>
              <a:gd name="connsiteX13" fmla="*/ 10000 w 10000"/>
              <a:gd name="connsiteY13" fmla="*/ 2952 h 10000"/>
              <a:gd name="connsiteX14" fmla="*/ 9581 w 10000"/>
              <a:gd name="connsiteY14" fmla="*/ 2952 h 10000"/>
              <a:gd name="connsiteX15" fmla="*/ 9169 w 10000"/>
              <a:gd name="connsiteY15" fmla="*/ 3247 h 10000"/>
              <a:gd name="connsiteX16" fmla="*/ 8543 w 10000"/>
              <a:gd name="connsiteY16" fmla="*/ 3247 h 10000"/>
              <a:gd name="connsiteX17" fmla="*/ 8128 w 10000"/>
              <a:gd name="connsiteY17" fmla="*/ 3506 h 10000"/>
              <a:gd name="connsiteX18" fmla="*/ 7498 w 10000"/>
              <a:gd name="connsiteY18" fmla="*/ 3801 h 10000"/>
              <a:gd name="connsiteX19" fmla="*/ 6667 w 10000"/>
              <a:gd name="connsiteY19" fmla="*/ 4391 h 10000"/>
              <a:gd name="connsiteX20" fmla="*/ 5834 w 10000"/>
              <a:gd name="connsiteY20" fmla="*/ 5277 h 10000"/>
              <a:gd name="connsiteX21" fmla="*/ 4792 w 10000"/>
              <a:gd name="connsiteY21" fmla="*/ 6162 h 10000"/>
              <a:gd name="connsiteX22" fmla="*/ 3540 w 10000"/>
              <a:gd name="connsiteY22" fmla="*/ 7048 h 10000"/>
              <a:gd name="connsiteX23" fmla="*/ 2085 w 10000"/>
              <a:gd name="connsiteY23" fmla="*/ 8524 h 10000"/>
              <a:gd name="connsiteX24" fmla="*/ 625 w 10000"/>
              <a:gd name="connsiteY24" fmla="*/ 10000 h 10000"/>
              <a:gd name="connsiteX25" fmla="*/ 0 w 10000"/>
              <a:gd name="connsiteY25" fmla="*/ 9114 h 10000"/>
              <a:gd name="connsiteX26" fmla="*/ 1251 w 10000"/>
              <a:gd name="connsiteY26" fmla="*/ 7638 h 10000"/>
              <a:gd name="connsiteX27" fmla="*/ 2500 w 10000"/>
              <a:gd name="connsiteY27" fmla="*/ 6162 h 10000"/>
              <a:gd name="connsiteX28" fmla="*/ 3540 w 10000"/>
              <a:gd name="connsiteY28" fmla="*/ 4982 h 10000"/>
              <a:gd name="connsiteX29" fmla="*/ 4375 w 10000"/>
              <a:gd name="connsiteY29" fmla="*/ 4096 h 10000"/>
              <a:gd name="connsiteX30" fmla="*/ 5002 w 10000"/>
              <a:gd name="connsiteY30" fmla="*/ 3247 h 10000"/>
              <a:gd name="connsiteX31" fmla="*/ 5418 w 10000"/>
              <a:gd name="connsiteY31" fmla="*/ 2657 h 10000"/>
              <a:gd name="connsiteX32" fmla="*/ 5622 w 10000"/>
              <a:gd name="connsiteY32" fmla="*/ 2362 h 10000"/>
              <a:gd name="connsiteX33" fmla="*/ 5622 w 10000"/>
              <a:gd name="connsiteY33" fmla="*/ 2066 h 10000"/>
              <a:gd name="connsiteX34" fmla="*/ 5418 w 10000"/>
              <a:gd name="connsiteY34" fmla="*/ 2066 h 10000"/>
              <a:gd name="connsiteX35" fmla="*/ 5834 w 10000"/>
              <a:gd name="connsiteY35" fmla="*/ 295 h 10000"/>
              <a:gd name="connsiteX36" fmla="*/ 6041 w 10000"/>
              <a:gd name="connsiteY36" fmla="*/ 295 h 10000"/>
              <a:gd name="connsiteX0" fmla="*/ 6041 w 10000"/>
              <a:gd name="connsiteY0" fmla="*/ 295 h 10000"/>
              <a:gd name="connsiteX1" fmla="*/ 6251 w 10000"/>
              <a:gd name="connsiteY1" fmla="*/ 0 h 10000"/>
              <a:gd name="connsiteX2" fmla="*/ 6458 w 10000"/>
              <a:gd name="connsiteY2" fmla="*/ 0 h 10000"/>
              <a:gd name="connsiteX3" fmla="*/ 6873 w 10000"/>
              <a:gd name="connsiteY3" fmla="*/ 0 h 10000"/>
              <a:gd name="connsiteX4" fmla="*/ 7291 w 10000"/>
              <a:gd name="connsiteY4" fmla="*/ 0 h 10000"/>
              <a:gd name="connsiteX5" fmla="*/ 7709 w 10000"/>
              <a:gd name="connsiteY5" fmla="*/ 590 h 10000"/>
              <a:gd name="connsiteX6" fmla="*/ 8128 w 10000"/>
              <a:gd name="connsiteY6" fmla="*/ 886 h 10000"/>
              <a:gd name="connsiteX7" fmla="*/ 8751 w 10000"/>
              <a:gd name="connsiteY7" fmla="*/ 1476 h 10000"/>
              <a:gd name="connsiteX8" fmla="*/ 9375 w 10000"/>
              <a:gd name="connsiteY8" fmla="*/ 1771 h 10000"/>
              <a:gd name="connsiteX9" fmla="*/ 9793 w 10000"/>
              <a:gd name="connsiteY9" fmla="*/ 2362 h 10000"/>
              <a:gd name="connsiteX10" fmla="*/ 10000 w 10000"/>
              <a:gd name="connsiteY10" fmla="*/ 2657 h 10000"/>
              <a:gd name="connsiteX11" fmla="*/ 10000 w 10000"/>
              <a:gd name="connsiteY11" fmla="*/ 2657 h 10000"/>
              <a:gd name="connsiteX12" fmla="*/ 10000 w 10000"/>
              <a:gd name="connsiteY12" fmla="*/ 2952 h 10000"/>
              <a:gd name="connsiteX13" fmla="*/ 9581 w 10000"/>
              <a:gd name="connsiteY13" fmla="*/ 2952 h 10000"/>
              <a:gd name="connsiteX14" fmla="*/ 9169 w 10000"/>
              <a:gd name="connsiteY14" fmla="*/ 3247 h 10000"/>
              <a:gd name="connsiteX15" fmla="*/ 8543 w 10000"/>
              <a:gd name="connsiteY15" fmla="*/ 3247 h 10000"/>
              <a:gd name="connsiteX16" fmla="*/ 8128 w 10000"/>
              <a:gd name="connsiteY16" fmla="*/ 3506 h 10000"/>
              <a:gd name="connsiteX17" fmla="*/ 7498 w 10000"/>
              <a:gd name="connsiteY17" fmla="*/ 3801 h 10000"/>
              <a:gd name="connsiteX18" fmla="*/ 6667 w 10000"/>
              <a:gd name="connsiteY18" fmla="*/ 4391 h 10000"/>
              <a:gd name="connsiteX19" fmla="*/ 5834 w 10000"/>
              <a:gd name="connsiteY19" fmla="*/ 5277 h 10000"/>
              <a:gd name="connsiteX20" fmla="*/ 4792 w 10000"/>
              <a:gd name="connsiteY20" fmla="*/ 6162 h 10000"/>
              <a:gd name="connsiteX21" fmla="*/ 3540 w 10000"/>
              <a:gd name="connsiteY21" fmla="*/ 7048 h 10000"/>
              <a:gd name="connsiteX22" fmla="*/ 2085 w 10000"/>
              <a:gd name="connsiteY22" fmla="*/ 8524 h 10000"/>
              <a:gd name="connsiteX23" fmla="*/ 625 w 10000"/>
              <a:gd name="connsiteY23" fmla="*/ 10000 h 10000"/>
              <a:gd name="connsiteX24" fmla="*/ 0 w 10000"/>
              <a:gd name="connsiteY24" fmla="*/ 9114 h 10000"/>
              <a:gd name="connsiteX25" fmla="*/ 1251 w 10000"/>
              <a:gd name="connsiteY25" fmla="*/ 7638 h 10000"/>
              <a:gd name="connsiteX26" fmla="*/ 2500 w 10000"/>
              <a:gd name="connsiteY26" fmla="*/ 6162 h 10000"/>
              <a:gd name="connsiteX27" fmla="*/ 3540 w 10000"/>
              <a:gd name="connsiteY27" fmla="*/ 4982 h 10000"/>
              <a:gd name="connsiteX28" fmla="*/ 4375 w 10000"/>
              <a:gd name="connsiteY28" fmla="*/ 4096 h 10000"/>
              <a:gd name="connsiteX29" fmla="*/ 5002 w 10000"/>
              <a:gd name="connsiteY29" fmla="*/ 3247 h 10000"/>
              <a:gd name="connsiteX30" fmla="*/ 5418 w 10000"/>
              <a:gd name="connsiteY30" fmla="*/ 2657 h 10000"/>
              <a:gd name="connsiteX31" fmla="*/ 5622 w 10000"/>
              <a:gd name="connsiteY31" fmla="*/ 2362 h 10000"/>
              <a:gd name="connsiteX32" fmla="*/ 5622 w 10000"/>
              <a:gd name="connsiteY32" fmla="*/ 2066 h 10000"/>
              <a:gd name="connsiteX33" fmla="*/ 5418 w 10000"/>
              <a:gd name="connsiteY33" fmla="*/ 2066 h 10000"/>
              <a:gd name="connsiteX34" fmla="*/ 5834 w 10000"/>
              <a:gd name="connsiteY34" fmla="*/ 295 h 10000"/>
              <a:gd name="connsiteX35" fmla="*/ 6041 w 10000"/>
              <a:gd name="connsiteY35" fmla="*/ 295 h 10000"/>
              <a:gd name="connsiteX0" fmla="*/ 6041 w 10000"/>
              <a:gd name="connsiteY0" fmla="*/ 295 h 10000"/>
              <a:gd name="connsiteX1" fmla="*/ 6251 w 10000"/>
              <a:gd name="connsiteY1" fmla="*/ 0 h 10000"/>
              <a:gd name="connsiteX2" fmla="*/ 6458 w 10000"/>
              <a:gd name="connsiteY2" fmla="*/ 0 h 10000"/>
              <a:gd name="connsiteX3" fmla="*/ 6873 w 10000"/>
              <a:gd name="connsiteY3" fmla="*/ 0 h 10000"/>
              <a:gd name="connsiteX4" fmla="*/ 7291 w 10000"/>
              <a:gd name="connsiteY4" fmla="*/ 0 h 10000"/>
              <a:gd name="connsiteX5" fmla="*/ 7709 w 10000"/>
              <a:gd name="connsiteY5" fmla="*/ 590 h 10000"/>
              <a:gd name="connsiteX6" fmla="*/ 8128 w 10000"/>
              <a:gd name="connsiteY6" fmla="*/ 886 h 10000"/>
              <a:gd name="connsiteX7" fmla="*/ 8751 w 10000"/>
              <a:gd name="connsiteY7" fmla="*/ 1476 h 10000"/>
              <a:gd name="connsiteX8" fmla="*/ 9375 w 10000"/>
              <a:gd name="connsiteY8" fmla="*/ 1771 h 10000"/>
              <a:gd name="connsiteX9" fmla="*/ 9793 w 10000"/>
              <a:gd name="connsiteY9" fmla="*/ 2362 h 10000"/>
              <a:gd name="connsiteX10" fmla="*/ 10000 w 10000"/>
              <a:gd name="connsiteY10" fmla="*/ 2657 h 10000"/>
              <a:gd name="connsiteX11" fmla="*/ 10000 w 10000"/>
              <a:gd name="connsiteY11" fmla="*/ 2657 h 10000"/>
              <a:gd name="connsiteX12" fmla="*/ 10000 w 10000"/>
              <a:gd name="connsiteY12" fmla="*/ 2952 h 10000"/>
              <a:gd name="connsiteX13" fmla="*/ 9581 w 10000"/>
              <a:gd name="connsiteY13" fmla="*/ 2952 h 10000"/>
              <a:gd name="connsiteX14" fmla="*/ 9169 w 10000"/>
              <a:gd name="connsiteY14" fmla="*/ 3247 h 10000"/>
              <a:gd name="connsiteX15" fmla="*/ 8543 w 10000"/>
              <a:gd name="connsiteY15" fmla="*/ 3247 h 10000"/>
              <a:gd name="connsiteX16" fmla="*/ 8128 w 10000"/>
              <a:gd name="connsiteY16" fmla="*/ 3506 h 10000"/>
              <a:gd name="connsiteX17" fmla="*/ 7498 w 10000"/>
              <a:gd name="connsiteY17" fmla="*/ 3801 h 10000"/>
              <a:gd name="connsiteX18" fmla="*/ 6667 w 10000"/>
              <a:gd name="connsiteY18" fmla="*/ 4391 h 10000"/>
              <a:gd name="connsiteX19" fmla="*/ 5834 w 10000"/>
              <a:gd name="connsiteY19" fmla="*/ 5277 h 10000"/>
              <a:gd name="connsiteX20" fmla="*/ 4792 w 10000"/>
              <a:gd name="connsiteY20" fmla="*/ 6162 h 10000"/>
              <a:gd name="connsiteX21" fmla="*/ 3540 w 10000"/>
              <a:gd name="connsiteY21" fmla="*/ 7048 h 10000"/>
              <a:gd name="connsiteX22" fmla="*/ 2085 w 10000"/>
              <a:gd name="connsiteY22" fmla="*/ 8524 h 10000"/>
              <a:gd name="connsiteX23" fmla="*/ 625 w 10000"/>
              <a:gd name="connsiteY23" fmla="*/ 10000 h 10000"/>
              <a:gd name="connsiteX24" fmla="*/ 0 w 10000"/>
              <a:gd name="connsiteY24" fmla="*/ 9114 h 10000"/>
              <a:gd name="connsiteX25" fmla="*/ 1251 w 10000"/>
              <a:gd name="connsiteY25" fmla="*/ 7638 h 10000"/>
              <a:gd name="connsiteX26" fmla="*/ 2500 w 10000"/>
              <a:gd name="connsiteY26" fmla="*/ 6162 h 10000"/>
              <a:gd name="connsiteX27" fmla="*/ 3540 w 10000"/>
              <a:gd name="connsiteY27" fmla="*/ 4982 h 10000"/>
              <a:gd name="connsiteX28" fmla="*/ 4375 w 10000"/>
              <a:gd name="connsiteY28" fmla="*/ 4096 h 10000"/>
              <a:gd name="connsiteX29" fmla="*/ 5002 w 10000"/>
              <a:gd name="connsiteY29" fmla="*/ 3247 h 10000"/>
              <a:gd name="connsiteX30" fmla="*/ 5418 w 10000"/>
              <a:gd name="connsiteY30" fmla="*/ 2657 h 10000"/>
              <a:gd name="connsiteX31" fmla="*/ 5622 w 10000"/>
              <a:gd name="connsiteY31" fmla="*/ 2362 h 10000"/>
              <a:gd name="connsiteX32" fmla="*/ 5622 w 10000"/>
              <a:gd name="connsiteY32" fmla="*/ 2066 h 10000"/>
              <a:gd name="connsiteX33" fmla="*/ 5418 w 10000"/>
              <a:gd name="connsiteY33" fmla="*/ 2066 h 10000"/>
              <a:gd name="connsiteX34" fmla="*/ 5834 w 10000"/>
              <a:gd name="connsiteY34" fmla="*/ 295 h 10000"/>
              <a:gd name="connsiteX0" fmla="*/ 6041 w 10000"/>
              <a:gd name="connsiteY0" fmla="*/ 295 h 10000"/>
              <a:gd name="connsiteX1" fmla="*/ 6251 w 10000"/>
              <a:gd name="connsiteY1" fmla="*/ 0 h 10000"/>
              <a:gd name="connsiteX2" fmla="*/ 6873 w 10000"/>
              <a:gd name="connsiteY2" fmla="*/ 0 h 10000"/>
              <a:gd name="connsiteX3" fmla="*/ 7291 w 10000"/>
              <a:gd name="connsiteY3" fmla="*/ 0 h 10000"/>
              <a:gd name="connsiteX4" fmla="*/ 7709 w 10000"/>
              <a:gd name="connsiteY4" fmla="*/ 590 h 10000"/>
              <a:gd name="connsiteX5" fmla="*/ 8128 w 10000"/>
              <a:gd name="connsiteY5" fmla="*/ 886 h 10000"/>
              <a:gd name="connsiteX6" fmla="*/ 8751 w 10000"/>
              <a:gd name="connsiteY6" fmla="*/ 1476 h 10000"/>
              <a:gd name="connsiteX7" fmla="*/ 9375 w 10000"/>
              <a:gd name="connsiteY7" fmla="*/ 1771 h 10000"/>
              <a:gd name="connsiteX8" fmla="*/ 9793 w 10000"/>
              <a:gd name="connsiteY8" fmla="*/ 2362 h 10000"/>
              <a:gd name="connsiteX9" fmla="*/ 10000 w 10000"/>
              <a:gd name="connsiteY9" fmla="*/ 2657 h 10000"/>
              <a:gd name="connsiteX10" fmla="*/ 10000 w 10000"/>
              <a:gd name="connsiteY10" fmla="*/ 2657 h 10000"/>
              <a:gd name="connsiteX11" fmla="*/ 10000 w 10000"/>
              <a:gd name="connsiteY11" fmla="*/ 2952 h 10000"/>
              <a:gd name="connsiteX12" fmla="*/ 9581 w 10000"/>
              <a:gd name="connsiteY12" fmla="*/ 2952 h 10000"/>
              <a:gd name="connsiteX13" fmla="*/ 9169 w 10000"/>
              <a:gd name="connsiteY13" fmla="*/ 3247 h 10000"/>
              <a:gd name="connsiteX14" fmla="*/ 8543 w 10000"/>
              <a:gd name="connsiteY14" fmla="*/ 3247 h 10000"/>
              <a:gd name="connsiteX15" fmla="*/ 8128 w 10000"/>
              <a:gd name="connsiteY15" fmla="*/ 3506 h 10000"/>
              <a:gd name="connsiteX16" fmla="*/ 7498 w 10000"/>
              <a:gd name="connsiteY16" fmla="*/ 3801 h 10000"/>
              <a:gd name="connsiteX17" fmla="*/ 6667 w 10000"/>
              <a:gd name="connsiteY17" fmla="*/ 4391 h 10000"/>
              <a:gd name="connsiteX18" fmla="*/ 5834 w 10000"/>
              <a:gd name="connsiteY18" fmla="*/ 5277 h 10000"/>
              <a:gd name="connsiteX19" fmla="*/ 4792 w 10000"/>
              <a:gd name="connsiteY19" fmla="*/ 6162 h 10000"/>
              <a:gd name="connsiteX20" fmla="*/ 3540 w 10000"/>
              <a:gd name="connsiteY20" fmla="*/ 7048 h 10000"/>
              <a:gd name="connsiteX21" fmla="*/ 2085 w 10000"/>
              <a:gd name="connsiteY21" fmla="*/ 8524 h 10000"/>
              <a:gd name="connsiteX22" fmla="*/ 625 w 10000"/>
              <a:gd name="connsiteY22" fmla="*/ 10000 h 10000"/>
              <a:gd name="connsiteX23" fmla="*/ 0 w 10000"/>
              <a:gd name="connsiteY23" fmla="*/ 9114 h 10000"/>
              <a:gd name="connsiteX24" fmla="*/ 1251 w 10000"/>
              <a:gd name="connsiteY24" fmla="*/ 7638 h 10000"/>
              <a:gd name="connsiteX25" fmla="*/ 2500 w 10000"/>
              <a:gd name="connsiteY25" fmla="*/ 6162 h 10000"/>
              <a:gd name="connsiteX26" fmla="*/ 3540 w 10000"/>
              <a:gd name="connsiteY26" fmla="*/ 4982 h 10000"/>
              <a:gd name="connsiteX27" fmla="*/ 4375 w 10000"/>
              <a:gd name="connsiteY27" fmla="*/ 4096 h 10000"/>
              <a:gd name="connsiteX28" fmla="*/ 5002 w 10000"/>
              <a:gd name="connsiteY28" fmla="*/ 3247 h 10000"/>
              <a:gd name="connsiteX29" fmla="*/ 5418 w 10000"/>
              <a:gd name="connsiteY29" fmla="*/ 2657 h 10000"/>
              <a:gd name="connsiteX30" fmla="*/ 5622 w 10000"/>
              <a:gd name="connsiteY30" fmla="*/ 2362 h 10000"/>
              <a:gd name="connsiteX31" fmla="*/ 5622 w 10000"/>
              <a:gd name="connsiteY31" fmla="*/ 2066 h 10000"/>
              <a:gd name="connsiteX32" fmla="*/ 5418 w 10000"/>
              <a:gd name="connsiteY32" fmla="*/ 2066 h 10000"/>
              <a:gd name="connsiteX33" fmla="*/ 5834 w 10000"/>
              <a:gd name="connsiteY33" fmla="*/ 295 h 10000"/>
              <a:gd name="connsiteX0" fmla="*/ 6041 w 10000"/>
              <a:gd name="connsiteY0" fmla="*/ 295 h 10000"/>
              <a:gd name="connsiteX1" fmla="*/ 6251 w 10000"/>
              <a:gd name="connsiteY1" fmla="*/ 0 h 10000"/>
              <a:gd name="connsiteX2" fmla="*/ 6873 w 10000"/>
              <a:gd name="connsiteY2" fmla="*/ 0 h 10000"/>
              <a:gd name="connsiteX3" fmla="*/ 7291 w 10000"/>
              <a:gd name="connsiteY3" fmla="*/ 0 h 10000"/>
              <a:gd name="connsiteX4" fmla="*/ 7709 w 10000"/>
              <a:gd name="connsiteY4" fmla="*/ 590 h 10000"/>
              <a:gd name="connsiteX5" fmla="*/ 8128 w 10000"/>
              <a:gd name="connsiteY5" fmla="*/ 886 h 10000"/>
              <a:gd name="connsiteX6" fmla="*/ 8751 w 10000"/>
              <a:gd name="connsiteY6" fmla="*/ 1476 h 10000"/>
              <a:gd name="connsiteX7" fmla="*/ 9375 w 10000"/>
              <a:gd name="connsiteY7" fmla="*/ 1771 h 10000"/>
              <a:gd name="connsiteX8" fmla="*/ 9793 w 10000"/>
              <a:gd name="connsiteY8" fmla="*/ 2362 h 10000"/>
              <a:gd name="connsiteX9" fmla="*/ 10000 w 10000"/>
              <a:gd name="connsiteY9" fmla="*/ 2657 h 10000"/>
              <a:gd name="connsiteX10" fmla="*/ 10000 w 10000"/>
              <a:gd name="connsiteY10" fmla="*/ 2657 h 10000"/>
              <a:gd name="connsiteX11" fmla="*/ 10000 w 10000"/>
              <a:gd name="connsiteY11" fmla="*/ 2952 h 10000"/>
              <a:gd name="connsiteX12" fmla="*/ 9581 w 10000"/>
              <a:gd name="connsiteY12" fmla="*/ 2952 h 10000"/>
              <a:gd name="connsiteX13" fmla="*/ 9169 w 10000"/>
              <a:gd name="connsiteY13" fmla="*/ 3247 h 10000"/>
              <a:gd name="connsiteX14" fmla="*/ 8543 w 10000"/>
              <a:gd name="connsiteY14" fmla="*/ 3247 h 10000"/>
              <a:gd name="connsiteX15" fmla="*/ 8128 w 10000"/>
              <a:gd name="connsiteY15" fmla="*/ 3506 h 10000"/>
              <a:gd name="connsiteX16" fmla="*/ 7498 w 10000"/>
              <a:gd name="connsiteY16" fmla="*/ 3801 h 10000"/>
              <a:gd name="connsiteX17" fmla="*/ 6667 w 10000"/>
              <a:gd name="connsiteY17" fmla="*/ 4391 h 10000"/>
              <a:gd name="connsiteX18" fmla="*/ 5834 w 10000"/>
              <a:gd name="connsiteY18" fmla="*/ 5277 h 10000"/>
              <a:gd name="connsiteX19" fmla="*/ 4792 w 10000"/>
              <a:gd name="connsiteY19" fmla="*/ 6162 h 10000"/>
              <a:gd name="connsiteX20" fmla="*/ 3540 w 10000"/>
              <a:gd name="connsiteY20" fmla="*/ 7048 h 10000"/>
              <a:gd name="connsiteX21" fmla="*/ 2085 w 10000"/>
              <a:gd name="connsiteY21" fmla="*/ 8524 h 10000"/>
              <a:gd name="connsiteX22" fmla="*/ 625 w 10000"/>
              <a:gd name="connsiteY22" fmla="*/ 10000 h 10000"/>
              <a:gd name="connsiteX23" fmla="*/ 0 w 10000"/>
              <a:gd name="connsiteY23" fmla="*/ 9114 h 10000"/>
              <a:gd name="connsiteX24" fmla="*/ 1251 w 10000"/>
              <a:gd name="connsiteY24" fmla="*/ 7638 h 10000"/>
              <a:gd name="connsiteX25" fmla="*/ 2500 w 10000"/>
              <a:gd name="connsiteY25" fmla="*/ 6162 h 10000"/>
              <a:gd name="connsiteX26" fmla="*/ 3540 w 10000"/>
              <a:gd name="connsiteY26" fmla="*/ 4982 h 10000"/>
              <a:gd name="connsiteX27" fmla="*/ 4375 w 10000"/>
              <a:gd name="connsiteY27" fmla="*/ 4096 h 10000"/>
              <a:gd name="connsiteX28" fmla="*/ 5002 w 10000"/>
              <a:gd name="connsiteY28" fmla="*/ 3247 h 10000"/>
              <a:gd name="connsiteX29" fmla="*/ 5418 w 10000"/>
              <a:gd name="connsiteY29" fmla="*/ 2657 h 10000"/>
              <a:gd name="connsiteX30" fmla="*/ 5622 w 10000"/>
              <a:gd name="connsiteY30" fmla="*/ 2362 h 10000"/>
              <a:gd name="connsiteX31" fmla="*/ 5622 w 10000"/>
              <a:gd name="connsiteY31" fmla="*/ 2066 h 10000"/>
              <a:gd name="connsiteX32" fmla="*/ 5418 w 10000"/>
              <a:gd name="connsiteY32" fmla="*/ 2066 h 10000"/>
              <a:gd name="connsiteX0" fmla="*/ 6041 w 10000"/>
              <a:gd name="connsiteY0" fmla="*/ 295 h 10000"/>
              <a:gd name="connsiteX1" fmla="*/ 6873 w 10000"/>
              <a:gd name="connsiteY1" fmla="*/ 0 h 10000"/>
              <a:gd name="connsiteX2" fmla="*/ 7291 w 10000"/>
              <a:gd name="connsiteY2" fmla="*/ 0 h 10000"/>
              <a:gd name="connsiteX3" fmla="*/ 7709 w 10000"/>
              <a:gd name="connsiteY3" fmla="*/ 590 h 10000"/>
              <a:gd name="connsiteX4" fmla="*/ 8128 w 10000"/>
              <a:gd name="connsiteY4" fmla="*/ 886 h 10000"/>
              <a:gd name="connsiteX5" fmla="*/ 8751 w 10000"/>
              <a:gd name="connsiteY5" fmla="*/ 1476 h 10000"/>
              <a:gd name="connsiteX6" fmla="*/ 9375 w 10000"/>
              <a:gd name="connsiteY6" fmla="*/ 1771 h 10000"/>
              <a:gd name="connsiteX7" fmla="*/ 9793 w 10000"/>
              <a:gd name="connsiteY7" fmla="*/ 2362 h 10000"/>
              <a:gd name="connsiteX8" fmla="*/ 10000 w 10000"/>
              <a:gd name="connsiteY8" fmla="*/ 2657 h 10000"/>
              <a:gd name="connsiteX9" fmla="*/ 10000 w 10000"/>
              <a:gd name="connsiteY9" fmla="*/ 2657 h 10000"/>
              <a:gd name="connsiteX10" fmla="*/ 10000 w 10000"/>
              <a:gd name="connsiteY10" fmla="*/ 2952 h 10000"/>
              <a:gd name="connsiteX11" fmla="*/ 9581 w 10000"/>
              <a:gd name="connsiteY11" fmla="*/ 2952 h 10000"/>
              <a:gd name="connsiteX12" fmla="*/ 9169 w 10000"/>
              <a:gd name="connsiteY12" fmla="*/ 3247 h 10000"/>
              <a:gd name="connsiteX13" fmla="*/ 8543 w 10000"/>
              <a:gd name="connsiteY13" fmla="*/ 3247 h 10000"/>
              <a:gd name="connsiteX14" fmla="*/ 8128 w 10000"/>
              <a:gd name="connsiteY14" fmla="*/ 3506 h 10000"/>
              <a:gd name="connsiteX15" fmla="*/ 7498 w 10000"/>
              <a:gd name="connsiteY15" fmla="*/ 3801 h 10000"/>
              <a:gd name="connsiteX16" fmla="*/ 6667 w 10000"/>
              <a:gd name="connsiteY16" fmla="*/ 4391 h 10000"/>
              <a:gd name="connsiteX17" fmla="*/ 5834 w 10000"/>
              <a:gd name="connsiteY17" fmla="*/ 5277 h 10000"/>
              <a:gd name="connsiteX18" fmla="*/ 4792 w 10000"/>
              <a:gd name="connsiteY18" fmla="*/ 6162 h 10000"/>
              <a:gd name="connsiteX19" fmla="*/ 3540 w 10000"/>
              <a:gd name="connsiteY19" fmla="*/ 7048 h 10000"/>
              <a:gd name="connsiteX20" fmla="*/ 2085 w 10000"/>
              <a:gd name="connsiteY20" fmla="*/ 8524 h 10000"/>
              <a:gd name="connsiteX21" fmla="*/ 625 w 10000"/>
              <a:gd name="connsiteY21" fmla="*/ 10000 h 10000"/>
              <a:gd name="connsiteX22" fmla="*/ 0 w 10000"/>
              <a:gd name="connsiteY22" fmla="*/ 9114 h 10000"/>
              <a:gd name="connsiteX23" fmla="*/ 1251 w 10000"/>
              <a:gd name="connsiteY23" fmla="*/ 7638 h 10000"/>
              <a:gd name="connsiteX24" fmla="*/ 2500 w 10000"/>
              <a:gd name="connsiteY24" fmla="*/ 6162 h 10000"/>
              <a:gd name="connsiteX25" fmla="*/ 3540 w 10000"/>
              <a:gd name="connsiteY25" fmla="*/ 4982 h 10000"/>
              <a:gd name="connsiteX26" fmla="*/ 4375 w 10000"/>
              <a:gd name="connsiteY26" fmla="*/ 4096 h 10000"/>
              <a:gd name="connsiteX27" fmla="*/ 5002 w 10000"/>
              <a:gd name="connsiteY27" fmla="*/ 3247 h 10000"/>
              <a:gd name="connsiteX28" fmla="*/ 5418 w 10000"/>
              <a:gd name="connsiteY28" fmla="*/ 2657 h 10000"/>
              <a:gd name="connsiteX29" fmla="*/ 5622 w 10000"/>
              <a:gd name="connsiteY29" fmla="*/ 2362 h 10000"/>
              <a:gd name="connsiteX30" fmla="*/ 5622 w 10000"/>
              <a:gd name="connsiteY30" fmla="*/ 2066 h 10000"/>
              <a:gd name="connsiteX31" fmla="*/ 5418 w 10000"/>
              <a:gd name="connsiteY31" fmla="*/ 2066 h 10000"/>
              <a:gd name="connsiteX0" fmla="*/ 6873 w 10000"/>
              <a:gd name="connsiteY0" fmla="*/ 0 h 10000"/>
              <a:gd name="connsiteX1" fmla="*/ 7291 w 10000"/>
              <a:gd name="connsiteY1" fmla="*/ 0 h 10000"/>
              <a:gd name="connsiteX2" fmla="*/ 7709 w 10000"/>
              <a:gd name="connsiteY2" fmla="*/ 590 h 10000"/>
              <a:gd name="connsiteX3" fmla="*/ 8128 w 10000"/>
              <a:gd name="connsiteY3" fmla="*/ 886 h 10000"/>
              <a:gd name="connsiteX4" fmla="*/ 8751 w 10000"/>
              <a:gd name="connsiteY4" fmla="*/ 1476 h 10000"/>
              <a:gd name="connsiteX5" fmla="*/ 9375 w 10000"/>
              <a:gd name="connsiteY5" fmla="*/ 1771 h 10000"/>
              <a:gd name="connsiteX6" fmla="*/ 9793 w 10000"/>
              <a:gd name="connsiteY6" fmla="*/ 2362 h 10000"/>
              <a:gd name="connsiteX7" fmla="*/ 10000 w 10000"/>
              <a:gd name="connsiteY7" fmla="*/ 2657 h 10000"/>
              <a:gd name="connsiteX8" fmla="*/ 10000 w 10000"/>
              <a:gd name="connsiteY8" fmla="*/ 2657 h 10000"/>
              <a:gd name="connsiteX9" fmla="*/ 10000 w 10000"/>
              <a:gd name="connsiteY9" fmla="*/ 2952 h 10000"/>
              <a:gd name="connsiteX10" fmla="*/ 9581 w 10000"/>
              <a:gd name="connsiteY10" fmla="*/ 2952 h 10000"/>
              <a:gd name="connsiteX11" fmla="*/ 9169 w 10000"/>
              <a:gd name="connsiteY11" fmla="*/ 3247 h 10000"/>
              <a:gd name="connsiteX12" fmla="*/ 8543 w 10000"/>
              <a:gd name="connsiteY12" fmla="*/ 3247 h 10000"/>
              <a:gd name="connsiteX13" fmla="*/ 8128 w 10000"/>
              <a:gd name="connsiteY13" fmla="*/ 3506 h 10000"/>
              <a:gd name="connsiteX14" fmla="*/ 7498 w 10000"/>
              <a:gd name="connsiteY14" fmla="*/ 3801 h 10000"/>
              <a:gd name="connsiteX15" fmla="*/ 6667 w 10000"/>
              <a:gd name="connsiteY15" fmla="*/ 4391 h 10000"/>
              <a:gd name="connsiteX16" fmla="*/ 5834 w 10000"/>
              <a:gd name="connsiteY16" fmla="*/ 5277 h 10000"/>
              <a:gd name="connsiteX17" fmla="*/ 4792 w 10000"/>
              <a:gd name="connsiteY17" fmla="*/ 6162 h 10000"/>
              <a:gd name="connsiteX18" fmla="*/ 3540 w 10000"/>
              <a:gd name="connsiteY18" fmla="*/ 7048 h 10000"/>
              <a:gd name="connsiteX19" fmla="*/ 2085 w 10000"/>
              <a:gd name="connsiteY19" fmla="*/ 8524 h 10000"/>
              <a:gd name="connsiteX20" fmla="*/ 625 w 10000"/>
              <a:gd name="connsiteY20" fmla="*/ 10000 h 10000"/>
              <a:gd name="connsiteX21" fmla="*/ 0 w 10000"/>
              <a:gd name="connsiteY21" fmla="*/ 9114 h 10000"/>
              <a:gd name="connsiteX22" fmla="*/ 1251 w 10000"/>
              <a:gd name="connsiteY22" fmla="*/ 7638 h 10000"/>
              <a:gd name="connsiteX23" fmla="*/ 2500 w 10000"/>
              <a:gd name="connsiteY23" fmla="*/ 6162 h 10000"/>
              <a:gd name="connsiteX24" fmla="*/ 3540 w 10000"/>
              <a:gd name="connsiteY24" fmla="*/ 4982 h 10000"/>
              <a:gd name="connsiteX25" fmla="*/ 4375 w 10000"/>
              <a:gd name="connsiteY25" fmla="*/ 4096 h 10000"/>
              <a:gd name="connsiteX26" fmla="*/ 5002 w 10000"/>
              <a:gd name="connsiteY26" fmla="*/ 3247 h 10000"/>
              <a:gd name="connsiteX27" fmla="*/ 5418 w 10000"/>
              <a:gd name="connsiteY27" fmla="*/ 2657 h 10000"/>
              <a:gd name="connsiteX28" fmla="*/ 5622 w 10000"/>
              <a:gd name="connsiteY28" fmla="*/ 2362 h 10000"/>
              <a:gd name="connsiteX29" fmla="*/ 5622 w 10000"/>
              <a:gd name="connsiteY29" fmla="*/ 2066 h 10000"/>
              <a:gd name="connsiteX30" fmla="*/ 5418 w 10000"/>
              <a:gd name="connsiteY30" fmla="*/ 2066 h 10000"/>
              <a:gd name="connsiteX0" fmla="*/ 7291 w 10000"/>
              <a:gd name="connsiteY0" fmla="*/ 0 h 10000"/>
              <a:gd name="connsiteX1" fmla="*/ 7709 w 10000"/>
              <a:gd name="connsiteY1" fmla="*/ 590 h 10000"/>
              <a:gd name="connsiteX2" fmla="*/ 8128 w 10000"/>
              <a:gd name="connsiteY2" fmla="*/ 886 h 10000"/>
              <a:gd name="connsiteX3" fmla="*/ 8751 w 10000"/>
              <a:gd name="connsiteY3" fmla="*/ 1476 h 10000"/>
              <a:gd name="connsiteX4" fmla="*/ 9375 w 10000"/>
              <a:gd name="connsiteY4" fmla="*/ 1771 h 10000"/>
              <a:gd name="connsiteX5" fmla="*/ 9793 w 10000"/>
              <a:gd name="connsiteY5" fmla="*/ 2362 h 10000"/>
              <a:gd name="connsiteX6" fmla="*/ 10000 w 10000"/>
              <a:gd name="connsiteY6" fmla="*/ 2657 h 10000"/>
              <a:gd name="connsiteX7" fmla="*/ 10000 w 10000"/>
              <a:gd name="connsiteY7" fmla="*/ 2657 h 10000"/>
              <a:gd name="connsiteX8" fmla="*/ 10000 w 10000"/>
              <a:gd name="connsiteY8" fmla="*/ 2952 h 10000"/>
              <a:gd name="connsiteX9" fmla="*/ 9581 w 10000"/>
              <a:gd name="connsiteY9" fmla="*/ 2952 h 10000"/>
              <a:gd name="connsiteX10" fmla="*/ 9169 w 10000"/>
              <a:gd name="connsiteY10" fmla="*/ 3247 h 10000"/>
              <a:gd name="connsiteX11" fmla="*/ 8543 w 10000"/>
              <a:gd name="connsiteY11" fmla="*/ 3247 h 10000"/>
              <a:gd name="connsiteX12" fmla="*/ 8128 w 10000"/>
              <a:gd name="connsiteY12" fmla="*/ 3506 h 10000"/>
              <a:gd name="connsiteX13" fmla="*/ 7498 w 10000"/>
              <a:gd name="connsiteY13" fmla="*/ 3801 h 10000"/>
              <a:gd name="connsiteX14" fmla="*/ 6667 w 10000"/>
              <a:gd name="connsiteY14" fmla="*/ 4391 h 10000"/>
              <a:gd name="connsiteX15" fmla="*/ 5834 w 10000"/>
              <a:gd name="connsiteY15" fmla="*/ 5277 h 10000"/>
              <a:gd name="connsiteX16" fmla="*/ 4792 w 10000"/>
              <a:gd name="connsiteY16" fmla="*/ 6162 h 10000"/>
              <a:gd name="connsiteX17" fmla="*/ 3540 w 10000"/>
              <a:gd name="connsiteY17" fmla="*/ 7048 h 10000"/>
              <a:gd name="connsiteX18" fmla="*/ 2085 w 10000"/>
              <a:gd name="connsiteY18" fmla="*/ 8524 h 10000"/>
              <a:gd name="connsiteX19" fmla="*/ 625 w 10000"/>
              <a:gd name="connsiteY19" fmla="*/ 10000 h 10000"/>
              <a:gd name="connsiteX20" fmla="*/ 0 w 10000"/>
              <a:gd name="connsiteY20" fmla="*/ 9114 h 10000"/>
              <a:gd name="connsiteX21" fmla="*/ 1251 w 10000"/>
              <a:gd name="connsiteY21" fmla="*/ 7638 h 10000"/>
              <a:gd name="connsiteX22" fmla="*/ 2500 w 10000"/>
              <a:gd name="connsiteY22" fmla="*/ 6162 h 10000"/>
              <a:gd name="connsiteX23" fmla="*/ 3540 w 10000"/>
              <a:gd name="connsiteY23" fmla="*/ 4982 h 10000"/>
              <a:gd name="connsiteX24" fmla="*/ 4375 w 10000"/>
              <a:gd name="connsiteY24" fmla="*/ 4096 h 10000"/>
              <a:gd name="connsiteX25" fmla="*/ 5002 w 10000"/>
              <a:gd name="connsiteY25" fmla="*/ 3247 h 10000"/>
              <a:gd name="connsiteX26" fmla="*/ 5418 w 10000"/>
              <a:gd name="connsiteY26" fmla="*/ 2657 h 10000"/>
              <a:gd name="connsiteX27" fmla="*/ 5622 w 10000"/>
              <a:gd name="connsiteY27" fmla="*/ 2362 h 10000"/>
              <a:gd name="connsiteX28" fmla="*/ 5622 w 10000"/>
              <a:gd name="connsiteY28" fmla="*/ 2066 h 10000"/>
              <a:gd name="connsiteX29" fmla="*/ 5418 w 10000"/>
              <a:gd name="connsiteY29" fmla="*/ 2066 h 10000"/>
              <a:gd name="connsiteX0" fmla="*/ 7709 w 10000"/>
              <a:gd name="connsiteY0" fmla="*/ 0 h 9410"/>
              <a:gd name="connsiteX1" fmla="*/ 8128 w 10000"/>
              <a:gd name="connsiteY1" fmla="*/ 296 h 9410"/>
              <a:gd name="connsiteX2" fmla="*/ 8751 w 10000"/>
              <a:gd name="connsiteY2" fmla="*/ 886 h 9410"/>
              <a:gd name="connsiteX3" fmla="*/ 9375 w 10000"/>
              <a:gd name="connsiteY3" fmla="*/ 1181 h 9410"/>
              <a:gd name="connsiteX4" fmla="*/ 9793 w 10000"/>
              <a:gd name="connsiteY4" fmla="*/ 1772 h 9410"/>
              <a:gd name="connsiteX5" fmla="*/ 10000 w 10000"/>
              <a:gd name="connsiteY5" fmla="*/ 2067 h 9410"/>
              <a:gd name="connsiteX6" fmla="*/ 10000 w 10000"/>
              <a:gd name="connsiteY6" fmla="*/ 2067 h 9410"/>
              <a:gd name="connsiteX7" fmla="*/ 10000 w 10000"/>
              <a:gd name="connsiteY7" fmla="*/ 2362 h 9410"/>
              <a:gd name="connsiteX8" fmla="*/ 9581 w 10000"/>
              <a:gd name="connsiteY8" fmla="*/ 2362 h 9410"/>
              <a:gd name="connsiteX9" fmla="*/ 9169 w 10000"/>
              <a:gd name="connsiteY9" fmla="*/ 2657 h 9410"/>
              <a:gd name="connsiteX10" fmla="*/ 8543 w 10000"/>
              <a:gd name="connsiteY10" fmla="*/ 2657 h 9410"/>
              <a:gd name="connsiteX11" fmla="*/ 8128 w 10000"/>
              <a:gd name="connsiteY11" fmla="*/ 2916 h 9410"/>
              <a:gd name="connsiteX12" fmla="*/ 7498 w 10000"/>
              <a:gd name="connsiteY12" fmla="*/ 3211 h 9410"/>
              <a:gd name="connsiteX13" fmla="*/ 6667 w 10000"/>
              <a:gd name="connsiteY13" fmla="*/ 3801 h 9410"/>
              <a:gd name="connsiteX14" fmla="*/ 5834 w 10000"/>
              <a:gd name="connsiteY14" fmla="*/ 4687 h 9410"/>
              <a:gd name="connsiteX15" fmla="*/ 4792 w 10000"/>
              <a:gd name="connsiteY15" fmla="*/ 5572 h 9410"/>
              <a:gd name="connsiteX16" fmla="*/ 3540 w 10000"/>
              <a:gd name="connsiteY16" fmla="*/ 6458 h 9410"/>
              <a:gd name="connsiteX17" fmla="*/ 2085 w 10000"/>
              <a:gd name="connsiteY17" fmla="*/ 7934 h 9410"/>
              <a:gd name="connsiteX18" fmla="*/ 625 w 10000"/>
              <a:gd name="connsiteY18" fmla="*/ 9410 h 9410"/>
              <a:gd name="connsiteX19" fmla="*/ 0 w 10000"/>
              <a:gd name="connsiteY19" fmla="*/ 8524 h 9410"/>
              <a:gd name="connsiteX20" fmla="*/ 1251 w 10000"/>
              <a:gd name="connsiteY20" fmla="*/ 7048 h 9410"/>
              <a:gd name="connsiteX21" fmla="*/ 2500 w 10000"/>
              <a:gd name="connsiteY21" fmla="*/ 5572 h 9410"/>
              <a:gd name="connsiteX22" fmla="*/ 3540 w 10000"/>
              <a:gd name="connsiteY22" fmla="*/ 4392 h 9410"/>
              <a:gd name="connsiteX23" fmla="*/ 4375 w 10000"/>
              <a:gd name="connsiteY23" fmla="*/ 3506 h 9410"/>
              <a:gd name="connsiteX24" fmla="*/ 5002 w 10000"/>
              <a:gd name="connsiteY24" fmla="*/ 2657 h 9410"/>
              <a:gd name="connsiteX25" fmla="*/ 5418 w 10000"/>
              <a:gd name="connsiteY25" fmla="*/ 2067 h 9410"/>
              <a:gd name="connsiteX26" fmla="*/ 5622 w 10000"/>
              <a:gd name="connsiteY26" fmla="*/ 1772 h 9410"/>
              <a:gd name="connsiteX27" fmla="*/ 5622 w 10000"/>
              <a:gd name="connsiteY27" fmla="*/ 1476 h 9410"/>
              <a:gd name="connsiteX28" fmla="*/ 5418 w 10000"/>
              <a:gd name="connsiteY28" fmla="*/ 1476 h 9410"/>
              <a:gd name="connsiteX0" fmla="*/ 8128 w 10000"/>
              <a:gd name="connsiteY0" fmla="*/ 0 h 9685"/>
              <a:gd name="connsiteX1" fmla="*/ 8751 w 10000"/>
              <a:gd name="connsiteY1" fmla="*/ 627 h 9685"/>
              <a:gd name="connsiteX2" fmla="*/ 9375 w 10000"/>
              <a:gd name="connsiteY2" fmla="*/ 940 h 9685"/>
              <a:gd name="connsiteX3" fmla="*/ 9793 w 10000"/>
              <a:gd name="connsiteY3" fmla="*/ 1568 h 9685"/>
              <a:gd name="connsiteX4" fmla="*/ 10000 w 10000"/>
              <a:gd name="connsiteY4" fmla="*/ 1882 h 9685"/>
              <a:gd name="connsiteX5" fmla="*/ 10000 w 10000"/>
              <a:gd name="connsiteY5" fmla="*/ 1882 h 9685"/>
              <a:gd name="connsiteX6" fmla="*/ 10000 w 10000"/>
              <a:gd name="connsiteY6" fmla="*/ 2195 h 9685"/>
              <a:gd name="connsiteX7" fmla="*/ 9581 w 10000"/>
              <a:gd name="connsiteY7" fmla="*/ 2195 h 9685"/>
              <a:gd name="connsiteX8" fmla="*/ 9169 w 10000"/>
              <a:gd name="connsiteY8" fmla="*/ 2509 h 9685"/>
              <a:gd name="connsiteX9" fmla="*/ 8543 w 10000"/>
              <a:gd name="connsiteY9" fmla="*/ 2509 h 9685"/>
              <a:gd name="connsiteX10" fmla="*/ 8128 w 10000"/>
              <a:gd name="connsiteY10" fmla="*/ 2784 h 9685"/>
              <a:gd name="connsiteX11" fmla="*/ 7498 w 10000"/>
              <a:gd name="connsiteY11" fmla="*/ 3097 h 9685"/>
              <a:gd name="connsiteX12" fmla="*/ 6667 w 10000"/>
              <a:gd name="connsiteY12" fmla="*/ 3724 h 9685"/>
              <a:gd name="connsiteX13" fmla="*/ 5834 w 10000"/>
              <a:gd name="connsiteY13" fmla="*/ 4666 h 9685"/>
              <a:gd name="connsiteX14" fmla="*/ 4792 w 10000"/>
              <a:gd name="connsiteY14" fmla="*/ 5606 h 9685"/>
              <a:gd name="connsiteX15" fmla="*/ 3540 w 10000"/>
              <a:gd name="connsiteY15" fmla="*/ 6548 h 9685"/>
              <a:gd name="connsiteX16" fmla="*/ 2085 w 10000"/>
              <a:gd name="connsiteY16" fmla="*/ 8116 h 9685"/>
              <a:gd name="connsiteX17" fmla="*/ 625 w 10000"/>
              <a:gd name="connsiteY17" fmla="*/ 9685 h 9685"/>
              <a:gd name="connsiteX18" fmla="*/ 0 w 10000"/>
              <a:gd name="connsiteY18" fmla="*/ 8743 h 9685"/>
              <a:gd name="connsiteX19" fmla="*/ 1251 w 10000"/>
              <a:gd name="connsiteY19" fmla="*/ 7175 h 9685"/>
              <a:gd name="connsiteX20" fmla="*/ 2500 w 10000"/>
              <a:gd name="connsiteY20" fmla="*/ 5606 h 9685"/>
              <a:gd name="connsiteX21" fmla="*/ 3540 w 10000"/>
              <a:gd name="connsiteY21" fmla="*/ 4352 h 9685"/>
              <a:gd name="connsiteX22" fmla="*/ 4375 w 10000"/>
              <a:gd name="connsiteY22" fmla="*/ 3411 h 9685"/>
              <a:gd name="connsiteX23" fmla="*/ 5002 w 10000"/>
              <a:gd name="connsiteY23" fmla="*/ 2509 h 9685"/>
              <a:gd name="connsiteX24" fmla="*/ 5418 w 10000"/>
              <a:gd name="connsiteY24" fmla="*/ 1882 h 9685"/>
              <a:gd name="connsiteX25" fmla="*/ 5622 w 10000"/>
              <a:gd name="connsiteY25" fmla="*/ 1568 h 9685"/>
              <a:gd name="connsiteX26" fmla="*/ 5622 w 10000"/>
              <a:gd name="connsiteY26" fmla="*/ 1254 h 9685"/>
              <a:gd name="connsiteX27" fmla="*/ 5418 w 10000"/>
              <a:gd name="connsiteY27" fmla="*/ 1254 h 9685"/>
              <a:gd name="connsiteX0" fmla="*/ 8751 w 10000"/>
              <a:gd name="connsiteY0" fmla="*/ 0 h 9353"/>
              <a:gd name="connsiteX1" fmla="*/ 9375 w 10000"/>
              <a:gd name="connsiteY1" fmla="*/ 324 h 9353"/>
              <a:gd name="connsiteX2" fmla="*/ 9793 w 10000"/>
              <a:gd name="connsiteY2" fmla="*/ 972 h 9353"/>
              <a:gd name="connsiteX3" fmla="*/ 10000 w 10000"/>
              <a:gd name="connsiteY3" fmla="*/ 1296 h 9353"/>
              <a:gd name="connsiteX4" fmla="*/ 10000 w 10000"/>
              <a:gd name="connsiteY4" fmla="*/ 1296 h 9353"/>
              <a:gd name="connsiteX5" fmla="*/ 10000 w 10000"/>
              <a:gd name="connsiteY5" fmla="*/ 1619 h 9353"/>
              <a:gd name="connsiteX6" fmla="*/ 9581 w 10000"/>
              <a:gd name="connsiteY6" fmla="*/ 1619 h 9353"/>
              <a:gd name="connsiteX7" fmla="*/ 9169 w 10000"/>
              <a:gd name="connsiteY7" fmla="*/ 1944 h 9353"/>
              <a:gd name="connsiteX8" fmla="*/ 8543 w 10000"/>
              <a:gd name="connsiteY8" fmla="*/ 1944 h 9353"/>
              <a:gd name="connsiteX9" fmla="*/ 8128 w 10000"/>
              <a:gd name="connsiteY9" fmla="*/ 2228 h 9353"/>
              <a:gd name="connsiteX10" fmla="*/ 7498 w 10000"/>
              <a:gd name="connsiteY10" fmla="*/ 2551 h 9353"/>
              <a:gd name="connsiteX11" fmla="*/ 6667 w 10000"/>
              <a:gd name="connsiteY11" fmla="*/ 3198 h 9353"/>
              <a:gd name="connsiteX12" fmla="*/ 5834 w 10000"/>
              <a:gd name="connsiteY12" fmla="*/ 4171 h 9353"/>
              <a:gd name="connsiteX13" fmla="*/ 4792 w 10000"/>
              <a:gd name="connsiteY13" fmla="*/ 5141 h 9353"/>
              <a:gd name="connsiteX14" fmla="*/ 3540 w 10000"/>
              <a:gd name="connsiteY14" fmla="*/ 6114 h 9353"/>
              <a:gd name="connsiteX15" fmla="*/ 2085 w 10000"/>
              <a:gd name="connsiteY15" fmla="*/ 7733 h 9353"/>
              <a:gd name="connsiteX16" fmla="*/ 625 w 10000"/>
              <a:gd name="connsiteY16" fmla="*/ 9353 h 9353"/>
              <a:gd name="connsiteX17" fmla="*/ 0 w 10000"/>
              <a:gd name="connsiteY17" fmla="*/ 8380 h 9353"/>
              <a:gd name="connsiteX18" fmla="*/ 1251 w 10000"/>
              <a:gd name="connsiteY18" fmla="*/ 6761 h 9353"/>
              <a:gd name="connsiteX19" fmla="*/ 2500 w 10000"/>
              <a:gd name="connsiteY19" fmla="*/ 5141 h 9353"/>
              <a:gd name="connsiteX20" fmla="*/ 3540 w 10000"/>
              <a:gd name="connsiteY20" fmla="*/ 3847 h 9353"/>
              <a:gd name="connsiteX21" fmla="*/ 4375 w 10000"/>
              <a:gd name="connsiteY21" fmla="*/ 2875 h 9353"/>
              <a:gd name="connsiteX22" fmla="*/ 5002 w 10000"/>
              <a:gd name="connsiteY22" fmla="*/ 1944 h 9353"/>
              <a:gd name="connsiteX23" fmla="*/ 5418 w 10000"/>
              <a:gd name="connsiteY23" fmla="*/ 1296 h 9353"/>
              <a:gd name="connsiteX24" fmla="*/ 5622 w 10000"/>
              <a:gd name="connsiteY24" fmla="*/ 972 h 9353"/>
              <a:gd name="connsiteX25" fmla="*/ 5622 w 10000"/>
              <a:gd name="connsiteY25" fmla="*/ 648 h 9353"/>
              <a:gd name="connsiteX26" fmla="*/ 5418 w 10000"/>
              <a:gd name="connsiteY26" fmla="*/ 648 h 9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0000" h="9353">
                <a:moveTo>
                  <a:pt x="8751" y="0"/>
                </a:moveTo>
                <a:lnTo>
                  <a:pt x="9375" y="324"/>
                </a:lnTo>
                <a:lnTo>
                  <a:pt x="9793" y="972"/>
                </a:lnTo>
                <a:cubicBezTo>
                  <a:pt x="9862" y="1079"/>
                  <a:pt x="9933" y="1188"/>
                  <a:pt x="10000" y="1296"/>
                </a:cubicBezTo>
                <a:lnTo>
                  <a:pt x="10000" y="1296"/>
                </a:lnTo>
                <a:lnTo>
                  <a:pt x="10000" y="1619"/>
                </a:lnTo>
                <a:lnTo>
                  <a:pt x="9581" y="1619"/>
                </a:lnTo>
                <a:lnTo>
                  <a:pt x="9169" y="1944"/>
                </a:lnTo>
                <a:lnTo>
                  <a:pt x="8543" y="1944"/>
                </a:lnTo>
                <a:lnTo>
                  <a:pt x="8128" y="2228"/>
                </a:lnTo>
                <a:lnTo>
                  <a:pt x="7498" y="2551"/>
                </a:lnTo>
                <a:lnTo>
                  <a:pt x="6667" y="3198"/>
                </a:lnTo>
                <a:lnTo>
                  <a:pt x="5834" y="4171"/>
                </a:lnTo>
                <a:lnTo>
                  <a:pt x="4792" y="5141"/>
                </a:lnTo>
                <a:lnTo>
                  <a:pt x="3540" y="6114"/>
                </a:lnTo>
                <a:lnTo>
                  <a:pt x="2085" y="7733"/>
                </a:lnTo>
                <a:lnTo>
                  <a:pt x="625" y="9353"/>
                </a:lnTo>
                <a:cubicBezTo>
                  <a:pt x="415" y="9030"/>
                  <a:pt x="211" y="8705"/>
                  <a:pt x="0" y="8380"/>
                </a:cubicBezTo>
                <a:lnTo>
                  <a:pt x="1251" y="6761"/>
                </a:lnTo>
                <a:lnTo>
                  <a:pt x="2500" y="5141"/>
                </a:lnTo>
                <a:lnTo>
                  <a:pt x="3540" y="3847"/>
                </a:lnTo>
                <a:lnTo>
                  <a:pt x="4375" y="2875"/>
                </a:lnTo>
                <a:lnTo>
                  <a:pt x="5002" y="1944"/>
                </a:lnTo>
                <a:lnTo>
                  <a:pt x="5418" y="1296"/>
                </a:lnTo>
                <a:cubicBezTo>
                  <a:pt x="5484" y="1188"/>
                  <a:pt x="5555" y="1079"/>
                  <a:pt x="5622" y="972"/>
                </a:cubicBezTo>
                <a:lnTo>
                  <a:pt x="5622" y="648"/>
                </a:lnTo>
                <a:lnTo>
                  <a:pt x="5418" y="648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84" name="Freeform 60"/>
          <p:cNvSpPr>
            <a:spLocks/>
          </p:cNvSpPr>
          <p:nvPr/>
        </p:nvSpPr>
        <p:spPr bwMode="auto">
          <a:xfrm>
            <a:off x="3954463" y="5895975"/>
            <a:ext cx="257175" cy="203200"/>
          </a:xfrm>
          <a:custGeom>
            <a:avLst/>
            <a:gdLst>
              <a:gd name="connsiteX0" fmla="*/ 2500 w 10000"/>
              <a:gd name="connsiteY0" fmla="*/ 8244 h 10000"/>
              <a:gd name="connsiteX1" fmla="*/ 1944 w 10000"/>
              <a:gd name="connsiteY1" fmla="*/ 8096 h 10000"/>
              <a:gd name="connsiteX2" fmla="*/ 1389 w 10000"/>
              <a:gd name="connsiteY2" fmla="*/ 7948 h 10000"/>
              <a:gd name="connsiteX3" fmla="*/ 833 w 10000"/>
              <a:gd name="connsiteY3" fmla="*/ 7800 h 10000"/>
              <a:gd name="connsiteX4" fmla="*/ 556 w 10000"/>
              <a:gd name="connsiteY4" fmla="*/ 7800 h 10000"/>
              <a:gd name="connsiteX5" fmla="*/ 278 w 10000"/>
              <a:gd name="connsiteY5" fmla="*/ 7652 h 10000"/>
              <a:gd name="connsiteX6" fmla="*/ 0 w 10000"/>
              <a:gd name="connsiteY6" fmla="*/ 7652 h 10000"/>
              <a:gd name="connsiteX7" fmla="*/ 0 w 10000"/>
              <a:gd name="connsiteY7" fmla="*/ 7505 h 10000"/>
              <a:gd name="connsiteX8" fmla="*/ 0 w 10000"/>
              <a:gd name="connsiteY8" fmla="*/ 7505 h 10000"/>
              <a:gd name="connsiteX9" fmla="*/ 0 w 10000"/>
              <a:gd name="connsiteY9" fmla="*/ 7505 h 10000"/>
              <a:gd name="connsiteX10" fmla="*/ 278 w 10000"/>
              <a:gd name="connsiteY10" fmla="*/ 7505 h 10000"/>
              <a:gd name="connsiteX11" fmla="*/ 278 w 10000"/>
              <a:gd name="connsiteY11" fmla="*/ 7505 h 10000"/>
              <a:gd name="connsiteX12" fmla="*/ 833 w 10000"/>
              <a:gd name="connsiteY12" fmla="*/ 7505 h 10000"/>
              <a:gd name="connsiteX13" fmla="*/ 1111 w 10000"/>
              <a:gd name="connsiteY13" fmla="*/ 7505 h 10000"/>
              <a:gd name="connsiteX14" fmla="*/ 1667 w 10000"/>
              <a:gd name="connsiteY14" fmla="*/ 7505 h 10000"/>
              <a:gd name="connsiteX15" fmla="*/ 2222 w 10000"/>
              <a:gd name="connsiteY15" fmla="*/ 7505 h 10000"/>
              <a:gd name="connsiteX16" fmla="*/ 2778 w 10000"/>
              <a:gd name="connsiteY16" fmla="*/ 7505 h 10000"/>
              <a:gd name="connsiteX17" fmla="*/ 3611 w 10000"/>
              <a:gd name="connsiteY17" fmla="*/ 7652 h 10000"/>
              <a:gd name="connsiteX18" fmla="*/ 4167 w 10000"/>
              <a:gd name="connsiteY18" fmla="*/ 7652 h 10000"/>
              <a:gd name="connsiteX19" fmla="*/ 4722 w 10000"/>
              <a:gd name="connsiteY19" fmla="*/ 7652 h 10000"/>
              <a:gd name="connsiteX20" fmla="*/ 5000 w 10000"/>
              <a:gd name="connsiteY20" fmla="*/ 7652 h 10000"/>
              <a:gd name="connsiteX21" fmla="*/ 5833 w 10000"/>
              <a:gd name="connsiteY21" fmla="*/ 7652 h 10000"/>
              <a:gd name="connsiteX22" fmla="*/ 6111 w 10000"/>
              <a:gd name="connsiteY22" fmla="*/ 7652 h 10000"/>
              <a:gd name="connsiteX23" fmla="*/ 6667 w 10000"/>
              <a:gd name="connsiteY23" fmla="*/ 7505 h 10000"/>
              <a:gd name="connsiteX24" fmla="*/ 6944 w 10000"/>
              <a:gd name="connsiteY24" fmla="*/ 7357 h 10000"/>
              <a:gd name="connsiteX25" fmla="*/ 7222 w 10000"/>
              <a:gd name="connsiteY25" fmla="*/ 6913 h 10000"/>
              <a:gd name="connsiteX26" fmla="*/ 7222 w 10000"/>
              <a:gd name="connsiteY26" fmla="*/ 6617 h 10000"/>
              <a:gd name="connsiteX27" fmla="*/ 7222 w 10000"/>
              <a:gd name="connsiteY27" fmla="*/ 6026 h 10000"/>
              <a:gd name="connsiteX28" fmla="*/ 7500 w 10000"/>
              <a:gd name="connsiteY28" fmla="*/ 5582 h 10000"/>
              <a:gd name="connsiteX29" fmla="*/ 7222 w 10000"/>
              <a:gd name="connsiteY29" fmla="*/ 4843 h 10000"/>
              <a:gd name="connsiteX30" fmla="*/ 7222 w 10000"/>
              <a:gd name="connsiteY30" fmla="*/ 4270 h 10000"/>
              <a:gd name="connsiteX31" fmla="*/ 7222 w 10000"/>
              <a:gd name="connsiteY31" fmla="*/ 3530 h 10000"/>
              <a:gd name="connsiteX32" fmla="*/ 6944 w 10000"/>
              <a:gd name="connsiteY32" fmla="*/ 2939 h 10000"/>
              <a:gd name="connsiteX33" fmla="*/ 6944 w 10000"/>
              <a:gd name="connsiteY33" fmla="*/ 2495 h 10000"/>
              <a:gd name="connsiteX34" fmla="*/ 6667 w 10000"/>
              <a:gd name="connsiteY34" fmla="*/ 1904 h 10000"/>
              <a:gd name="connsiteX35" fmla="*/ 6667 w 10000"/>
              <a:gd name="connsiteY35" fmla="*/ 1608 h 10000"/>
              <a:gd name="connsiteX36" fmla="*/ 6389 w 10000"/>
              <a:gd name="connsiteY36" fmla="*/ 1183 h 10000"/>
              <a:gd name="connsiteX37" fmla="*/ 5833 w 10000"/>
              <a:gd name="connsiteY37" fmla="*/ 887 h 10000"/>
              <a:gd name="connsiteX38" fmla="*/ 5556 w 10000"/>
              <a:gd name="connsiteY38" fmla="*/ 739 h 10000"/>
              <a:gd name="connsiteX39" fmla="*/ 5278 w 10000"/>
              <a:gd name="connsiteY39" fmla="*/ 444 h 10000"/>
              <a:gd name="connsiteX40" fmla="*/ 4722 w 10000"/>
              <a:gd name="connsiteY40" fmla="*/ 148 h 10000"/>
              <a:gd name="connsiteX41" fmla="*/ 5000 w 10000"/>
              <a:gd name="connsiteY41" fmla="*/ 0 h 10000"/>
              <a:gd name="connsiteX42" fmla="*/ 5000 w 10000"/>
              <a:gd name="connsiteY42" fmla="*/ 0 h 10000"/>
              <a:gd name="connsiteX43" fmla="*/ 5278 w 10000"/>
              <a:gd name="connsiteY43" fmla="*/ 0 h 10000"/>
              <a:gd name="connsiteX44" fmla="*/ 5833 w 10000"/>
              <a:gd name="connsiteY44" fmla="*/ 0 h 10000"/>
              <a:gd name="connsiteX45" fmla="*/ 6389 w 10000"/>
              <a:gd name="connsiteY45" fmla="*/ 148 h 10000"/>
              <a:gd name="connsiteX46" fmla="*/ 6944 w 10000"/>
              <a:gd name="connsiteY46" fmla="*/ 296 h 10000"/>
              <a:gd name="connsiteX47" fmla="*/ 7500 w 10000"/>
              <a:gd name="connsiteY47" fmla="*/ 444 h 10000"/>
              <a:gd name="connsiteX48" fmla="*/ 8056 w 10000"/>
              <a:gd name="connsiteY48" fmla="*/ 591 h 10000"/>
              <a:gd name="connsiteX49" fmla="*/ 8333 w 10000"/>
              <a:gd name="connsiteY49" fmla="*/ 887 h 10000"/>
              <a:gd name="connsiteX50" fmla="*/ 8611 w 10000"/>
              <a:gd name="connsiteY50" fmla="*/ 1035 h 10000"/>
              <a:gd name="connsiteX51" fmla="*/ 8889 w 10000"/>
              <a:gd name="connsiteY51" fmla="*/ 1183 h 10000"/>
              <a:gd name="connsiteX52" fmla="*/ 8889 w 10000"/>
              <a:gd name="connsiteY52" fmla="*/ 1460 h 10000"/>
              <a:gd name="connsiteX53" fmla="*/ 9167 w 10000"/>
              <a:gd name="connsiteY53" fmla="*/ 1756 h 10000"/>
              <a:gd name="connsiteX54" fmla="*/ 9167 w 10000"/>
              <a:gd name="connsiteY54" fmla="*/ 2200 h 10000"/>
              <a:gd name="connsiteX55" fmla="*/ 9444 w 10000"/>
              <a:gd name="connsiteY55" fmla="*/ 2643 h 10000"/>
              <a:gd name="connsiteX56" fmla="*/ 9444 w 10000"/>
              <a:gd name="connsiteY56" fmla="*/ 3087 h 10000"/>
              <a:gd name="connsiteX57" fmla="*/ 9722 w 10000"/>
              <a:gd name="connsiteY57" fmla="*/ 3678 h 10000"/>
              <a:gd name="connsiteX58" fmla="*/ 9722 w 10000"/>
              <a:gd name="connsiteY58" fmla="*/ 4270 h 10000"/>
              <a:gd name="connsiteX59" fmla="*/ 9722 w 10000"/>
              <a:gd name="connsiteY59" fmla="*/ 4713 h 10000"/>
              <a:gd name="connsiteX60" fmla="*/ 9722 w 10000"/>
              <a:gd name="connsiteY60" fmla="*/ 5287 h 10000"/>
              <a:gd name="connsiteX61" fmla="*/ 9722 w 10000"/>
              <a:gd name="connsiteY61" fmla="*/ 5730 h 10000"/>
              <a:gd name="connsiteX62" fmla="*/ 10000 w 10000"/>
              <a:gd name="connsiteY62" fmla="*/ 6026 h 10000"/>
              <a:gd name="connsiteX63" fmla="*/ 10000 w 10000"/>
              <a:gd name="connsiteY63" fmla="*/ 6470 h 10000"/>
              <a:gd name="connsiteX64" fmla="*/ 10000 w 10000"/>
              <a:gd name="connsiteY64" fmla="*/ 6765 h 10000"/>
              <a:gd name="connsiteX65" fmla="*/ 10000 w 10000"/>
              <a:gd name="connsiteY65" fmla="*/ 6913 h 10000"/>
              <a:gd name="connsiteX66" fmla="*/ 9722 w 10000"/>
              <a:gd name="connsiteY66" fmla="*/ 7357 h 10000"/>
              <a:gd name="connsiteX67" fmla="*/ 9722 w 10000"/>
              <a:gd name="connsiteY67" fmla="*/ 7800 h 10000"/>
              <a:gd name="connsiteX68" fmla="*/ 9167 w 10000"/>
              <a:gd name="connsiteY68" fmla="*/ 8521 h 10000"/>
              <a:gd name="connsiteX69" fmla="*/ 8889 w 10000"/>
              <a:gd name="connsiteY69" fmla="*/ 8817 h 10000"/>
              <a:gd name="connsiteX70" fmla="*/ 8611 w 10000"/>
              <a:gd name="connsiteY70" fmla="*/ 9113 h 10000"/>
              <a:gd name="connsiteX71" fmla="*/ 8056 w 10000"/>
              <a:gd name="connsiteY71" fmla="*/ 9409 h 10000"/>
              <a:gd name="connsiteX72" fmla="*/ 7778 w 10000"/>
              <a:gd name="connsiteY72" fmla="*/ 9704 h 10000"/>
              <a:gd name="connsiteX73" fmla="*/ 7222 w 10000"/>
              <a:gd name="connsiteY73" fmla="*/ 9852 h 10000"/>
              <a:gd name="connsiteX74" fmla="*/ 6944 w 10000"/>
              <a:gd name="connsiteY74" fmla="*/ 9852 h 10000"/>
              <a:gd name="connsiteX75" fmla="*/ 6667 w 10000"/>
              <a:gd name="connsiteY75" fmla="*/ 10000 h 10000"/>
              <a:gd name="connsiteX76" fmla="*/ 6111 w 10000"/>
              <a:gd name="connsiteY76" fmla="*/ 10000 h 10000"/>
              <a:gd name="connsiteX77" fmla="*/ 6111 w 10000"/>
              <a:gd name="connsiteY77" fmla="*/ 10000 h 10000"/>
              <a:gd name="connsiteX78" fmla="*/ 5833 w 10000"/>
              <a:gd name="connsiteY78" fmla="*/ 9852 h 10000"/>
              <a:gd name="connsiteX79" fmla="*/ 5833 w 10000"/>
              <a:gd name="connsiteY79" fmla="*/ 9704 h 10000"/>
              <a:gd name="connsiteX80" fmla="*/ 5556 w 10000"/>
              <a:gd name="connsiteY80" fmla="*/ 9409 h 10000"/>
              <a:gd name="connsiteX81" fmla="*/ 5556 w 10000"/>
              <a:gd name="connsiteY81" fmla="*/ 9261 h 10000"/>
              <a:gd name="connsiteX82" fmla="*/ 5278 w 10000"/>
              <a:gd name="connsiteY82" fmla="*/ 9113 h 10000"/>
              <a:gd name="connsiteX83" fmla="*/ 5000 w 10000"/>
              <a:gd name="connsiteY83" fmla="*/ 8965 h 10000"/>
              <a:gd name="connsiteX84" fmla="*/ 4722 w 10000"/>
              <a:gd name="connsiteY84" fmla="*/ 8817 h 10000"/>
              <a:gd name="connsiteX85" fmla="*/ 4167 w 10000"/>
              <a:gd name="connsiteY85" fmla="*/ 8669 h 10000"/>
              <a:gd name="connsiteX86" fmla="*/ 3889 w 10000"/>
              <a:gd name="connsiteY86" fmla="*/ 8521 h 10000"/>
              <a:gd name="connsiteX87" fmla="*/ 3056 w 10000"/>
              <a:gd name="connsiteY87" fmla="*/ 8373 h 10000"/>
              <a:gd name="connsiteX88" fmla="*/ 2500 w 10000"/>
              <a:gd name="connsiteY88" fmla="*/ 8244 h 10000"/>
              <a:gd name="connsiteX89" fmla="*/ 2500 w 10000"/>
              <a:gd name="connsiteY89" fmla="*/ 8244 h 10000"/>
              <a:gd name="connsiteX0" fmla="*/ 2500 w 10000"/>
              <a:gd name="connsiteY0" fmla="*/ 8244 h 10000"/>
              <a:gd name="connsiteX1" fmla="*/ 1944 w 10000"/>
              <a:gd name="connsiteY1" fmla="*/ 8096 h 10000"/>
              <a:gd name="connsiteX2" fmla="*/ 1389 w 10000"/>
              <a:gd name="connsiteY2" fmla="*/ 7948 h 10000"/>
              <a:gd name="connsiteX3" fmla="*/ 833 w 10000"/>
              <a:gd name="connsiteY3" fmla="*/ 7800 h 10000"/>
              <a:gd name="connsiteX4" fmla="*/ 556 w 10000"/>
              <a:gd name="connsiteY4" fmla="*/ 7800 h 10000"/>
              <a:gd name="connsiteX5" fmla="*/ 278 w 10000"/>
              <a:gd name="connsiteY5" fmla="*/ 7652 h 10000"/>
              <a:gd name="connsiteX6" fmla="*/ 0 w 10000"/>
              <a:gd name="connsiteY6" fmla="*/ 7652 h 10000"/>
              <a:gd name="connsiteX7" fmla="*/ 0 w 10000"/>
              <a:gd name="connsiteY7" fmla="*/ 7505 h 10000"/>
              <a:gd name="connsiteX8" fmla="*/ 0 w 10000"/>
              <a:gd name="connsiteY8" fmla="*/ 7505 h 10000"/>
              <a:gd name="connsiteX9" fmla="*/ 0 w 10000"/>
              <a:gd name="connsiteY9" fmla="*/ 7505 h 10000"/>
              <a:gd name="connsiteX10" fmla="*/ 278 w 10000"/>
              <a:gd name="connsiteY10" fmla="*/ 7505 h 10000"/>
              <a:gd name="connsiteX11" fmla="*/ 278 w 10000"/>
              <a:gd name="connsiteY11" fmla="*/ 7505 h 10000"/>
              <a:gd name="connsiteX12" fmla="*/ 833 w 10000"/>
              <a:gd name="connsiteY12" fmla="*/ 7505 h 10000"/>
              <a:gd name="connsiteX13" fmla="*/ 1111 w 10000"/>
              <a:gd name="connsiteY13" fmla="*/ 7505 h 10000"/>
              <a:gd name="connsiteX14" fmla="*/ 1667 w 10000"/>
              <a:gd name="connsiteY14" fmla="*/ 7505 h 10000"/>
              <a:gd name="connsiteX15" fmla="*/ 2222 w 10000"/>
              <a:gd name="connsiteY15" fmla="*/ 7505 h 10000"/>
              <a:gd name="connsiteX16" fmla="*/ 2778 w 10000"/>
              <a:gd name="connsiteY16" fmla="*/ 7505 h 10000"/>
              <a:gd name="connsiteX17" fmla="*/ 3611 w 10000"/>
              <a:gd name="connsiteY17" fmla="*/ 7652 h 10000"/>
              <a:gd name="connsiteX18" fmla="*/ 4167 w 10000"/>
              <a:gd name="connsiteY18" fmla="*/ 7652 h 10000"/>
              <a:gd name="connsiteX19" fmla="*/ 4722 w 10000"/>
              <a:gd name="connsiteY19" fmla="*/ 7652 h 10000"/>
              <a:gd name="connsiteX20" fmla="*/ 5000 w 10000"/>
              <a:gd name="connsiteY20" fmla="*/ 7652 h 10000"/>
              <a:gd name="connsiteX21" fmla="*/ 5833 w 10000"/>
              <a:gd name="connsiteY21" fmla="*/ 7652 h 10000"/>
              <a:gd name="connsiteX22" fmla="*/ 6111 w 10000"/>
              <a:gd name="connsiteY22" fmla="*/ 7652 h 10000"/>
              <a:gd name="connsiteX23" fmla="*/ 6667 w 10000"/>
              <a:gd name="connsiteY23" fmla="*/ 7505 h 10000"/>
              <a:gd name="connsiteX24" fmla="*/ 6944 w 10000"/>
              <a:gd name="connsiteY24" fmla="*/ 7357 h 10000"/>
              <a:gd name="connsiteX25" fmla="*/ 7222 w 10000"/>
              <a:gd name="connsiteY25" fmla="*/ 6913 h 10000"/>
              <a:gd name="connsiteX26" fmla="*/ 7222 w 10000"/>
              <a:gd name="connsiteY26" fmla="*/ 6617 h 10000"/>
              <a:gd name="connsiteX27" fmla="*/ 7222 w 10000"/>
              <a:gd name="connsiteY27" fmla="*/ 6026 h 10000"/>
              <a:gd name="connsiteX28" fmla="*/ 7500 w 10000"/>
              <a:gd name="connsiteY28" fmla="*/ 5582 h 10000"/>
              <a:gd name="connsiteX29" fmla="*/ 7222 w 10000"/>
              <a:gd name="connsiteY29" fmla="*/ 4843 h 10000"/>
              <a:gd name="connsiteX30" fmla="*/ 7222 w 10000"/>
              <a:gd name="connsiteY30" fmla="*/ 4270 h 10000"/>
              <a:gd name="connsiteX31" fmla="*/ 7222 w 10000"/>
              <a:gd name="connsiteY31" fmla="*/ 3530 h 10000"/>
              <a:gd name="connsiteX32" fmla="*/ 6944 w 10000"/>
              <a:gd name="connsiteY32" fmla="*/ 2939 h 10000"/>
              <a:gd name="connsiteX33" fmla="*/ 6944 w 10000"/>
              <a:gd name="connsiteY33" fmla="*/ 2495 h 10000"/>
              <a:gd name="connsiteX34" fmla="*/ 6667 w 10000"/>
              <a:gd name="connsiteY34" fmla="*/ 1904 h 10000"/>
              <a:gd name="connsiteX35" fmla="*/ 6667 w 10000"/>
              <a:gd name="connsiteY35" fmla="*/ 1608 h 10000"/>
              <a:gd name="connsiteX36" fmla="*/ 6389 w 10000"/>
              <a:gd name="connsiteY36" fmla="*/ 1183 h 10000"/>
              <a:gd name="connsiteX37" fmla="*/ 5833 w 10000"/>
              <a:gd name="connsiteY37" fmla="*/ 887 h 10000"/>
              <a:gd name="connsiteX38" fmla="*/ 5556 w 10000"/>
              <a:gd name="connsiteY38" fmla="*/ 739 h 10000"/>
              <a:gd name="connsiteX39" fmla="*/ 5278 w 10000"/>
              <a:gd name="connsiteY39" fmla="*/ 444 h 10000"/>
              <a:gd name="connsiteX40" fmla="*/ 5000 w 10000"/>
              <a:gd name="connsiteY40" fmla="*/ 0 h 10000"/>
              <a:gd name="connsiteX41" fmla="*/ 5000 w 10000"/>
              <a:gd name="connsiteY41" fmla="*/ 0 h 10000"/>
              <a:gd name="connsiteX42" fmla="*/ 5278 w 10000"/>
              <a:gd name="connsiteY42" fmla="*/ 0 h 10000"/>
              <a:gd name="connsiteX43" fmla="*/ 5833 w 10000"/>
              <a:gd name="connsiteY43" fmla="*/ 0 h 10000"/>
              <a:gd name="connsiteX44" fmla="*/ 6389 w 10000"/>
              <a:gd name="connsiteY44" fmla="*/ 148 h 10000"/>
              <a:gd name="connsiteX45" fmla="*/ 6944 w 10000"/>
              <a:gd name="connsiteY45" fmla="*/ 296 h 10000"/>
              <a:gd name="connsiteX46" fmla="*/ 7500 w 10000"/>
              <a:gd name="connsiteY46" fmla="*/ 444 h 10000"/>
              <a:gd name="connsiteX47" fmla="*/ 8056 w 10000"/>
              <a:gd name="connsiteY47" fmla="*/ 591 h 10000"/>
              <a:gd name="connsiteX48" fmla="*/ 8333 w 10000"/>
              <a:gd name="connsiteY48" fmla="*/ 887 h 10000"/>
              <a:gd name="connsiteX49" fmla="*/ 8611 w 10000"/>
              <a:gd name="connsiteY49" fmla="*/ 1035 h 10000"/>
              <a:gd name="connsiteX50" fmla="*/ 8889 w 10000"/>
              <a:gd name="connsiteY50" fmla="*/ 1183 h 10000"/>
              <a:gd name="connsiteX51" fmla="*/ 8889 w 10000"/>
              <a:gd name="connsiteY51" fmla="*/ 1460 h 10000"/>
              <a:gd name="connsiteX52" fmla="*/ 9167 w 10000"/>
              <a:gd name="connsiteY52" fmla="*/ 1756 h 10000"/>
              <a:gd name="connsiteX53" fmla="*/ 9167 w 10000"/>
              <a:gd name="connsiteY53" fmla="*/ 2200 h 10000"/>
              <a:gd name="connsiteX54" fmla="*/ 9444 w 10000"/>
              <a:gd name="connsiteY54" fmla="*/ 2643 h 10000"/>
              <a:gd name="connsiteX55" fmla="*/ 9444 w 10000"/>
              <a:gd name="connsiteY55" fmla="*/ 3087 h 10000"/>
              <a:gd name="connsiteX56" fmla="*/ 9722 w 10000"/>
              <a:gd name="connsiteY56" fmla="*/ 3678 h 10000"/>
              <a:gd name="connsiteX57" fmla="*/ 9722 w 10000"/>
              <a:gd name="connsiteY57" fmla="*/ 4270 h 10000"/>
              <a:gd name="connsiteX58" fmla="*/ 9722 w 10000"/>
              <a:gd name="connsiteY58" fmla="*/ 4713 h 10000"/>
              <a:gd name="connsiteX59" fmla="*/ 9722 w 10000"/>
              <a:gd name="connsiteY59" fmla="*/ 5287 h 10000"/>
              <a:gd name="connsiteX60" fmla="*/ 9722 w 10000"/>
              <a:gd name="connsiteY60" fmla="*/ 5730 h 10000"/>
              <a:gd name="connsiteX61" fmla="*/ 10000 w 10000"/>
              <a:gd name="connsiteY61" fmla="*/ 6026 h 10000"/>
              <a:gd name="connsiteX62" fmla="*/ 10000 w 10000"/>
              <a:gd name="connsiteY62" fmla="*/ 6470 h 10000"/>
              <a:gd name="connsiteX63" fmla="*/ 10000 w 10000"/>
              <a:gd name="connsiteY63" fmla="*/ 6765 h 10000"/>
              <a:gd name="connsiteX64" fmla="*/ 10000 w 10000"/>
              <a:gd name="connsiteY64" fmla="*/ 6913 h 10000"/>
              <a:gd name="connsiteX65" fmla="*/ 9722 w 10000"/>
              <a:gd name="connsiteY65" fmla="*/ 7357 h 10000"/>
              <a:gd name="connsiteX66" fmla="*/ 9722 w 10000"/>
              <a:gd name="connsiteY66" fmla="*/ 7800 h 10000"/>
              <a:gd name="connsiteX67" fmla="*/ 9167 w 10000"/>
              <a:gd name="connsiteY67" fmla="*/ 8521 h 10000"/>
              <a:gd name="connsiteX68" fmla="*/ 8889 w 10000"/>
              <a:gd name="connsiteY68" fmla="*/ 8817 h 10000"/>
              <a:gd name="connsiteX69" fmla="*/ 8611 w 10000"/>
              <a:gd name="connsiteY69" fmla="*/ 9113 h 10000"/>
              <a:gd name="connsiteX70" fmla="*/ 8056 w 10000"/>
              <a:gd name="connsiteY70" fmla="*/ 9409 h 10000"/>
              <a:gd name="connsiteX71" fmla="*/ 7778 w 10000"/>
              <a:gd name="connsiteY71" fmla="*/ 9704 h 10000"/>
              <a:gd name="connsiteX72" fmla="*/ 7222 w 10000"/>
              <a:gd name="connsiteY72" fmla="*/ 9852 h 10000"/>
              <a:gd name="connsiteX73" fmla="*/ 6944 w 10000"/>
              <a:gd name="connsiteY73" fmla="*/ 9852 h 10000"/>
              <a:gd name="connsiteX74" fmla="*/ 6667 w 10000"/>
              <a:gd name="connsiteY74" fmla="*/ 10000 h 10000"/>
              <a:gd name="connsiteX75" fmla="*/ 6111 w 10000"/>
              <a:gd name="connsiteY75" fmla="*/ 10000 h 10000"/>
              <a:gd name="connsiteX76" fmla="*/ 6111 w 10000"/>
              <a:gd name="connsiteY76" fmla="*/ 10000 h 10000"/>
              <a:gd name="connsiteX77" fmla="*/ 5833 w 10000"/>
              <a:gd name="connsiteY77" fmla="*/ 9852 h 10000"/>
              <a:gd name="connsiteX78" fmla="*/ 5833 w 10000"/>
              <a:gd name="connsiteY78" fmla="*/ 9704 h 10000"/>
              <a:gd name="connsiteX79" fmla="*/ 5556 w 10000"/>
              <a:gd name="connsiteY79" fmla="*/ 9409 h 10000"/>
              <a:gd name="connsiteX80" fmla="*/ 5556 w 10000"/>
              <a:gd name="connsiteY80" fmla="*/ 9261 h 10000"/>
              <a:gd name="connsiteX81" fmla="*/ 5278 w 10000"/>
              <a:gd name="connsiteY81" fmla="*/ 9113 h 10000"/>
              <a:gd name="connsiteX82" fmla="*/ 5000 w 10000"/>
              <a:gd name="connsiteY82" fmla="*/ 8965 h 10000"/>
              <a:gd name="connsiteX83" fmla="*/ 4722 w 10000"/>
              <a:gd name="connsiteY83" fmla="*/ 8817 h 10000"/>
              <a:gd name="connsiteX84" fmla="*/ 4167 w 10000"/>
              <a:gd name="connsiteY84" fmla="*/ 8669 h 10000"/>
              <a:gd name="connsiteX85" fmla="*/ 3889 w 10000"/>
              <a:gd name="connsiteY85" fmla="*/ 8521 h 10000"/>
              <a:gd name="connsiteX86" fmla="*/ 3056 w 10000"/>
              <a:gd name="connsiteY86" fmla="*/ 8373 h 10000"/>
              <a:gd name="connsiteX87" fmla="*/ 2500 w 10000"/>
              <a:gd name="connsiteY87" fmla="*/ 8244 h 10000"/>
              <a:gd name="connsiteX88" fmla="*/ 2500 w 10000"/>
              <a:gd name="connsiteY88" fmla="*/ 8244 h 10000"/>
              <a:gd name="connsiteX0" fmla="*/ 2500 w 10000"/>
              <a:gd name="connsiteY0" fmla="*/ 8244 h 10000"/>
              <a:gd name="connsiteX1" fmla="*/ 1944 w 10000"/>
              <a:gd name="connsiteY1" fmla="*/ 8096 h 10000"/>
              <a:gd name="connsiteX2" fmla="*/ 1389 w 10000"/>
              <a:gd name="connsiteY2" fmla="*/ 7948 h 10000"/>
              <a:gd name="connsiteX3" fmla="*/ 833 w 10000"/>
              <a:gd name="connsiteY3" fmla="*/ 7800 h 10000"/>
              <a:gd name="connsiteX4" fmla="*/ 556 w 10000"/>
              <a:gd name="connsiteY4" fmla="*/ 7800 h 10000"/>
              <a:gd name="connsiteX5" fmla="*/ 278 w 10000"/>
              <a:gd name="connsiteY5" fmla="*/ 7652 h 10000"/>
              <a:gd name="connsiteX6" fmla="*/ 0 w 10000"/>
              <a:gd name="connsiteY6" fmla="*/ 7652 h 10000"/>
              <a:gd name="connsiteX7" fmla="*/ 0 w 10000"/>
              <a:gd name="connsiteY7" fmla="*/ 7505 h 10000"/>
              <a:gd name="connsiteX8" fmla="*/ 0 w 10000"/>
              <a:gd name="connsiteY8" fmla="*/ 7505 h 10000"/>
              <a:gd name="connsiteX9" fmla="*/ 0 w 10000"/>
              <a:gd name="connsiteY9" fmla="*/ 7505 h 10000"/>
              <a:gd name="connsiteX10" fmla="*/ 278 w 10000"/>
              <a:gd name="connsiteY10" fmla="*/ 7505 h 10000"/>
              <a:gd name="connsiteX11" fmla="*/ 278 w 10000"/>
              <a:gd name="connsiteY11" fmla="*/ 7505 h 10000"/>
              <a:gd name="connsiteX12" fmla="*/ 833 w 10000"/>
              <a:gd name="connsiteY12" fmla="*/ 7505 h 10000"/>
              <a:gd name="connsiteX13" fmla="*/ 1111 w 10000"/>
              <a:gd name="connsiteY13" fmla="*/ 7505 h 10000"/>
              <a:gd name="connsiteX14" fmla="*/ 1667 w 10000"/>
              <a:gd name="connsiteY14" fmla="*/ 7505 h 10000"/>
              <a:gd name="connsiteX15" fmla="*/ 2222 w 10000"/>
              <a:gd name="connsiteY15" fmla="*/ 7505 h 10000"/>
              <a:gd name="connsiteX16" fmla="*/ 2778 w 10000"/>
              <a:gd name="connsiteY16" fmla="*/ 7505 h 10000"/>
              <a:gd name="connsiteX17" fmla="*/ 3611 w 10000"/>
              <a:gd name="connsiteY17" fmla="*/ 7652 h 10000"/>
              <a:gd name="connsiteX18" fmla="*/ 4167 w 10000"/>
              <a:gd name="connsiteY18" fmla="*/ 7652 h 10000"/>
              <a:gd name="connsiteX19" fmla="*/ 4722 w 10000"/>
              <a:gd name="connsiteY19" fmla="*/ 7652 h 10000"/>
              <a:gd name="connsiteX20" fmla="*/ 5000 w 10000"/>
              <a:gd name="connsiteY20" fmla="*/ 7652 h 10000"/>
              <a:gd name="connsiteX21" fmla="*/ 5833 w 10000"/>
              <a:gd name="connsiteY21" fmla="*/ 7652 h 10000"/>
              <a:gd name="connsiteX22" fmla="*/ 6111 w 10000"/>
              <a:gd name="connsiteY22" fmla="*/ 7652 h 10000"/>
              <a:gd name="connsiteX23" fmla="*/ 6667 w 10000"/>
              <a:gd name="connsiteY23" fmla="*/ 7505 h 10000"/>
              <a:gd name="connsiteX24" fmla="*/ 6944 w 10000"/>
              <a:gd name="connsiteY24" fmla="*/ 7357 h 10000"/>
              <a:gd name="connsiteX25" fmla="*/ 7222 w 10000"/>
              <a:gd name="connsiteY25" fmla="*/ 6913 h 10000"/>
              <a:gd name="connsiteX26" fmla="*/ 7222 w 10000"/>
              <a:gd name="connsiteY26" fmla="*/ 6617 h 10000"/>
              <a:gd name="connsiteX27" fmla="*/ 7222 w 10000"/>
              <a:gd name="connsiteY27" fmla="*/ 6026 h 10000"/>
              <a:gd name="connsiteX28" fmla="*/ 7500 w 10000"/>
              <a:gd name="connsiteY28" fmla="*/ 5582 h 10000"/>
              <a:gd name="connsiteX29" fmla="*/ 7222 w 10000"/>
              <a:gd name="connsiteY29" fmla="*/ 4843 h 10000"/>
              <a:gd name="connsiteX30" fmla="*/ 7222 w 10000"/>
              <a:gd name="connsiteY30" fmla="*/ 4270 h 10000"/>
              <a:gd name="connsiteX31" fmla="*/ 7222 w 10000"/>
              <a:gd name="connsiteY31" fmla="*/ 3530 h 10000"/>
              <a:gd name="connsiteX32" fmla="*/ 6944 w 10000"/>
              <a:gd name="connsiteY32" fmla="*/ 2939 h 10000"/>
              <a:gd name="connsiteX33" fmla="*/ 6944 w 10000"/>
              <a:gd name="connsiteY33" fmla="*/ 2495 h 10000"/>
              <a:gd name="connsiteX34" fmla="*/ 6667 w 10000"/>
              <a:gd name="connsiteY34" fmla="*/ 1904 h 10000"/>
              <a:gd name="connsiteX35" fmla="*/ 6667 w 10000"/>
              <a:gd name="connsiteY35" fmla="*/ 1608 h 10000"/>
              <a:gd name="connsiteX36" fmla="*/ 6389 w 10000"/>
              <a:gd name="connsiteY36" fmla="*/ 1183 h 10000"/>
              <a:gd name="connsiteX37" fmla="*/ 5833 w 10000"/>
              <a:gd name="connsiteY37" fmla="*/ 887 h 10000"/>
              <a:gd name="connsiteX38" fmla="*/ 5556 w 10000"/>
              <a:gd name="connsiteY38" fmla="*/ 739 h 10000"/>
              <a:gd name="connsiteX39" fmla="*/ 5278 w 10000"/>
              <a:gd name="connsiteY39" fmla="*/ 444 h 10000"/>
              <a:gd name="connsiteX40" fmla="*/ 5000 w 10000"/>
              <a:gd name="connsiteY40" fmla="*/ 0 h 10000"/>
              <a:gd name="connsiteX41" fmla="*/ 5000 w 10000"/>
              <a:gd name="connsiteY41" fmla="*/ 0 h 10000"/>
              <a:gd name="connsiteX42" fmla="*/ 5833 w 10000"/>
              <a:gd name="connsiteY42" fmla="*/ 0 h 10000"/>
              <a:gd name="connsiteX43" fmla="*/ 6389 w 10000"/>
              <a:gd name="connsiteY43" fmla="*/ 148 h 10000"/>
              <a:gd name="connsiteX44" fmla="*/ 6944 w 10000"/>
              <a:gd name="connsiteY44" fmla="*/ 296 h 10000"/>
              <a:gd name="connsiteX45" fmla="*/ 7500 w 10000"/>
              <a:gd name="connsiteY45" fmla="*/ 444 h 10000"/>
              <a:gd name="connsiteX46" fmla="*/ 8056 w 10000"/>
              <a:gd name="connsiteY46" fmla="*/ 591 h 10000"/>
              <a:gd name="connsiteX47" fmla="*/ 8333 w 10000"/>
              <a:gd name="connsiteY47" fmla="*/ 887 h 10000"/>
              <a:gd name="connsiteX48" fmla="*/ 8611 w 10000"/>
              <a:gd name="connsiteY48" fmla="*/ 1035 h 10000"/>
              <a:gd name="connsiteX49" fmla="*/ 8889 w 10000"/>
              <a:gd name="connsiteY49" fmla="*/ 1183 h 10000"/>
              <a:gd name="connsiteX50" fmla="*/ 8889 w 10000"/>
              <a:gd name="connsiteY50" fmla="*/ 1460 h 10000"/>
              <a:gd name="connsiteX51" fmla="*/ 9167 w 10000"/>
              <a:gd name="connsiteY51" fmla="*/ 1756 h 10000"/>
              <a:gd name="connsiteX52" fmla="*/ 9167 w 10000"/>
              <a:gd name="connsiteY52" fmla="*/ 2200 h 10000"/>
              <a:gd name="connsiteX53" fmla="*/ 9444 w 10000"/>
              <a:gd name="connsiteY53" fmla="*/ 2643 h 10000"/>
              <a:gd name="connsiteX54" fmla="*/ 9444 w 10000"/>
              <a:gd name="connsiteY54" fmla="*/ 3087 h 10000"/>
              <a:gd name="connsiteX55" fmla="*/ 9722 w 10000"/>
              <a:gd name="connsiteY55" fmla="*/ 3678 h 10000"/>
              <a:gd name="connsiteX56" fmla="*/ 9722 w 10000"/>
              <a:gd name="connsiteY56" fmla="*/ 4270 h 10000"/>
              <a:gd name="connsiteX57" fmla="*/ 9722 w 10000"/>
              <a:gd name="connsiteY57" fmla="*/ 4713 h 10000"/>
              <a:gd name="connsiteX58" fmla="*/ 9722 w 10000"/>
              <a:gd name="connsiteY58" fmla="*/ 5287 h 10000"/>
              <a:gd name="connsiteX59" fmla="*/ 9722 w 10000"/>
              <a:gd name="connsiteY59" fmla="*/ 5730 h 10000"/>
              <a:gd name="connsiteX60" fmla="*/ 10000 w 10000"/>
              <a:gd name="connsiteY60" fmla="*/ 6026 h 10000"/>
              <a:gd name="connsiteX61" fmla="*/ 10000 w 10000"/>
              <a:gd name="connsiteY61" fmla="*/ 6470 h 10000"/>
              <a:gd name="connsiteX62" fmla="*/ 10000 w 10000"/>
              <a:gd name="connsiteY62" fmla="*/ 6765 h 10000"/>
              <a:gd name="connsiteX63" fmla="*/ 10000 w 10000"/>
              <a:gd name="connsiteY63" fmla="*/ 6913 h 10000"/>
              <a:gd name="connsiteX64" fmla="*/ 9722 w 10000"/>
              <a:gd name="connsiteY64" fmla="*/ 7357 h 10000"/>
              <a:gd name="connsiteX65" fmla="*/ 9722 w 10000"/>
              <a:gd name="connsiteY65" fmla="*/ 7800 h 10000"/>
              <a:gd name="connsiteX66" fmla="*/ 9167 w 10000"/>
              <a:gd name="connsiteY66" fmla="*/ 8521 h 10000"/>
              <a:gd name="connsiteX67" fmla="*/ 8889 w 10000"/>
              <a:gd name="connsiteY67" fmla="*/ 8817 h 10000"/>
              <a:gd name="connsiteX68" fmla="*/ 8611 w 10000"/>
              <a:gd name="connsiteY68" fmla="*/ 9113 h 10000"/>
              <a:gd name="connsiteX69" fmla="*/ 8056 w 10000"/>
              <a:gd name="connsiteY69" fmla="*/ 9409 h 10000"/>
              <a:gd name="connsiteX70" fmla="*/ 7778 w 10000"/>
              <a:gd name="connsiteY70" fmla="*/ 9704 h 10000"/>
              <a:gd name="connsiteX71" fmla="*/ 7222 w 10000"/>
              <a:gd name="connsiteY71" fmla="*/ 9852 h 10000"/>
              <a:gd name="connsiteX72" fmla="*/ 6944 w 10000"/>
              <a:gd name="connsiteY72" fmla="*/ 9852 h 10000"/>
              <a:gd name="connsiteX73" fmla="*/ 6667 w 10000"/>
              <a:gd name="connsiteY73" fmla="*/ 10000 h 10000"/>
              <a:gd name="connsiteX74" fmla="*/ 6111 w 10000"/>
              <a:gd name="connsiteY74" fmla="*/ 10000 h 10000"/>
              <a:gd name="connsiteX75" fmla="*/ 6111 w 10000"/>
              <a:gd name="connsiteY75" fmla="*/ 10000 h 10000"/>
              <a:gd name="connsiteX76" fmla="*/ 5833 w 10000"/>
              <a:gd name="connsiteY76" fmla="*/ 9852 h 10000"/>
              <a:gd name="connsiteX77" fmla="*/ 5833 w 10000"/>
              <a:gd name="connsiteY77" fmla="*/ 9704 h 10000"/>
              <a:gd name="connsiteX78" fmla="*/ 5556 w 10000"/>
              <a:gd name="connsiteY78" fmla="*/ 9409 h 10000"/>
              <a:gd name="connsiteX79" fmla="*/ 5556 w 10000"/>
              <a:gd name="connsiteY79" fmla="*/ 9261 h 10000"/>
              <a:gd name="connsiteX80" fmla="*/ 5278 w 10000"/>
              <a:gd name="connsiteY80" fmla="*/ 9113 h 10000"/>
              <a:gd name="connsiteX81" fmla="*/ 5000 w 10000"/>
              <a:gd name="connsiteY81" fmla="*/ 8965 h 10000"/>
              <a:gd name="connsiteX82" fmla="*/ 4722 w 10000"/>
              <a:gd name="connsiteY82" fmla="*/ 8817 h 10000"/>
              <a:gd name="connsiteX83" fmla="*/ 4167 w 10000"/>
              <a:gd name="connsiteY83" fmla="*/ 8669 h 10000"/>
              <a:gd name="connsiteX84" fmla="*/ 3889 w 10000"/>
              <a:gd name="connsiteY84" fmla="*/ 8521 h 10000"/>
              <a:gd name="connsiteX85" fmla="*/ 3056 w 10000"/>
              <a:gd name="connsiteY85" fmla="*/ 8373 h 10000"/>
              <a:gd name="connsiteX86" fmla="*/ 2500 w 10000"/>
              <a:gd name="connsiteY86" fmla="*/ 8244 h 10000"/>
              <a:gd name="connsiteX87" fmla="*/ 2500 w 10000"/>
              <a:gd name="connsiteY87" fmla="*/ 8244 h 10000"/>
              <a:gd name="connsiteX0" fmla="*/ 2500 w 10000"/>
              <a:gd name="connsiteY0" fmla="*/ 8244 h 10000"/>
              <a:gd name="connsiteX1" fmla="*/ 1944 w 10000"/>
              <a:gd name="connsiteY1" fmla="*/ 8096 h 10000"/>
              <a:gd name="connsiteX2" fmla="*/ 1389 w 10000"/>
              <a:gd name="connsiteY2" fmla="*/ 7948 h 10000"/>
              <a:gd name="connsiteX3" fmla="*/ 833 w 10000"/>
              <a:gd name="connsiteY3" fmla="*/ 7800 h 10000"/>
              <a:gd name="connsiteX4" fmla="*/ 556 w 10000"/>
              <a:gd name="connsiteY4" fmla="*/ 7800 h 10000"/>
              <a:gd name="connsiteX5" fmla="*/ 278 w 10000"/>
              <a:gd name="connsiteY5" fmla="*/ 7652 h 10000"/>
              <a:gd name="connsiteX6" fmla="*/ 0 w 10000"/>
              <a:gd name="connsiteY6" fmla="*/ 7652 h 10000"/>
              <a:gd name="connsiteX7" fmla="*/ 0 w 10000"/>
              <a:gd name="connsiteY7" fmla="*/ 7505 h 10000"/>
              <a:gd name="connsiteX8" fmla="*/ 0 w 10000"/>
              <a:gd name="connsiteY8" fmla="*/ 7505 h 10000"/>
              <a:gd name="connsiteX9" fmla="*/ 0 w 10000"/>
              <a:gd name="connsiteY9" fmla="*/ 7505 h 10000"/>
              <a:gd name="connsiteX10" fmla="*/ 278 w 10000"/>
              <a:gd name="connsiteY10" fmla="*/ 7505 h 10000"/>
              <a:gd name="connsiteX11" fmla="*/ 278 w 10000"/>
              <a:gd name="connsiteY11" fmla="*/ 7505 h 10000"/>
              <a:gd name="connsiteX12" fmla="*/ 833 w 10000"/>
              <a:gd name="connsiteY12" fmla="*/ 7505 h 10000"/>
              <a:gd name="connsiteX13" fmla="*/ 1111 w 10000"/>
              <a:gd name="connsiteY13" fmla="*/ 7505 h 10000"/>
              <a:gd name="connsiteX14" fmla="*/ 1667 w 10000"/>
              <a:gd name="connsiteY14" fmla="*/ 7505 h 10000"/>
              <a:gd name="connsiteX15" fmla="*/ 2222 w 10000"/>
              <a:gd name="connsiteY15" fmla="*/ 7505 h 10000"/>
              <a:gd name="connsiteX16" fmla="*/ 2778 w 10000"/>
              <a:gd name="connsiteY16" fmla="*/ 7505 h 10000"/>
              <a:gd name="connsiteX17" fmla="*/ 3611 w 10000"/>
              <a:gd name="connsiteY17" fmla="*/ 7652 h 10000"/>
              <a:gd name="connsiteX18" fmla="*/ 4167 w 10000"/>
              <a:gd name="connsiteY18" fmla="*/ 7652 h 10000"/>
              <a:gd name="connsiteX19" fmla="*/ 4722 w 10000"/>
              <a:gd name="connsiteY19" fmla="*/ 7652 h 10000"/>
              <a:gd name="connsiteX20" fmla="*/ 5000 w 10000"/>
              <a:gd name="connsiteY20" fmla="*/ 7652 h 10000"/>
              <a:gd name="connsiteX21" fmla="*/ 5833 w 10000"/>
              <a:gd name="connsiteY21" fmla="*/ 7652 h 10000"/>
              <a:gd name="connsiteX22" fmla="*/ 6111 w 10000"/>
              <a:gd name="connsiteY22" fmla="*/ 7652 h 10000"/>
              <a:gd name="connsiteX23" fmla="*/ 6667 w 10000"/>
              <a:gd name="connsiteY23" fmla="*/ 7505 h 10000"/>
              <a:gd name="connsiteX24" fmla="*/ 6944 w 10000"/>
              <a:gd name="connsiteY24" fmla="*/ 7357 h 10000"/>
              <a:gd name="connsiteX25" fmla="*/ 7222 w 10000"/>
              <a:gd name="connsiteY25" fmla="*/ 6913 h 10000"/>
              <a:gd name="connsiteX26" fmla="*/ 7222 w 10000"/>
              <a:gd name="connsiteY26" fmla="*/ 6617 h 10000"/>
              <a:gd name="connsiteX27" fmla="*/ 7222 w 10000"/>
              <a:gd name="connsiteY27" fmla="*/ 6026 h 10000"/>
              <a:gd name="connsiteX28" fmla="*/ 7500 w 10000"/>
              <a:gd name="connsiteY28" fmla="*/ 5582 h 10000"/>
              <a:gd name="connsiteX29" fmla="*/ 7222 w 10000"/>
              <a:gd name="connsiteY29" fmla="*/ 4843 h 10000"/>
              <a:gd name="connsiteX30" fmla="*/ 7222 w 10000"/>
              <a:gd name="connsiteY30" fmla="*/ 4270 h 10000"/>
              <a:gd name="connsiteX31" fmla="*/ 7222 w 10000"/>
              <a:gd name="connsiteY31" fmla="*/ 3530 h 10000"/>
              <a:gd name="connsiteX32" fmla="*/ 6944 w 10000"/>
              <a:gd name="connsiteY32" fmla="*/ 2939 h 10000"/>
              <a:gd name="connsiteX33" fmla="*/ 6944 w 10000"/>
              <a:gd name="connsiteY33" fmla="*/ 2495 h 10000"/>
              <a:gd name="connsiteX34" fmla="*/ 6667 w 10000"/>
              <a:gd name="connsiteY34" fmla="*/ 1904 h 10000"/>
              <a:gd name="connsiteX35" fmla="*/ 6667 w 10000"/>
              <a:gd name="connsiteY35" fmla="*/ 1608 h 10000"/>
              <a:gd name="connsiteX36" fmla="*/ 6389 w 10000"/>
              <a:gd name="connsiteY36" fmla="*/ 1183 h 10000"/>
              <a:gd name="connsiteX37" fmla="*/ 5833 w 10000"/>
              <a:gd name="connsiteY37" fmla="*/ 887 h 10000"/>
              <a:gd name="connsiteX38" fmla="*/ 5556 w 10000"/>
              <a:gd name="connsiteY38" fmla="*/ 739 h 10000"/>
              <a:gd name="connsiteX39" fmla="*/ 5278 w 10000"/>
              <a:gd name="connsiteY39" fmla="*/ 444 h 10000"/>
              <a:gd name="connsiteX40" fmla="*/ 5000 w 10000"/>
              <a:gd name="connsiteY40" fmla="*/ 0 h 10000"/>
              <a:gd name="connsiteX41" fmla="*/ 5000 w 10000"/>
              <a:gd name="connsiteY41" fmla="*/ 0 h 10000"/>
              <a:gd name="connsiteX42" fmla="*/ 5833 w 10000"/>
              <a:gd name="connsiteY42" fmla="*/ 0 h 10000"/>
              <a:gd name="connsiteX43" fmla="*/ 6944 w 10000"/>
              <a:gd name="connsiteY43" fmla="*/ 296 h 10000"/>
              <a:gd name="connsiteX44" fmla="*/ 7500 w 10000"/>
              <a:gd name="connsiteY44" fmla="*/ 444 h 10000"/>
              <a:gd name="connsiteX45" fmla="*/ 8056 w 10000"/>
              <a:gd name="connsiteY45" fmla="*/ 591 h 10000"/>
              <a:gd name="connsiteX46" fmla="*/ 8333 w 10000"/>
              <a:gd name="connsiteY46" fmla="*/ 887 h 10000"/>
              <a:gd name="connsiteX47" fmla="*/ 8611 w 10000"/>
              <a:gd name="connsiteY47" fmla="*/ 1035 h 10000"/>
              <a:gd name="connsiteX48" fmla="*/ 8889 w 10000"/>
              <a:gd name="connsiteY48" fmla="*/ 1183 h 10000"/>
              <a:gd name="connsiteX49" fmla="*/ 8889 w 10000"/>
              <a:gd name="connsiteY49" fmla="*/ 1460 h 10000"/>
              <a:gd name="connsiteX50" fmla="*/ 9167 w 10000"/>
              <a:gd name="connsiteY50" fmla="*/ 1756 h 10000"/>
              <a:gd name="connsiteX51" fmla="*/ 9167 w 10000"/>
              <a:gd name="connsiteY51" fmla="*/ 2200 h 10000"/>
              <a:gd name="connsiteX52" fmla="*/ 9444 w 10000"/>
              <a:gd name="connsiteY52" fmla="*/ 2643 h 10000"/>
              <a:gd name="connsiteX53" fmla="*/ 9444 w 10000"/>
              <a:gd name="connsiteY53" fmla="*/ 3087 h 10000"/>
              <a:gd name="connsiteX54" fmla="*/ 9722 w 10000"/>
              <a:gd name="connsiteY54" fmla="*/ 3678 h 10000"/>
              <a:gd name="connsiteX55" fmla="*/ 9722 w 10000"/>
              <a:gd name="connsiteY55" fmla="*/ 4270 h 10000"/>
              <a:gd name="connsiteX56" fmla="*/ 9722 w 10000"/>
              <a:gd name="connsiteY56" fmla="*/ 4713 h 10000"/>
              <a:gd name="connsiteX57" fmla="*/ 9722 w 10000"/>
              <a:gd name="connsiteY57" fmla="*/ 5287 h 10000"/>
              <a:gd name="connsiteX58" fmla="*/ 9722 w 10000"/>
              <a:gd name="connsiteY58" fmla="*/ 5730 h 10000"/>
              <a:gd name="connsiteX59" fmla="*/ 10000 w 10000"/>
              <a:gd name="connsiteY59" fmla="*/ 6026 h 10000"/>
              <a:gd name="connsiteX60" fmla="*/ 10000 w 10000"/>
              <a:gd name="connsiteY60" fmla="*/ 6470 h 10000"/>
              <a:gd name="connsiteX61" fmla="*/ 10000 w 10000"/>
              <a:gd name="connsiteY61" fmla="*/ 6765 h 10000"/>
              <a:gd name="connsiteX62" fmla="*/ 10000 w 10000"/>
              <a:gd name="connsiteY62" fmla="*/ 6913 h 10000"/>
              <a:gd name="connsiteX63" fmla="*/ 9722 w 10000"/>
              <a:gd name="connsiteY63" fmla="*/ 7357 h 10000"/>
              <a:gd name="connsiteX64" fmla="*/ 9722 w 10000"/>
              <a:gd name="connsiteY64" fmla="*/ 7800 h 10000"/>
              <a:gd name="connsiteX65" fmla="*/ 9167 w 10000"/>
              <a:gd name="connsiteY65" fmla="*/ 8521 h 10000"/>
              <a:gd name="connsiteX66" fmla="*/ 8889 w 10000"/>
              <a:gd name="connsiteY66" fmla="*/ 8817 h 10000"/>
              <a:gd name="connsiteX67" fmla="*/ 8611 w 10000"/>
              <a:gd name="connsiteY67" fmla="*/ 9113 h 10000"/>
              <a:gd name="connsiteX68" fmla="*/ 8056 w 10000"/>
              <a:gd name="connsiteY68" fmla="*/ 9409 h 10000"/>
              <a:gd name="connsiteX69" fmla="*/ 7778 w 10000"/>
              <a:gd name="connsiteY69" fmla="*/ 9704 h 10000"/>
              <a:gd name="connsiteX70" fmla="*/ 7222 w 10000"/>
              <a:gd name="connsiteY70" fmla="*/ 9852 h 10000"/>
              <a:gd name="connsiteX71" fmla="*/ 6944 w 10000"/>
              <a:gd name="connsiteY71" fmla="*/ 9852 h 10000"/>
              <a:gd name="connsiteX72" fmla="*/ 6667 w 10000"/>
              <a:gd name="connsiteY72" fmla="*/ 10000 h 10000"/>
              <a:gd name="connsiteX73" fmla="*/ 6111 w 10000"/>
              <a:gd name="connsiteY73" fmla="*/ 10000 h 10000"/>
              <a:gd name="connsiteX74" fmla="*/ 6111 w 10000"/>
              <a:gd name="connsiteY74" fmla="*/ 10000 h 10000"/>
              <a:gd name="connsiteX75" fmla="*/ 5833 w 10000"/>
              <a:gd name="connsiteY75" fmla="*/ 9852 h 10000"/>
              <a:gd name="connsiteX76" fmla="*/ 5833 w 10000"/>
              <a:gd name="connsiteY76" fmla="*/ 9704 h 10000"/>
              <a:gd name="connsiteX77" fmla="*/ 5556 w 10000"/>
              <a:gd name="connsiteY77" fmla="*/ 9409 h 10000"/>
              <a:gd name="connsiteX78" fmla="*/ 5556 w 10000"/>
              <a:gd name="connsiteY78" fmla="*/ 9261 h 10000"/>
              <a:gd name="connsiteX79" fmla="*/ 5278 w 10000"/>
              <a:gd name="connsiteY79" fmla="*/ 9113 h 10000"/>
              <a:gd name="connsiteX80" fmla="*/ 5000 w 10000"/>
              <a:gd name="connsiteY80" fmla="*/ 8965 h 10000"/>
              <a:gd name="connsiteX81" fmla="*/ 4722 w 10000"/>
              <a:gd name="connsiteY81" fmla="*/ 8817 h 10000"/>
              <a:gd name="connsiteX82" fmla="*/ 4167 w 10000"/>
              <a:gd name="connsiteY82" fmla="*/ 8669 h 10000"/>
              <a:gd name="connsiteX83" fmla="*/ 3889 w 10000"/>
              <a:gd name="connsiteY83" fmla="*/ 8521 h 10000"/>
              <a:gd name="connsiteX84" fmla="*/ 3056 w 10000"/>
              <a:gd name="connsiteY84" fmla="*/ 8373 h 10000"/>
              <a:gd name="connsiteX85" fmla="*/ 2500 w 10000"/>
              <a:gd name="connsiteY85" fmla="*/ 8244 h 10000"/>
              <a:gd name="connsiteX86" fmla="*/ 2500 w 10000"/>
              <a:gd name="connsiteY86" fmla="*/ 8244 h 10000"/>
              <a:gd name="connsiteX0" fmla="*/ 2500 w 10000"/>
              <a:gd name="connsiteY0" fmla="*/ 8244 h 10000"/>
              <a:gd name="connsiteX1" fmla="*/ 1944 w 10000"/>
              <a:gd name="connsiteY1" fmla="*/ 8096 h 10000"/>
              <a:gd name="connsiteX2" fmla="*/ 1389 w 10000"/>
              <a:gd name="connsiteY2" fmla="*/ 7948 h 10000"/>
              <a:gd name="connsiteX3" fmla="*/ 833 w 10000"/>
              <a:gd name="connsiteY3" fmla="*/ 7800 h 10000"/>
              <a:gd name="connsiteX4" fmla="*/ 556 w 10000"/>
              <a:gd name="connsiteY4" fmla="*/ 7800 h 10000"/>
              <a:gd name="connsiteX5" fmla="*/ 278 w 10000"/>
              <a:gd name="connsiteY5" fmla="*/ 7652 h 10000"/>
              <a:gd name="connsiteX6" fmla="*/ 0 w 10000"/>
              <a:gd name="connsiteY6" fmla="*/ 7652 h 10000"/>
              <a:gd name="connsiteX7" fmla="*/ 0 w 10000"/>
              <a:gd name="connsiteY7" fmla="*/ 7505 h 10000"/>
              <a:gd name="connsiteX8" fmla="*/ 0 w 10000"/>
              <a:gd name="connsiteY8" fmla="*/ 7505 h 10000"/>
              <a:gd name="connsiteX9" fmla="*/ 0 w 10000"/>
              <a:gd name="connsiteY9" fmla="*/ 7505 h 10000"/>
              <a:gd name="connsiteX10" fmla="*/ 278 w 10000"/>
              <a:gd name="connsiteY10" fmla="*/ 7505 h 10000"/>
              <a:gd name="connsiteX11" fmla="*/ 278 w 10000"/>
              <a:gd name="connsiteY11" fmla="*/ 7505 h 10000"/>
              <a:gd name="connsiteX12" fmla="*/ 833 w 10000"/>
              <a:gd name="connsiteY12" fmla="*/ 7505 h 10000"/>
              <a:gd name="connsiteX13" fmla="*/ 1111 w 10000"/>
              <a:gd name="connsiteY13" fmla="*/ 7505 h 10000"/>
              <a:gd name="connsiteX14" fmla="*/ 1667 w 10000"/>
              <a:gd name="connsiteY14" fmla="*/ 7505 h 10000"/>
              <a:gd name="connsiteX15" fmla="*/ 2222 w 10000"/>
              <a:gd name="connsiteY15" fmla="*/ 7505 h 10000"/>
              <a:gd name="connsiteX16" fmla="*/ 2778 w 10000"/>
              <a:gd name="connsiteY16" fmla="*/ 7505 h 10000"/>
              <a:gd name="connsiteX17" fmla="*/ 3611 w 10000"/>
              <a:gd name="connsiteY17" fmla="*/ 7652 h 10000"/>
              <a:gd name="connsiteX18" fmla="*/ 4167 w 10000"/>
              <a:gd name="connsiteY18" fmla="*/ 7652 h 10000"/>
              <a:gd name="connsiteX19" fmla="*/ 4722 w 10000"/>
              <a:gd name="connsiteY19" fmla="*/ 7652 h 10000"/>
              <a:gd name="connsiteX20" fmla="*/ 5000 w 10000"/>
              <a:gd name="connsiteY20" fmla="*/ 7652 h 10000"/>
              <a:gd name="connsiteX21" fmla="*/ 5833 w 10000"/>
              <a:gd name="connsiteY21" fmla="*/ 7652 h 10000"/>
              <a:gd name="connsiteX22" fmla="*/ 6111 w 10000"/>
              <a:gd name="connsiteY22" fmla="*/ 7652 h 10000"/>
              <a:gd name="connsiteX23" fmla="*/ 6667 w 10000"/>
              <a:gd name="connsiteY23" fmla="*/ 7505 h 10000"/>
              <a:gd name="connsiteX24" fmla="*/ 6944 w 10000"/>
              <a:gd name="connsiteY24" fmla="*/ 7357 h 10000"/>
              <a:gd name="connsiteX25" fmla="*/ 7222 w 10000"/>
              <a:gd name="connsiteY25" fmla="*/ 6913 h 10000"/>
              <a:gd name="connsiteX26" fmla="*/ 7222 w 10000"/>
              <a:gd name="connsiteY26" fmla="*/ 6617 h 10000"/>
              <a:gd name="connsiteX27" fmla="*/ 7222 w 10000"/>
              <a:gd name="connsiteY27" fmla="*/ 6026 h 10000"/>
              <a:gd name="connsiteX28" fmla="*/ 7500 w 10000"/>
              <a:gd name="connsiteY28" fmla="*/ 5582 h 10000"/>
              <a:gd name="connsiteX29" fmla="*/ 7222 w 10000"/>
              <a:gd name="connsiteY29" fmla="*/ 4843 h 10000"/>
              <a:gd name="connsiteX30" fmla="*/ 7222 w 10000"/>
              <a:gd name="connsiteY30" fmla="*/ 4270 h 10000"/>
              <a:gd name="connsiteX31" fmla="*/ 7222 w 10000"/>
              <a:gd name="connsiteY31" fmla="*/ 3530 h 10000"/>
              <a:gd name="connsiteX32" fmla="*/ 6944 w 10000"/>
              <a:gd name="connsiteY32" fmla="*/ 2939 h 10000"/>
              <a:gd name="connsiteX33" fmla="*/ 6944 w 10000"/>
              <a:gd name="connsiteY33" fmla="*/ 2495 h 10000"/>
              <a:gd name="connsiteX34" fmla="*/ 6667 w 10000"/>
              <a:gd name="connsiteY34" fmla="*/ 1904 h 10000"/>
              <a:gd name="connsiteX35" fmla="*/ 6667 w 10000"/>
              <a:gd name="connsiteY35" fmla="*/ 1608 h 10000"/>
              <a:gd name="connsiteX36" fmla="*/ 6389 w 10000"/>
              <a:gd name="connsiteY36" fmla="*/ 1183 h 10000"/>
              <a:gd name="connsiteX37" fmla="*/ 5833 w 10000"/>
              <a:gd name="connsiteY37" fmla="*/ 887 h 10000"/>
              <a:gd name="connsiteX38" fmla="*/ 5556 w 10000"/>
              <a:gd name="connsiteY38" fmla="*/ 739 h 10000"/>
              <a:gd name="connsiteX39" fmla="*/ 5278 w 10000"/>
              <a:gd name="connsiteY39" fmla="*/ 444 h 10000"/>
              <a:gd name="connsiteX40" fmla="*/ 5000 w 10000"/>
              <a:gd name="connsiteY40" fmla="*/ 0 h 10000"/>
              <a:gd name="connsiteX41" fmla="*/ 5000 w 10000"/>
              <a:gd name="connsiteY41" fmla="*/ 0 h 10000"/>
              <a:gd name="connsiteX42" fmla="*/ 6944 w 10000"/>
              <a:gd name="connsiteY42" fmla="*/ 296 h 10000"/>
              <a:gd name="connsiteX43" fmla="*/ 7500 w 10000"/>
              <a:gd name="connsiteY43" fmla="*/ 444 h 10000"/>
              <a:gd name="connsiteX44" fmla="*/ 8056 w 10000"/>
              <a:gd name="connsiteY44" fmla="*/ 591 h 10000"/>
              <a:gd name="connsiteX45" fmla="*/ 8333 w 10000"/>
              <a:gd name="connsiteY45" fmla="*/ 887 h 10000"/>
              <a:gd name="connsiteX46" fmla="*/ 8611 w 10000"/>
              <a:gd name="connsiteY46" fmla="*/ 1035 h 10000"/>
              <a:gd name="connsiteX47" fmla="*/ 8889 w 10000"/>
              <a:gd name="connsiteY47" fmla="*/ 1183 h 10000"/>
              <a:gd name="connsiteX48" fmla="*/ 8889 w 10000"/>
              <a:gd name="connsiteY48" fmla="*/ 1460 h 10000"/>
              <a:gd name="connsiteX49" fmla="*/ 9167 w 10000"/>
              <a:gd name="connsiteY49" fmla="*/ 1756 h 10000"/>
              <a:gd name="connsiteX50" fmla="*/ 9167 w 10000"/>
              <a:gd name="connsiteY50" fmla="*/ 2200 h 10000"/>
              <a:gd name="connsiteX51" fmla="*/ 9444 w 10000"/>
              <a:gd name="connsiteY51" fmla="*/ 2643 h 10000"/>
              <a:gd name="connsiteX52" fmla="*/ 9444 w 10000"/>
              <a:gd name="connsiteY52" fmla="*/ 3087 h 10000"/>
              <a:gd name="connsiteX53" fmla="*/ 9722 w 10000"/>
              <a:gd name="connsiteY53" fmla="*/ 3678 h 10000"/>
              <a:gd name="connsiteX54" fmla="*/ 9722 w 10000"/>
              <a:gd name="connsiteY54" fmla="*/ 4270 h 10000"/>
              <a:gd name="connsiteX55" fmla="*/ 9722 w 10000"/>
              <a:gd name="connsiteY55" fmla="*/ 4713 h 10000"/>
              <a:gd name="connsiteX56" fmla="*/ 9722 w 10000"/>
              <a:gd name="connsiteY56" fmla="*/ 5287 h 10000"/>
              <a:gd name="connsiteX57" fmla="*/ 9722 w 10000"/>
              <a:gd name="connsiteY57" fmla="*/ 5730 h 10000"/>
              <a:gd name="connsiteX58" fmla="*/ 10000 w 10000"/>
              <a:gd name="connsiteY58" fmla="*/ 6026 h 10000"/>
              <a:gd name="connsiteX59" fmla="*/ 10000 w 10000"/>
              <a:gd name="connsiteY59" fmla="*/ 6470 h 10000"/>
              <a:gd name="connsiteX60" fmla="*/ 10000 w 10000"/>
              <a:gd name="connsiteY60" fmla="*/ 6765 h 10000"/>
              <a:gd name="connsiteX61" fmla="*/ 10000 w 10000"/>
              <a:gd name="connsiteY61" fmla="*/ 6913 h 10000"/>
              <a:gd name="connsiteX62" fmla="*/ 9722 w 10000"/>
              <a:gd name="connsiteY62" fmla="*/ 7357 h 10000"/>
              <a:gd name="connsiteX63" fmla="*/ 9722 w 10000"/>
              <a:gd name="connsiteY63" fmla="*/ 7800 h 10000"/>
              <a:gd name="connsiteX64" fmla="*/ 9167 w 10000"/>
              <a:gd name="connsiteY64" fmla="*/ 8521 h 10000"/>
              <a:gd name="connsiteX65" fmla="*/ 8889 w 10000"/>
              <a:gd name="connsiteY65" fmla="*/ 8817 h 10000"/>
              <a:gd name="connsiteX66" fmla="*/ 8611 w 10000"/>
              <a:gd name="connsiteY66" fmla="*/ 9113 h 10000"/>
              <a:gd name="connsiteX67" fmla="*/ 8056 w 10000"/>
              <a:gd name="connsiteY67" fmla="*/ 9409 h 10000"/>
              <a:gd name="connsiteX68" fmla="*/ 7778 w 10000"/>
              <a:gd name="connsiteY68" fmla="*/ 9704 h 10000"/>
              <a:gd name="connsiteX69" fmla="*/ 7222 w 10000"/>
              <a:gd name="connsiteY69" fmla="*/ 9852 h 10000"/>
              <a:gd name="connsiteX70" fmla="*/ 6944 w 10000"/>
              <a:gd name="connsiteY70" fmla="*/ 9852 h 10000"/>
              <a:gd name="connsiteX71" fmla="*/ 6667 w 10000"/>
              <a:gd name="connsiteY71" fmla="*/ 10000 h 10000"/>
              <a:gd name="connsiteX72" fmla="*/ 6111 w 10000"/>
              <a:gd name="connsiteY72" fmla="*/ 10000 h 10000"/>
              <a:gd name="connsiteX73" fmla="*/ 6111 w 10000"/>
              <a:gd name="connsiteY73" fmla="*/ 10000 h 10000"/>
              <a:gd name="connsiteX74" fmla="*/ 5833 w 10000"/>
              <a:gd name="connsiteY74" fmla="*/ 9852 h 10000"/>
              <a:gd name="connsiteX75" fmla="*/ 5833 w 10000"/>
              <a:gd name="connsiteY75" fmla="*/ 9704 h 10000"/>
              <a:gd name="connsiteX76" fmla="*/ 5556 w 10000"/>
              <a:gd name="connsiteY76" fmla="*/ 9409 h 10000"/>
              <a:gd name="connsiteX77" fmla="*/ 5556 w 10000"/>
              <a:gd name="connsiteY77" fmla="*/ 9261 h 10000"/>
              <a:gd name="connsiteX78" fmla="*/ 5278 w 10000"/>
              <a:gd name="connsiteY78" fmla="*/ 9113 h 10000"/>
              <a:gd name="connsiteX79" fmla="*/ 5000 w 10000"/>
              <a:gd name="connsiteY79" fmla="*/ 8965 h 10000"/>
              <a:gd name="connsiteX80" fmla="*/ 4722 w 10000"/>
              <a:gd name="connsiteY80" fmla="*/ 8817 h 10000"/>
              <a:gd name="connsiteX81" fmla="*/ 4167 w 10000"/>
              <a:gd name="connsiteY81" fmla="*/ 8669 h 10000"/>
              <a:gd name="connsiteX82" fmla="*/ 3889 w 10000"/>
              <a:gd name="connsiteY82" fmla="*/ 8521 h 10000"/>
              <a:gd name="connsiteX83" fmla="*/ 3056 w 10000"/>
              <a:gd name="connsiteY83" fmla="*/ 8373 h 10000"/>
              <a:gd name="connsiteX84" fmla="*/ 2500 w 10000"/>
              <a:gd name="connsiteY84" fmla="*/ 8244 h 10000"/>
              <a:gd name="connsiteX85" fmla="*/ 2500 w 10000"/>
              <a:gd name="connsiteY85" fmla="*/ 8244 h 10000"/>
              <a:gd name="connsiteX0" fmla="*/ 2500 w 10000"/>
              <a:gd name="connsiteY0" fmla="*/ 8244 h 10000"/>
              <a:gd name="connsiteX1" fmla="*/ 1944 w 10000"/>
              <a:gd name="connsiteY1" fmla="*/ 8096 h 10000"/>
              <a:gd name="connsiteX2" fmla="*/ 1389 w 10000"/>
              <a:gd name="connsiteY2" fmla="*/ 7948 h 10000"/>
              <a:gd name="connsiteX3" fmla="*/ 833 w 10000"/>
              <a:gd name="connsiteY3" fmla="*/ 7800 h 10000"/>
              <a:gd name="connsiteX4" fmla="*/ 556 w 10000"/>
              <a:gd name="connsiteY4" fmla="*/ 7800 h 10000"/>
              <a:gd name="connsiteX5" fmla="*/ 278 w 10000"/>
              <a:gd name="connsiteY5" fmla="*/ 7652 h 10000"/>
              <a:gd name="connsiteX6" fmla="*/ 0 w 10000"/>
              <a:gd name="connsiteY6" fmla="*/ 7652 h 10000"/>
              <a:gd name="connsiteX7" fmla="*/ 0 w 10000"/>
              <a:gd name="connsiteY7" fmla="*/ 7505 h 10000"/>
              <a:gd name="connsiteX8" fmla="*/ 0 w 10000"/>
              <a:gd name="connsiteY8" fmla="*/ 7505 h 10000"/>
              <a:gd name="connsiteX9" fmla="*/ 0 w 10000"/>
              <a:gd name="connsiteY9" fmla="*/ 7505 h 10000"/>
              <a:gd name="connsiteX10" fmla="*/ 278 w 10000"/>
              <a:gd name="connsiteY10" fmla="*/ 7505 h 10000"/>
              <a:gd name="connsiteX11" fmla="*/ 278 w 10000"/>
              <a:gd name="connsiteY11" fmla="*/ 7505 h 10000"/>
              <a:gd name="connsiteX12" fmla="*/ 833 w 10000"/>
              <a:gd name="connsiteY12" fmla="*/ 7505 h 10000"/>
              <a:gd name="connsiteX13" fmla="*/ 1111 w 10000"/>
              <a:gd name="connsiteY13" fmla="*/ 7505 h 10000"/>
              <a:gd name="connsiteX14" fmla="*/ 1667 w 10000"/>
              <a:gd name="connsiteY14" fmla="*/ 7505 h 10000"/>
              <a:gd name="connsiteX15" fmla="*/ 2222 w 10000"/>
              <a:gd name="connsiteY15" fmla="*/ 7505 h 10000"/>
              <a:gd name="connsiteX16" fmla="*/ 2778 w 10000"/>
              <a:gd name="connsiteY16" fmla="*/ 7505 h 10000"/>
              <a:gd name="connsiteX17" fmla="*/ 3611 w 10000"/>
              <a:gd name="connsiteY17" fmla="*/ 7652 h 10000"/>
              <a:gd name="connsiteX18" fmla="*/ 4167 w 10000"/>
              <a:gd name="connsiteY18" fmla="*/ 7652 h 10000"/>
              <a:gd name="connsiteX19" fmla="*/ 4722 w 10000"/>
              <a:gd name="connsiteY19" fmla="*/ 7652 h 10000"/>
              <a:gd name="connsiteX20" fmla="*/ 5000 w 10000"/>
              <a:gd name="connsiteY20" fmla="*/ 7652 h 10000"/>
              <a:gd name="connsiteX21" fmla="*/ 5833 w 10000"/>
              <a:gd name="connsiteY21" fmla="*/ 7652 h 10000"/>
              <a:gd name="connsiteX22" fmla="*/ 6111 w 10000"/>
              <a:gd name="connsiteY22" fmla="*/ 7652 h 10000"/>
              <a:gd name="connsiteX23" fmla="*/ 6667 w 10000"/>
              <a:gd name="connsiteY23" fmla="*/ 7505 h 10000"/>
              <a:gd name="connsiteX24" fmla="*/ 6944 w 10000"/>
              <a:gd name="connsiteY24" fmla="*/ 7357 h 10000"/>
              <a:gd name="connsiteX25" fmla="*/ 7222 w 10000"/>
              <a:gd name="connsiteY25" fmla="*/ 6913 h 10000"/>
              <a:gd name="connsiteX26" fmla="*/ 7222 w 10000"/>
              <a:gd name="connsiteY26" fmla="*/ 6617 h 10000"/>
              <a:gd name="connsiteX27" fmla="*/ 7222 w 10000"/>
              <a:gd name="connsiteY27" fmla="*/ 6026 h 10000"/>
              <a:gd name="connsiteX28" fmla="*/ 7500 w 10000"/>
              <a:gd name="connsiteY28" fmla="*/ 5582 h 10000"/>
              <a:gd name="connsiteX29" fmla="*/ 7222 w 10000"/>
              <a:gd name="connsiteY29" fmla="*/ 4843 h 10000"/>
              <a:gd name="connsiteX30" fmla="*/ 7222 w 10000"/>
              <a:gd name="connsiteY30" fmla="*/ 4270 h 10000"/>
              <a:gd name="connsiteX31" fmla="*/ 7222 w 10000"/>
              <a:gd name="connsiteY31" fmla="*/ 3530 h 10000"/>
              <a:gd name="connsiteX32" fmla="*/ 6944 w 10000"/>
              <a:gd name="connsiteY32" fmla="*/ 2939 h 10000"/>
              <a:gd name="connsiteX33" fmla="*/ 6944 w 10000"/>
              <a:gd name="connsiteY33" fmla="*/ 2495 h 10000"/>
              <a:gd name="connsiteX34" fmla="*/ 6667 w 10000"/>
              <a:gd name="connsiteY34" fmla="*/ 1904 h 10000"/>
              <a:gd name="connsiteX35" fmla="*/ 6667 w 10000"/>
              <a:gd name="connsiteY35" fmla="*/ 1608 h 10000"/>
              <a:gd name="connsiteX36" fmla="*/ 6389 w 10000"/>
              <a:gd name="connsiteY36" fmla="*/ 1183 h 10000"/>
              <a:gd name="connsiteX37" fmla="*/ 5833 w 10000"/>
              <a:gd name="connsiteY37" fmla="*/ 887 h 10000"/>
              <a:gd name="connsiteX38" fmla="*/ 5556 w 10000"/>
              <a:gd name="connsiteY38" fmla="*/ 739 h 10000"/>
              <a:gd name="connsiteX39" fmla="*/ 5278 w 10000"/>
              <a:gd name="connsiteY39" fmla="*/ 444 h 10000"/>
              <a:gd name="connsiteX40" fmla="*/ 5000 w 10000"/>
              <a:gd name="connsiteY40" fmla="*/ 0 h 10000"/>
              <a:gd name="connsiteX41" fmla="*/ 6944 w 10000"/>
              <a:gd name="connsiteY41" fmla="*/ 296 h 10000"/>
              <a:gd name="connsiteX42" fmla="*/ 7500 w 10000"/>
              <a:gd name="connsiteY42" fmla="*/ 444 h 10000"/>
              <a:gd name="connsiteX43" fmla="*/ 8056 w 10000"/>
              <a:gd name="connsiteY43" fmla="*/ 591 h 10000"/>
              <a:gd name="connsiteX44" fmla="*/ 8333 w 10000"/>
              <a:gd name="connsiteY44" fmla="*/ 887 h 10000"/>
              <a:gd name="connsiteX45" fmla="*/ 8611 w 10000"/>
              <a:gd name="connsiteY45" fmla="*/ 1035 h 10000"/>
              <a:gd name="connsiteX46" fmla="*/ 8889 w 10000"/>
              <a:gd name="connsiteY46" fmla="*/ 1183 h 10000"/>
              <a:gd name="connsiteX47" fmla="*/ 8889 w 10000"/>
              <a:gd name="connsiteY47" fmla="*/ 1460 h 10000"/>
              <a:gd name="connsiteX48" fmla="*/ 9167 w 10000"/>
              <a:gd name="connsiteY48" fmla="*/ 1756 h 10000"/>
              <a:gd name="connsiteX49" fmla="*/ 9167 w 10000"/>
              <a:gd name="connsiteY49" fmla="*/ 2200 h 10000"/>
              <a:gd name="connsiteX50" fmla="*/ 9444 w 10000"/>
              <a:gd name="connsiteY50" fmla="*/ 2643 h 10000"/>
              <a:gd name="connsiteX51" fmla="*/ 9444 w 10000"/>
              <a:gd name="connsiteY51" fmla="*/ 3087 h 10000"/>
              <a:gd name="connsiteX52" fmla="*/ 9722 w 10000"/>
              <a:gd name="connsiteY52" fmla="*/ 3678 h 10000"/>
              <a:gd name="connsiteX53" fmla="*/ 9722 w 10000"/>
              <a:gd name="connsiteY53" fmla="*/ 4270 h 10000"/>
              <a:gd name="connsiteX54" fmla="*/ 9722 w 10000"/>
              <a:gd name="connsiteY54" fmla="*/ 4713 h 10000"/>
              <a:gd name="connsiteX55" fmla="*/ 9722 w 10000"/>
              <a:gd name="connsiteY55" fmla="*/ 5287 h 10000"/>
              <a:gd name="connsiteX56" fmla="*/ 9722 w 10000"/>
              <a:gd name="connsiteY56" fmla="*/ 5730 h 10000"/>
              <a:gd name="connsiteX57" fmla="*/ 10000 w 10000"/>
              <a:gd name="connsiteY57" fmla="*/ 6026 h 10000"/>
              <a:gd name="connsiteX58" fmla="*/ 10000 w 10000"/>
              <a:gd name="connsiteY58" fmla="*/ 6470 h 10000"/>
              <a:gd name="connsiteX59" fmla="*/ 10000 w 10000"/>
              <a:gd name="connsiteY59" fmla="*/ 6765 h 10000"/>
              <a:gd name="connsiteX60" fmla="*/ 10000 w 10000"/>
              <a:gd name="connsiteY60" fmla="*/ 6913 h 10000"/>
              <a:gd name="connsiteX61" fmla="*/ 9722 w 10000"/>
              <a:gd name="connsiteY61" fmla="*/ 7357 h 10000"/>
              <a:gd name="connsiteX62" fmla="*/ 9722 w 10000"/>
              <a:gd name="connsiteY62" fmla="*/ 7800 h 10000"/>
              <a:gd name="connsiteX63" fmla="*/ 9167 w 10000"/>
              <a:gd name="connsiteY63" fmla="*/ 8521 h 10000"/>
              <a:gd name="connsiteX64" fmla="*/ 8889 w 10000"/>
              <a:gd name="connsiteY64" fmla="*/ 8817 h 10000"/>
              <a:gd name="connsiteX65" fmla="*/ 8611 w 10000"/>
              <a:gd name="connsiteY65" fmla="*/ 9113 h 10000"/>
              <a:gd name="connsiteX66" fmla="*/ 8056 w 10000"/>
              <a:gd name="connsiteY66" fmla="*/ 9409 h 10000"/>
              <a:gd name="connsiteX67" fmla="*/ 7778 w 10000"/>
              <a:gd name="connsiteY67" fmla="*/ 9704 h 10000"/>
              <a:gd name="connsiteX68" fmla="*/ 7222 w 10000"/>
              <a:gd name="connsiteY68" fmla="*/ 9852 h 10000"/>
              <a:gd name="connsiteX69" fmla="*/ 6944 w 10000"/>
              <a:gd name="connsiteY69" fmla="*/ 9852 h 10000"/>
              <a:gd name="connsiteX70" fmla="*/ 6667 w 10000"/>
              <a:gd name="connsiteY70" fmla="*/ 10000 h 10000"/>
              <a:gd name="connsiteX71" fmla="*/ 6111 w 10000"/>
              <a:gd name="connsiteY71" fmla="*/ 10000 h 10000"/>
              <a:gd name="connsiteX72" fmla="*/ 6111 w 10000"/>
              <a:gd name="connsiteY72" fmla="*/ 10000 h 10000"/>
              <a:gd name="connsiteX73" fmla="*/ 5833 w 10000"/>
              <a:gd name="connsiteY73" fmla="*/ 9852 h 10000"/>
              <a:gd name="connsiteX74" fmla="*/ 5833 w 10000"/>
              <a:gd name="connsiteY74" fmla="*/ 9704 h 10000"/>
              <a:gd name="connsiteX75" fmla="*/ 5556 w 10000"/>
              <a:gd name="connsiteY75" fmla="*/ 9409 h 10000"/>
              <a:gd name="connsiteX76" fmla="*/ 5556 w 10000"/>
              <a:gd name="connsiteY76" fmla="*/ 9261 h 10000"/>
              <a:gd name="connsiteX77" fmla="*/ 5278 w 10000"/>
              <a:gd name="connsiteY77" fmla="*/ 9113 h 10000"/>
              <a:gd name="connsiteX78" fmla="*/ 5000 w 10000"/>
              <a:gd name="connsiteY78" fmla="*/ 8965 h 10000"/>
              <a:gd name="connsiteX79" fmla="*/ 4722 w 10000"/>
              <a:gd name="connsiteY79" fmla="*/ 8817 h 10000"/>
              <a:gd name="connsiteX80" fmla="*/ 4167 w 10000"/>
              <a:gd name="connsiteY80" fmla="*/ 8669 h 10000"/>
              <a:gd name="connsiteX81" fmla="*/ 3889 w 10000"/>
              <a:gd name="connsiteY81" fmla="*/ 8521 h 10000"/>
              <a:gd name="connsiteX82" fmla="*/ 3056 w 10000"/>
              <a:gd name="connsiteY82" fmla="*/ 8373 h 10000"/>
              <a:gd name="connsiteX83" fmla="*/ 2500 w 10000"/>
              <a:gd name="connsiteY83" fmla="*/ 8244 h 10000"/>
              <a:gd name="connsiteX84" fmla="*/ 2500 w 10000"/>
              <a:gd name="connsiteY84" fmla="*/ 8244 h 10000"/>
              <a:gd name="connsiteX0" fmla="*/ 2500 w 10000"/>
              <a:gd name="connsiteY0" fmla="*/ 8244 h 10000"/>
              <a:gd name="connsiteX1" fmla="*/ 1944 w 10000"/>
              <a:gd name="connsiteY1" fmla="*/ 8096 h 10000"/>
              <a:gd name="connsiteX2" fmla="*/ 1389 w 10000"/>
              <a:gd name="connsiteY2" fmla="*/ 7948 h 10000"/>
              <a:gd name="connsiteX3" fmla="*/ 833 w 10000"/>
              <a:gd name="connsiteY3" fmla="*/ 7800 h 10000"/>
              <a:gd name="connsiteX4" fmla="*/ 556 w 10000"/>
              <a:gd name="connsiteY4" fmla="*/ 7800 h 10000"/>
              <a:gd name="connsiteX5" fmla="*/ 278 w 10000"/>
              <a:gd name="connsiteY5" fmla="*/ 7652 h 10000"/>
              <a:gd name="connsiteX6" fmla="*/ 0 w 10000"/>
              <a:gd name="connsiteY6" fmla="*/ 7652 h 10000"/>
              <a:gd name="connsiteX7" fmla="*/ 0 w 10000"/>
              <a:gd name="connsiteY7" fmla="*/ 7505 h 10000"/>
              <a:gd name="connsiteX8" fmla="*/ 0 w 10000"/>
              <a:gd name="connsiteY8" fmla="*/ 7505 h 10000"/>
              <a:gd name="connsiteX9" fmla="*/ 0 w 10000"/>
              <a:gd name="connsiteY9" fmla="*/ 7505 h 10000"/>
              <a:gd name="connsiteX10" fmla="*/ 278 w 10000"/>
              <a:gd name="connsiteY10" fmla="*/ 7505 h 10000"/>
              <a:gd name="connsiteX11" fmla="*/ 278 w 10000"/>
              <a:gd name="connsiteY11" fmla="*/ 7505 h 10000"/>
              <a:gd name="connsiteX12" fmla="*/ 833 w 10000"/>
              <a:gd name="connsiteY12" fmla="*/ 7505 h 10000"/>
              <a:gd name="connsiteX13" fmla="*/ 1111 w 10000"/>
              <a:gd name="connsiteY13" fmla="*/ 7505 h 10000"/>
              <a:gd name="connsiteX14" fmla="*/ 1667 w 10000"/>
              <a:gd name="connsiteY14" fmla="*/ 7505 h 10000"/>
              <a:gd name="connsiteX15" fmla="*/ 2222 w 10000"/>
              <a:gd name="connsiteY15" fmla="*/ 7505 h 10000"/>
              <a:gd name="connsiteX16" fmla="*/ 2778 w 10000"/>
              <a:gd name="connsiteY16" fmla="*/ 7505 h 10000"/>
              <a:gd name="connsiteX17" fmla="*/ 3611 w 10000"/>
              <a:gd name="connsiteY17" fmla="*/ 7652 h 10000"/>
              <a:gd name="connsiteX18" fmla="*/ 4167 w 10000"/>
              <a:gd name="connsiteY18" fmla="*/ 7652 h 10000"/>
              <a:gd name="connsiteX19" fmla="*/ 4722 w 10000"/>
              <a:gd name="connsiteY19" fmla="*/ 7652 h 10000"/>
              <a:gd name="connsiteX20" fmla="*/ 5000 w 10000"/>
              <a:gd name="connsiteY20" fmla="*/ 7652 h 10000"/>
              <a:gd name="connsiteX21" fmla="*/ 5833 w 10000"/>
              <a:gd name="connsiteY21" fmla="*/ 7652 h 10000"/>
              <a:gd name="connsiteX22" fmla="*/ 6111 w 10000"/>
              <a:gd name="connsiteY22" fmla="*/ 7652 h 10000"/>
              <a:gd name="connsiteX23" fmla="*/ 6667 w 10000"/>
              <a:gd name="connsiteY23" fmla="*/ 7505 h 10000"/>
              <a:gd name="connsiteX24" fmla="*/ 6944 w 10000"/>
              <a:gd name="connsiteY24" fmla="*/ 7357 h 10000"/>
              <a:gd name="connsiteX25" fmla="*/ 7222 w 10000"/>
              <a:gd name="connsiteY25" fmla="*/ 6913 h 10000"/>
              <a:gd name="connsiteX26" fmla="*/ 7222 w 10000"/>
              <a:gd name="connsiteY26" fmla="*/ 6617 h 10000"/>
              <a:gd name="connsiteX27" fmla="*/ 7222 w 10000"/>
              <a:gd name="connsiteY27" fmla="*/ 6026 h 10000"/>
              <a:gd name="connsiteX28" fmla="*/ 7500 w 10000"/>
              <a:gd name="connsiteY28" fmla="*/ 5582 h 10000"/>
              <a:gd name="connsiteX29" fmla="*/ 7222 w 10000"/>
              <a:gd name="connsiteY29" fmla="*/ 4843 h 10000"/>
              <a:gd name="connsiteX30" fmla="*/ 7222 w 10000"/>
              <a:gd name="connsiteY30" fmla="*/ 4270 h 10000"/>
              <a:gd name="connsiteX31" fmla="*/ 7222 w 10000"/>
              <a:gd name="connsiteY31" fmla="*/ 3530 h 10000"/>
              <a:gd name="connsiteX32" fmla="*/ 6944 w 10000"/>
              <a:gd name="connsiteY32" fmla="*/ 2939 h 10000"/>
              <a:gd name="connsiteX33" fmla="*/ 6944 w 10000"/>
              <a:gd name="connsiteY33" fmla="*/ 2495 h 10000"/>
              <a:gd name="connsiteX34" fmla="*/ 6667 w 10000"/>
              <a:gd name="connsiteY34" fmla="*/ 1904 h 10000"/>
              <a:gd name="connsiteX35" fmla="*/ 6667 w 10000"/>
              <a:gd name="connsiteY35" fmla="*/ 1608 h 10000"/>
              <a:gd name="connsiteX36" fmla="*/ 6389 w 10000"/>
              <a:gd name="connsiteY36" fmla="*/ 1183 h 10000"/>
              <a:gd name="connsiteX37" fmla="*/ 5833 w 10000"/>
              <a:gd name="connsiteY37" fmla="*/ 887 h 10000"/>
              <a:gd name="connsiteX38" fmla="*/ 5556 w 10000"/>
              <a:gd name="connsiteY38" fmla="*/ 739 h 10000"/>
              <a:gd name="connsiteX39" fmla="*/ 5000 w 10000"/>
              <a:gd name="connsiteY39" fmla="*/ 0 h 10000"/>
              <a:gd name="connsiteX40" fmla="*/ 6944 w 10000"/>
              <a:gd name="connsiteY40" fmla="*/ 296 h 10000"/>
              <a:gd name="connsiteX41" fmla="*/ 7500 w 10000"/>
              <a:gd name="connsiteY41" fmla="*/ 444 h 10000"/>
              <a:gd name="connsiteX42" fmla="*/ 8056 w 10000"/>
              <a:gd name="connsiteY42" fmla="*/ 591 h 10000"/>
              <a:gd name="connsiteX43" fmla="*/ 8333 w 10000"/>
              <a:gd name="connsiteY43" fmla="*/ 887 h 10000"/>
              <a:gd name="connsiteX44" fmla="*/ 8611 w 10000"/>
              <a:gd name="connsiteY44" fmla="*/ 1035 h 10000"/>
              <a:gd name="connsiteX45" fmla="*/ 8889 w 10000"/>
              <a:gd name="connsiteY45" fmla="*/ 1183 h 10000"/>
              <a:gd name="connsiteX46" fmla="*/ 8889 w 10000"/>
              <a:gd name="connsiteY46" fmla="*/ 1460 h 10000"/>
              <a:gd name="connsiteX47" fmla="*/ 9167 w 10000"/>
              <a:gd name="connsiteY47" fmla="*/ 1756 h 10000"/>
              <a:gd name="connsiteX48" fmla="*/ 9167 w 10000"/>
              <a:gd name="connsiteY48" fmla="*/ 2200 h 10000"/>
              <a:gd name="connsiteX49" fmla="*/ 9444 w 10000"/>
              <a:gd name="connsiteY49" fmla="*/ 2643 h 10000"/>
              <a:gd name="connsiteX50" fmla="*/ 9444 w 10000"/>
              <a:gd name="connsiteY50" fmla="*/ 3087 h 10000"/>
              <a:gd name="connsiteX51" fmla="*/ 9722 w 10000"/>
              <a:gd name="connsiteY51" fmla="*/ 3678 h 10000"/>
              <a:gd name="connsiteX52" fmla="*/ 9722 w 10000"/>
              <a:gd name="connsiteY52" fmla="*/ 4270 h 10000"/>
              <a:gd name="connsiteX53" fmla="*/ 9722 w 10000"/>
              <a:gd name="connsiteY53" fmla="*/ 4713 h 10000"/>
              <a:gd name="connsiteX54" fmla="*/ 9722 w 10000"/>
              <a:gd name="connsiteY54" fmla="*/ 5287 h 10000"/>
              <a:gd name="connsiteX55" fmla="*/ 9722 w 10000"/>
              <a:gd name="connsiteY55" fmla="*/ 5730 h 10000"/>
              <a:gd name="connsiteX56" fmla="*/ 10000 w 10000"/>
              <a:gd name="connsiteY56" fmla="*/ 6026 h 10000"/>
              <a:gd name="connsiteX57" fmla="*/ 10000 w 10000"/>
              <a:gd name="connsiteY57" fmla="*/ 6470 h 10000"/>
              <a:gd name="connsiteX58" fmla="*/ 10000 w 10000"/>
              <a:gd name="connsiteY58" fmla="*/ 6765 h 10000"/>
              <a:gd name="connsiteX59" fmla="*/ 10000 w 10000"/>
              <a:gd name="connsiteY59" fmla="*/ 6913 h 10000"/>
              <a:gd name="connsiteX60" fmla="*/ 9722 w 10000"/>
              <a:gd name="connsiteY60" fmla="*/ 7357 h 10000"/>
              <a:gd name="connsiteX61" fmla="*/ 9722 w 10000"/>
              <a:gd name="connsiteY61" fmla="*/ 7800 h 10000"/>
              <a:gd name="connsiteX62" fmla="*/ 9167 w 10000"/>
              <a:gd name="connsiteY62" fmla="*/ 8521 h 10000"/>
              <a:gd name="connsiteX63" fmla="*/ 8889 w 10000"/>
              <a:gd name="connsiteY63" fmla="*/ 8817 h 10000"/>
              <a:gd name="connsiteX64" fmla="*/ 8611 w 10000"/>
              <a:gd name="connsiteY64" fmla="*/ 9113 h 10000"/>
              <a:gd name="connsiteX65" fmla="*/ 8056 w 10000"/>
              <a:gd name="connsiteY65" fmla="*/ 9409 h 10000"/>
              <a:gd name="connsiteX66" fmla="*/ 7778 w 10000"/>
              <a:gd name="connsiteY66" fmla="*/ 9704 h 10000"/>
              <a:gd name="connsiteX67" fmla="*/ 7222 w 10000"/>
              <a:gd name="connsiteY67" fmla="*/ 9852 h 10000"/>
              <a:gd name="connsiteX68" fmla="*/ 6944 w 10000"/>
              <a:gd name="connsiteY68" fmla="*/ 9852 h 10000"/>
              <a:gd name="connsiteX69" fmla="*/ 6667 w 10000"/>
              <a:gd name="connsiteY69" fmla="*/ 10000 h 10000"/>
              <a:gd name="connsiteX70" fmla="*/ 6111 w 10000"/>
              <a:gd name="connsiteY70" fmla="*/ 10000 h 10000"/>
              <a:gd name="connsiteX71" fmla="*/ 6111 w 10000"/>
              <a:gd name="connsiteY71" fmla="*/ 10000 h 10000"/>
              <a:gd name="connsiteX72" fmla="*/ 5833 w 10000"/>
              <a:gd name="connsiteY72" fmla="*/ 9852 h 10000"/>
              <a:gd name="connsiteX73" fmla="*/ 5833 w 10000"/>
              <a:gd name="connsiteY73" fmla="*/ 9704 h 10000"/>
              <a:gd name="connsiteX74" fmla="*/ 5556 w 10000"/>
              <a:gd name="connsiteY74" fmla="*/ 9409 h 10000"/>
              <a:gd name="connsiteX75" fmla="*/ 5556 w 10000"/>
              <a:gd name="connsiteY75" fmla="*/ 9261 h 10000"/>
              <a:gd name="connsiteX76" fmla="*/ 5278 w 10000"/>
              <a:gd name="connsiteY76" fmla="*/ 9113 h 10000"/>
              <a:gd name="connsiteX77" fmla="*/ 5000 w 10000"/>
              <a:gd name="connsiteY77" fmla="*/ 8965 h 10000"/>
              <a:gd name="connsiteX78" fmla="*/ 4722 w 10000"/>
              <a:gd name="connsiteY78" fmla="*/ 8817 h 10000"/>
              <a:gd name="connsiteX79" fmla="*/ 4167 w 10000"/>
              <a:gd name="connsiteY79" fmla="*/ 8669 h 10000"/>
              <a:gd name="connsiteX80" fmla="*/ 3889 w 10000"/>
              <a:gd name="connsiteY80" fmla="*/ 8521 h 10000"/>
              <a:gd name="connsiteX81" fmla="*/ 3056 w 10000"/>
              <a:gd name="connsiteY81" fmla="*/ 8373 h 10000"/>
              <a:gd name="connsiteX82" fmla="*/ 2500 w 10000"/>
              <a:gd name="connsiteY82" fmla="*/ 8244 h 10000"/>
              <a:gd name="connsiteX83" fmla="*/ 2500 w 10000"/>
              <a:gd name="connsiteY83" fmla="*/ 8244 h 10000"/>
              <a:gd name="connsiteX0" fmla="*/ 2500 w 10000"/>
              <a:gd name="connsiteY0" fmla="*/ 7948 h 9704"/>
              <a:gd name="connsiteX1" fmla="*/ 1944 w 10000"/>
              <a:gd name="connsiteY1" fmla="*/ 7800 h 9704"/>
              <a:gd name="connsiteX2" fmla="*/ 1389 w 10000"/>
              <a:gd name="connsiteY2" fmla="*/ 7652 h 9704"/>
              <a:gd name="connsiteX3" fmla="*/ 833 w 10000"/>
              <a:gd name="connsiteY3" fmla="*/ 7504 h 9704"/>
              <a:gd name="connsiteX4" fmla="*/ 556 w 10000"/>
              <a:gd name="connsiteY4" fmla="*/ 7504 h 9704"/>
              <a:gd name="connsiteX5" fmla="*/ 278 w 10000"/>
              <a:gd name="connsiteY5" fmla="*/ 7356 h 9704"/>
              <a:gd name="connsiteX6" fmla="*/ 0 w 10000"/>
              <a:gd name="connsiteY6" fmla="*/ 7356 h 9704"/>
              <a:gd name="connsiteX7" fmla="*/ 0 w 10000"/>
              <a:gd name="connsiteY7" fmla="*/ 7209 h 9704"/>
              <a:gd name="connsiteX8" fmla="*/ 0 w 10000"/>
              <a:gd name="connsiteY8" fmla="*/ 7209 h 9704"/>
              <a:gd name="connsiteX9" fmla="*/ 0 w 10000"/>
              <a:gd name="connsiteY9" fmla="*/ 7209 h 9704"/>
              <a:gd name="connsiteX10" fmla="*/ 278 w 10000"/>
              <a:gd name="connsiteY10" fmla="*/ 7209 h 9704"/>
              <a:gd name="connsiteX11" fmla="*/ 278 w 10000"/>
              <a:gd name="connsiteY11" fmla="*/ 7209 h 9704"/>
              <a:gd name="connsiteX12" fmla="*/ 833 w 10000"/>
              <a:gd name="connsiteY12" fmla="*/ 7209 h 9704"/>
              <a:gd name="connsiteX13" fmla="*/ 1111 w 10000"/>
              <a:gd name="connsiteY13" fmla="*/ 7209 h 9704"/>
              <a:gd name="connsiteX14" fmla="*/ 1667 w 10000"/>
              <a:gd name="connsiteY14" fmla="*/ 7209 h 9704"/>
              <a:gd name="connsiteX15" fmla="*/ 2222 w 10000"/>
              <a:gd name="connsiteY15" fmla="*/ 7209 h 9704"/>
              <a:gd name="connsiteX16" fmla="*/ 2778 w 10000"/>
              <a:gd name="connsiteY16" fmla="*/ 7209 h 9704"/>
              <a:gd name="connsiteX17" fmla="*/ 3611 w 10000"/>
              <a:gd name="connsiteY17" fmla="*/ 7356 h 9704"/>
              <a:gd name="connsiteX18" fmla="*/ 4167 w 10000"/>
              <a:gd name="connsiteY18" fmla="*/ 7356 h 9704"/>
              <a:gd name="connsiteX19" fmla="*/ 4722 w 10000"/>
              <a:gd name="connsiteY19" fmla="*/ 7356 h 9704"/>
              <a:gd name="connsiteX20" fmla="*/ 5000 w 10000"/>
              <a:gd name="connsiteY20" fmla="*/ 7356 h 9704"/>
              <a:gd name="connsiteX21" fmla="*/ 5833 w 10000"/>
              <a:gd name="connsiteY21" fmla="*/ 7356 h 9704"/>
              <a:gd name="connsiteX22" fmla="*/ 6111 w 10000"/>
              <a:gd name="connsiteY22" fmla="*/ 7356 h 9704"/>
              <a:gd name="connsiteX23" fmla="*/ 6667 w 10000"/>
              <a:gd name="connsiteY23" fmla="*/ 7209 h 9704"/>
              <a:gd name="connsiteX24" fmla="*/ 6944 w 10000"/>
              <a:gd name="connsiteY24" fmla="*/ 7061 h 9704"/>
              <a:gd name="connsiteX25" fmla="*/ 7222 w 10000"/>
              <a:gd name="connsiteY25" fmla="*/ 6617 h 9704"/>
              <a:gd name="connsiteX26" fmla="*/ 7222 w 10000"/>
              <a:gd name="connsiteY26" fmla="*/ 6321 h 9704"/>
              <a:gd name="connsiteX27" fmla="*/ 7222 w 10000"/>
              <a:gd name="connsiteY27" fmla="*/ 5730 h 9704"/>
              <a:gd name="connsiteX28" fmla="*/ 7500 w 10000"/>
              <a:gd name="connsiteY28" fmla="*/ 5286 h 9704"/>
              <a:gd name="connsiteX29" fmla="*/ 7222 w 10000"/>
              <a:gd name="connsiteY29" fmla="*/ 4547 h 9704"/>
              <a:gd name="connsiteX30" fmla="*/ 7222 w 10000"/>
              <a:gd name="connsiteY30" fmla="*/ 3974 h 9704"/>
              <a:gd name="connsiteX31" fmla="*/ 7222 w 10000"/>
              <a:gd name="connsiteY31" fmla="*/ 3234 h 9704"/>
              <a:gd name="connsiteX32" fmla="*/ 6944 w 10000"/>
              <a:gd name="connsiteY32" fmla="*/ 2643 h 9704"/>
              <a:gd name="connsiteX33" fmla="*/ 6944 w 10000"/>
              <a:gd name="connsiteY33" fmla="*/ 2199 h 9704"/>
              <a:gd name="connsiteX34" fmla="*/ 6667 w 10000"/>
              <a:gd name="connsiteY34" fmla="*/ 1608 h 9704"/>
              <a:gd name="connsiteX35" fmla="*/ 6667 w 10000"/>
              <a:gd name="connsiteY35" fmla="*/ 1312 h 9704"/>
              <a:gd name="connsiteX36" fmla="*/ 6389 w 10000"/>
              <a:gd name="connsiteY36" fmla="*/ 887 h 9704"/>
              <a:gd name="connsiteX37" fmla="*/ 5833 w 10000"/>
              <a:gd name="connsiteY37" fmla="*/ 591 h 9704"/>
              <a:gd name="connsiteX38" fmla="*/ 5556 w 10000"/>
              <a:gd name="connsiteY38" fmla="*/ 443 h 9704"/>
              <a:gd name="connsiteX39" fmla="*/ 6944 w 10000"/>
              <a:gd name="connsiteY39" fmla="*/ 0 h 9704"/>
              <a:gd name="connsiteX40" fmla="*/ 7500 w 10000"/>
              <a:gd name="connsiteY40" fmla="*/ 148 h 9704"/>
              <a:gd name="connsiteX41" fmla="*/ 8056 w 10000"/>
              <a:gd name="connsiteY41" fmla="*/ 295 h 9704"/>
              <a:gd name="connsiteX42" fmla="*/ 8333 w 10000"/>
              <a:gd name="connsiteY42" fmla="*/ 591 h 9704"/>
              <a:gd name="connsiteX43" fmla="*/ 8611 w 10000"/>
              <a:gd name="connsiteY43" fmla="*/ 739 h 9704"/>
              <a:gd name="connsiteX44" fmla="*/ 8889 w 10000"/>
              <a:gd name="connsiteY44" fmla="*/ 887 h 9704"/>
              <a:gd name="connsiteX45" fmla="*/ 8889 w 10000"/>
              <a:gd name="connsiteY45" fmla="*/ 1164 h 9704"/>
              <a:gd name="connsiteX46" fmla="*/ 9167 w 10000"/>
              <a:gd name="connsiteY46" fmla="*/ 1460 h 9704"/>
              <a:gd name="connsiteX47" fmla="*/ 9167 w 10000"/>
              <a:gd name="connsiteY47" fmla="*/ 1904 h 9704"/>
              <a:gd name="connsiteX48" fmla="*/ 9444 w 10000"/>
              <a:gd name="connsiteY48" fmla="*/ 2347 h 9704"/>
              <a:gd name="connsiteX49" fmla="*/ 9444 w 10000"/>
              <a:gd name="connsiteY49" fmla="*/ 2791 h 9704"/>
              <a:gd name="connsiteX50" fmla="*/ 9722 w 10000"/>
              <a:gd name="connsiteY50" fmla="*/ 3382 h 9704"/>
              <a:gd name="connsiteX51" fmla="*/ 9722 w 10000"/>
              <a:gd name="connsiteY51" fmla="*/ 3974 h 9704"/>
              <a:gd name="connsiteX52" fmla="*/ 9722 w 10000"/>
              <a:gd name="connsiteY52" fmla="*/ 4417 h 9704"/>
              <a:gd name="connsiteX53" fmla="*/ 9722 w 10000"/>
              <a:gd name="connsiteY53" fmla="*/ 4991 h 9704"/>
              <a:gd name="connsiteX54" fmla="*/ 9722 w 10000"/>
              <a:gd name="connsiteY54" fmla="*/ 5434 h 9704"/>
              <a:gd name="connsiteX55" fmla="*/ 10000 w 10000"/>
              <a:gd name="connsiteY55" fmla="*/ 5730 h 9704"/>
              <a:gd name="connsiteX56" fmla="*/ 10000 w 10000"/>
              <a:gd name="connsiteY56" fmla="*/ 6174 h 9704"/>
              <a:gd name="connsiteX57" fmla="*/ 10000 w 10000"/>
              <a:gd name="connsiteY57" fmla="*/ 6469 h 9704"/>
              <a:gd name="connsiteX58" fmla="*/ 10000 w 10000"/>
              <a:gd name="connsiteY58" fmla="*/ 6617 h 9704"/>
              <a:gd name="connsiteX59" fmla="*/ 9722 w 10000"/>
              <a:gd name="connsiteY59" fmla="*/ 7061 h 9704"/>
              <a:gd name="connsiteX60" fmla="*/ 9722 w 10000"/>
              <a:gd name="connsiteY60" fmla="*/ 7504 h 9704"/>
              <a:gd name="connsiteX61" fmla="*/ 9167 w 10000"/>
              <a:gd name="connsiteY61" fmla="*/ 8225 h 9704"/>
              <a:gd name="connsiteX62" fmla="*/ 8889 w 10000"/>
              <a:gd name="connsiteY62" fmla="*/ 8521 h 9704"/>
              <a:gd name="connsiteX63" fmla="*/ 8611 w 10000"/>
              <a:gd name="connsiteY63" fmla="*/ 8817 h 9704"/>
              <a:gd name="connsiteX64" fmla="*/ 8056 w 10000"/>
              <a:gd name="connsiteY64" fmla="*/ 9113 h 9704"/>
              <a:gd name="connsiteX65" fmla="*/ 7778 w 10000"/>
              <a:gd name="connsiteY65" fmla="*/ 9408 h 9704"/>
              <a:gd name="connsiteX66" fmla="*/ 7222 w 10000"/>
              <a:gd name="connsiteY66" fmla="*/ 9556 h 9704"/>
              <a:gd name="connsiteX67" fmla="*/ 6944 w 10000"/>
              <a:gd name="connsiteY67" fmla="*/ 9556 h 9704"/>
              <a:gd name="connsiteX68" fmla="*/ 6667 w 10000"/>
              <a:gd name="connsiteY68" fmla="*/ 9704 h 9704"/>
              <a:gd name="connsiteX69" fmla="*/ 6111 w 10000"/>
              <a:gd name="connsiteY69" fmla="*/ 9704 h 9704"/>
              <a:gd name="connsiteX70" fmla="*/ 6111 w 10000"/>
              <a:gd name="connsiteY70" fmla="*/ 9704 h 9704"/>
              <a:gd name="connsiteX71" fmla="*/ 5833 w 10000"/>
              <a:gd name="connsiteY71" fmla="*/ 9556 h 9704"/>
              <a:gd name="connsiteX72" fmla="*/ 5833 w 10000"/>
              <a:gd name="connsiteY72" fmla="*/ 9408 h 9704"/>
              <a:gd name="connsiteX73" fmla="*/ 5556 w 10000"/>
              <a:gd name="connsiteY73" fmla="*/ 9113 h 9704"/>
              <a:gd name="connsiteX74" fmla="*/ 5556 w 10000"/>
              <a:gd name="connsiteY74" fmla="*/ 8965 h 9704"/>
              <a:gd name="connsiteX75" fmla="*/ 5278 w 10000"/>
              <a:gd name="connsiteY75" fmla="*/ 8817 h 9704"/>
              <a:gd name="connsiteX76" fmla="*/ 5000 w 10000"/>
              <a:gd name="connsiteY76" fmla="*/ 8669 h 9704"/>
              <a:gd name="connsiteX77" fmla="*/ 4722 w 10000"/>
              <a:gd name="connsiteY77" fmla="*/ 8521 h 9704"/>
              <a:gd name="connsiteX78" fmla="*/ 4167 w 10000"/>
              <a:gd name="connsiteY78" fmla="*/ 8373 h 9704"/>
              <a:gd name="connsiteX79" fmla="*/ 3889 w 10000"/>
              <a:gd name="connsiteY79" fmla="*/ 8225 h 9704"/>
              <a:gd name="connsiteX80" fmla="*/ 3056 w 10000"/>
              <a:gd name="connsiteY80" fmla="*/ 8077 h 9704"/>
              <a:gd name="connsiteX81" fmla="*/ 2500 w 10000"/>
              <a:gd name="connsiteY81" fmla="*/ 7948 h 9704"/>
              <a:gd name="connsiteX82" fmla="*/ 2500 w 10000"/>
              <a:gd name="connsiteY82" fmla="*/ 7948 h 9704"/>
              <a:gd name="connsiteX0" fmla="*/ 2500 w 10000"/>
              <a:gd name="connsiteY0" fmla="*/ 8190 h 10000"/>
              <a:gd name="connsiteX1" fmla="*/ 1944 w 10000"/>
              <a:gd name="connsiteY1" fmla="*/ 8038 h 10000"/>
              <a:gd name="connsiteX2" fmla="*/ 1389 w 10000"/>
              <a:gd name="connsiteY2" fmla="*/ 7885 h 10000"/>
              <a:gd name="connsiteX3" fmla="*/ 833 w 10000"/>
              <a:gd name="connsiteY3" fmla="*/ 7733 h 10000"/>
              <a:gd name="connsiteX4" fmla="*/ 556 w 10000"/>
              <a:gd name="connsiteY4" fmla="*/ 7733 h 10000"/>
              <a:gd name="connsiteX5" fmla="*/ 278 w 10000"/>
              <a:gd name="connsiteY5" fmla="*/ 7580 h 10000"/>
              <a:gd name="connsiteX6" fmla="*/ 0 w 10000"/>
              <a:gd name="connsiteY6" fmla="*/ 7580 h 10000"/>
              <a:gd name="connsiteX7" fmla="*/ 0 w 10000"/>
              <a:gd name="connsiteY7" fmla="*/ 7429 h 10000"/>
              <a:gd name="connsiteX8" fmla="*/ 0 w 10000"/>
              <a:gd name="connsiteY8" fmla="*/ 7429 h 10000"/>
              <a:gd name="connsiteX9" fmla="*/ 0 w 10000"/>
              <a:gd name="connsiteY9" fmla="*/ 7429 h 10000"/>
              <a:gd name="connsiteX10" fmla="*/ 278 w 10000"/>
              <a:gd name="connsiteY10" fmla="*/ 7429 h 10000"/>
              <a:gd name="connsiteX11" fmla="*/ 278 w 10000"/>
              <a:gd name="connsiteY11" fmla="*/ 7429 h 10000"/>
              <a:gd name="connsiteX12" fmla="*/ 833 w 10000"/>
              <a:gd name="connsiteY12" fmla="*/ 7429 h 10000"/>
              <a:gd name="connsiteX13" fmla="*/ 1111 w 10000"/>
              <a:gd name="connsiteY13" fmla="*/ 7429 h 10000"/>
              <a:gd name="connsiteX14" fmla="*/ 1667 w 10000"/>
              <a:gd name="connsiteY14" fmla="*/ 7429 h 10000"/>
              <a:gd name="connsiteX15" fmla="*/ 2222 w 10000"/>
              <a:gd name="connsiteY15" fmla="*/ 7429 h 10000"/>
              <a:gd name="connsiteX16" fmla="*/ 2778 w 10000"/>
              <a:gd name="connsiteY16" fmla="*/ 7429 h 10000"/>
              <a:gd name="connsiteX17" fmla="*/ 3611 w 10000"/>
              <a:gd name="connsiteY17" fmla="*/ 7580 h 10000"/>
              <a:gd name="connsiteX18" fmla="*/ 4167 w 10000"/>
              <a:gd name="connsiteY18" fmla="*/ 7580 h 10000"/>
              <a:gd name="connsiteX19" fmla="*/ 4722 w 10000"/>
              <a:gd name="connsiteY19" fmla="*/ 7580 h 10000"/>
              <a:gd name="connsiteX20" fmla="*/ 5000 w 10000"/>
              <a:gd name="connsiteY20" fmla="*/ 7580 h 10000"/>
              <a:gd name="connsiteX21" fmla="*/ 5833 w 10000"/>
              <a:gd name="connsiteY21" fmla="*/ 7580 h 10000"/>
              <a:gd name="connsiteX22" fmla="*/ 6111 w 10000"/>
              <a:gd name="connsiteY22" fmla="*/ 7580 h 10000"/>
              <a:gd name="connsiteX23" fmla="*/ 6667 w 10000"/>
              <a:gd name="connsiteY23" fmla="*/ 7429 h 10000"/>
              <a:gd name="connsiteX24" fmla="*/ 6944 w 10000"/>
              <a:gd name="connsiteY24" fmla="*/ 7276 h 10000"/>
              <a:gd name="connsiteX25" fmla="*/ 7222 w 10000"/>
              <a:gd name="connsiteY25" fmla="*/ 6819 h 10000"/>
              <a:gd name="connsiteX26" fmla="*/ 7222 w 10000"/>
              <a:gd name="connsiteY26" fmla="*/ 6514 h 10000"/>
              <a:gd name="connsiteX27" fmla="*/ 7222 w 10000"/>
              <a:gd name="connsiteY27" fmla="*/ 5905 h 10000"/>
              <a:gd name="connsiteX28" fmla="*/ 7500 w 10000"/>
              <a:gd name="connsiteY28" fmla="*/ 5447 h 10000"/>
              <a:gd name="connsiteX29" fmla="*/ 7222 w 10000"/>
              <a:gd name="connsiteY29" fmla="*/ 4686 h 10000"/>
              <a:gd name="connsiteX30" fmla="*/ 7222 w 10000"/>
              <a:gd name="connsiteY30" fmla="*/ 4095 h 10000"/>
              <a:gd name="connsiteX31" fmla="*/ 7222 w 10000"/>
              <a:gd name="connsiteY31" fmla="*/ 3333 h 10000"/>
              <a:gd name="connsiteX32" fmla="*/ 6944 w 10000"/>
              <a:gd name="connsiteY32" fmla="*/ 2724 h 10000"/>
              <a:gd name="connsiteX33" fmla="*/ 6944 w 10000"/>
              <a:gd name="connsiteY33" fmla="*/ 2266 h 10000"/>
              <a:gd name="connsiteX34" fmla="*/ 6667 w 10000"/>
              <a:gd name="connsiteY34" fmla="*/ 1657 h 10000"/>
              <a:gd name="connsiteX35" fmla="*/ 6667 w 10000"/>
              <a:gd name="connsiteY35" fmla="*/ 1352 h 10000"/>
              <a:gd name="connsiteX36" fmla="*/ 5833 w 10000"/>
              <a:gd name="connsiteY36" fmla="*/ 609 h 10000"/>
              <a:gd name="connsiteX37" fmla="*/ 5556 w 10000"/>
              <a:gd name="connsiteY37" fmla="*/ 457 h 10000"/>
              <a:gd name="connsiteX38" fmla="*/ 6944 w 10000"/>
              <a:gd name="connsiteY38" fmla="*/ 0 h 10000"/>
              <a:gd name="connsiteX39" fmla="*/ 7500 w 10000"/>
              <a:gd name="connsiteY39" fmla="*/ 153 h 10000"/>
              <a:gd name="connsiteX40" fmla="*/ 8056 w 10000"/>
              <a:gd name="connsiteY40" fmla="*/ 304 h 10000"/>
              <a:gd name="connsiteX41" fmla="*/ 8333 w 10000"/>
              <a:gd name="connsiteY41" fmla="*/ 609 h 10000"/>
              <a:gd name="connsiteX42" fmla="*/ 8611 w 10000"/>
              <a:gd name="connsiteY42" fmla="*/ 762 h 10000"/>
              <a:gd name="connsiteX43" fmla="*/ 8889 w 10000"/>
              <a:gd name="connsiteY43" fmla="*/ 914 h 10000"/>
              <a:gd name="connsiteX44" fmla="*/ 8889 w 10000"/>
              <a:gd name="connsiteY44" fmla="*/ 1200 h 10000"/>
              <a:gd name="connsiteX45" fmla="*/ 9167 w 10000"/>
              <a:gd name="connsiteY45" fmla="*/ 1505 h 10000"/>
              <a:gd name="connsiteX46" fmla="*/ 9167 w 10000"/>
              <a:gd name="connsiteY46" fmla="*/ 1962 h 10000"/>
              <a:gd name="connsiteX47" fmla="*/ 9444 w 10000"/>
              <a:gd name="connsiteY47" fmla="*/ 2419 h 10000"/>
              <a:gd name="connsiteX48" fmla="*/ 9444 w 10000"/>
              <a:gd name="connsiteY48" fmla="*/ 2876 h 10000"/>
              <a:gd name="connsiteX49" fmla="*/ 9722 w 10000"/>
              <a:gd name="connsiteY49" fmla="*/ 3485 h 10000"/>
              <a:gd name="connsiteX50" fmla="*/ 9722 w 10000"/>
              <a:gd name="connsiteY50" fmla="*/ 4095 h 10000"/>
              <a:gd name="connsiteX51" fmla="*/ 9722 w 10000"/>
              <a:gd name="connsiteY51" fmla="*/ 4552 h 10000"/>
              <a:gd name="connsiteX52" fmla="*/ 9722 w 10000"/>
              <a:gd name="connsiteY52" fmla="*/ 5143 h 10000"/>
              <a:gd name="connsiteX53" fmla="*/ 9722 w 10000"/>
              <a:gd name="connsiteY53" fmla="*/ 5600 h 10000"/>
              <a:gd name="connsiteX54" fmla="*/ 10000 w 10000"/>
              <a:gd name="connsiteY54" fmla="*/ 5905 h 10000"/>
              <a:gd name="connsiteX55" fmla="*/ 10000 w 10000"/>
              <a:gd name="connsiteY55" fmla="*/ 6362 h 10000"/>
              <a:gd name="connsiteX56" fmla="*/ 10000 w 10000"/>
              <a:gd name="connsiteY56" fmla="*/ 6666 h 10000"/>
              <a:gd name="connsiteX57" fmla="*/ 10000 w 10000"/>
              <a:gd name="connsiteY57" fmla="*/ 6819 h 10000"/>
              <a:gd name="connsiteX58" fmla="*/ 9722 w 10000"/>
              <a:gd name="connsiteY58" fmla="*/ 7276 h 10000"/>
              <a:gd name="connsiteX59" fmla="*/ 9722 w 10000"/>
              <a:gd name="connsiteY59" fmla="*/ 7733 h 10000"/>
              <a:gd name="connsiteX60" fmla="*/ 9167 w 10000"/>
              <a:gd name="connsiteY60" fmla="*/ 8476 h 10000"/>
              <a:gd name="connsiteX61" fmla="*/ 8889 w 10000"/>
              <a:gd name="connsiteY61" fmla="*/ 8781 h 10000"/>
              <a:gd name="connsiteX62" fmla="*/ 8611 w 10000"/>
              <a:gd name="connsiteY62" fmla="*/ 9086 h 10000"/>
              <a:gd name="connsiteX63" fmla="*/ 8056 w 10000"/>
              <a:gd name="connsiteY63" fmla="*/ 9391 h 10000"/>
              <a:gd name="connsiteX64" fmla="*/ 7778 w 10000"/>
              <a:gd name="connsiteY64" fmla="*/ 9695 h 10000"/>
              <a:gd name="connsiteX65" fmla="*/ 7222 w 10000"/>
              <a:gd name="connsiteY65" fmla="*/ 9847 h 10000"/>
              <a:gd name="connsiteX66" fmla="*/ 6944 w 10000"/>
              <a:gd name="connsiteY66" fmla="*/ 9847 h 10000"/>
              <a:gd name="connsiteX67" fmla="*/ 6667 w 10000"/>
              <a:gd name="connsiteY67" fmla="*/ 10000 h 10000"/>
              <a:gd name="connsiteX68" fmla="*/ 6111 w 10000"/>
              <a:gd name="connsiteY68" fmla="*/ 10000 h 10000"/>
              <a:gd name="connsiteX69" fmla="*/ 6111 w 10000"/>
              <a:gd name="connsiteY69" fmla="*/ 10000 h 10000"/>
              <a:gd name="connsiteX70" fmla="*/ 5833 w 10000"/>
              <a:gd name="connsiteY70" fmla="*/ 9847 h 10000"/>
              <a:gd name="connsiteX71" fmla="*/ 5833 w 10000"/>
              <a:gd name="connsiteY71" fmla="*/ 9695 h 10000"/>
              <a:gd name="connsiteX72" fmla="*/ 5556 w 10000"/>
              <a:gd name="connsiteY72" fmla="*/ 9391 h 10000"/>
              <a:gd name="connsiteX73" fmla="*/ 5556 w 10000"/>
              <a:gd name="connsiteY73" fmla="*/ 9238 h 10000"/>
              <a:gd name="connsiteX74" fmla="*/ 5278 w 10000"/>
              <a:gd name="connsiteY74" fmla="*/ 9086 h 10000"/>
              <a:gd name="connsiteX75" fmla="*/ 5000 w 10000"/>
              <a:gd name="connsiteY75" fmla="*/ 8933 h 10000"/>
              <a:gd name="connsiteX76" fmla="*/ 4722 w 10000"/>
              <a:gd name="connsiteY76" fmla="*/ 8781 h 10000"/>
              <a:gd name="connsiteX77" fmla="*/ 4167 w 10000"/>
              <a:gd name="connsiteY77" fmla="*/ 8628 h 10000"/>
              <a:gd name="connsiteX78" fmla="*/ 3889 w 10000"/>
              <a:gd name="connsiteY78" fmla="*/ 8476 h 10000"/>
              <a:gd name="connsiteX79" fmla="*/ 3056 w 10000"/>
              <a:gd name="connsiteY79" fmla="*/ 8323 h 10000"/>
              <a:gd name="connsiteX80" fmla="*/ 2500 w 10000"/>
              <a:gd name="connsiteY80" fmla="*/ 8190 h 10000"/>
              <a:gd name="connsiteX81" fmla="*/ 2500 w 10000"/>
              <a:gd name="connsiteY81" fmla="*/ 8190 h 10000"/>
              <a:gd name="connsiteX0" fmla="*/ 2500 w 10000"/>
              <a:gd name="connsiteY0" fmla="*/ 8190 h 10000"/>
              <a:gd name="connsiteX1" fmla="*/ 1944 w 10000"/>
              <a:gd name="connsiteY1" fmla="*/ 8038 h 10000"/>
              <a:gd name="connsiteX2" fmla="*/ 1389 w 10000"/>
              <a:gd name="connsiteY2" fmla="*/ 7885 h 10000"/>
              <a:gd name="connsiteX3" fmla="*/ 833 w 10000"/>
              <a:gd name="connsiteY3" fmla="*/ 7733 h 10000"/>
              <a:gd name="connsiteX4" fmla="*/ 556 w 10000"/>
              <a:gd name="connsiteY4" fmla="*/ 7733 h 10000"/>
              <a:gd name="connsiteX5" fmla="*/ 278 w 10000"/>
              <a:gd name="connsiteY5" fmla="*/ 7580 h 10000"/>
              <a:gd name="connsiteX6" fmla="*/ 0 w 10000"/>
              <a:gd name="connsiteY6" fmla="*/ 7580 h 10000"/>
              <a:gd name="connsiteX7" fmla="*/ 0 w 10000"/>
              <a:gd name="connsiteY7" fmla="*/ 7429 h 10000"/>
              <a:gd name="connsiteX8" fmla="*/ 0 w 10000"/>
              <a:gd name="connsiteY8" fmla="*/ 7429 h 10000"/>
              <a:gd name="connsiteX9" fmla="*/ 0 w 10000"/>
              <a:gd name="connsiteY9" fmla="*/ 7429 h 10000"/>
              <a:gd name="connsiteX10" fmla="*/ 278 w 10000"/>
              <a:gd name="connsiteY10" fmla="*/ 7429 h 10000"/>
              <a:gd name="connsiteX11" fmla="*/ 278 w 10000"/>
              <a:gd name="connsiteY11" fmla="*/ 7429 h 10000"/>
              <a:gd name="connsiteX12" fmla="*/ 833 w 10000"/>
              <a:gd name="connsiteY12" fmla="*/ 7429 h 10000"/>
              <a:gd name="connsiteX13" fmla="*/ 1111 w 10000"/>
              <a:gd name="connsiteY13" fmla="*/ 7429 h 10000"/>
              <a:gd name="connsiteX14" fmla="*/ 1667 w 10000"/>
              <a:gd name="connsiteY14" fmla="*/ 7429 h 10000"/>
              <a:gd name="connsiteX15" fmla="*/ 2222 w 10000"/>
              <a:gd name="connsiteY15" fmla="*/ 7429 h 10000"/>
              <a:gd name="connsiteX16" fmla="*/ 2778 w 10000"/>
              <a:gd name="connsiteY16" fmla="*/ 7429 h 10000"/>
              <a:gd name="connsiteX17" fmla="*/ 3611 w 10000"/>
              <a:gd name="connsiteY17" fmla="*/ 7580 h 10000"/>
              <a:gd name="connsiteX18" fmla="*/ 4167 w 10000"/>
              <a:gd name="connsiteY18" fmla="*/ 7580 h 10000"/>
              <a:gd name="connsiteX19" fmla="*/ 4722 w 10000"/>
              <a:gd name="connsiteY19" fmla="*/ 7580 h 10000"/>
              <a:gd name="connsiteX20" fmla="*/ 5000 w 10000"/>
              <a:gd name="connsiteY20" fmla="*/ 7580 h 10000"/>
              <a:gd name="connsiteX21" fmla="*/ 5833 w 10000"/>
              <a:gd name="connsiteY21" fmla="*/ 7580 h 10000"/>
              <a:gd name="connsiteX22" fmla="*/ 6111 w 10000"/>
              <a:gd name="connsiteY22" fmla="*/ 7580 h 10000"/>
              <a:gd name="connsiteX23" fmla="*/ 6667 w 10000"/>
              <a:gd name="connsiteY23" fmla="*/ 7429 h 10000"/>
              <a:gd name="connsiteX24" fmla="*/ 6944 w 10000"/>
              <a:gd name="connsiteY24" fmla="*/ 7276 h 10000"/>
              <a:gd name="connsiteX25" fmla="*/ 7222 w 10000"/>
              <a:gd name="connsiteY25" fmla="*/ 6819 h 10000"/>
              <a:gd name="connsiteX26" fmla="*/ 7222 w 10000"/>
              <a:gd name="connsiteY26" fmla="*/ 6514 h 10000"/>
              <a:gd name="connsiteX27" fmla="*/ 7222 w 10000"/>
              <a:gd name="connsiteY27" fmla="*/ 5905 h 10000"/>
              <a:gd name="connsiteX28" fmla="*/ 7500 w 10000"/>
              <a:gd name="connsiteY28" fmla="*/ 5447 h 10000"/>
              <a:gd name="connsiteX29" fmla="*/ 7222 w 10000"/>
              <a:gd name="connsiteY29" fmla="*/ 4686 h 10000"/>
              <a:gd name="connsiteX30" fmla="*/ 7222 w 10000"/>
              <a:gd name="connsiteY30" fmla="*/ 4095 h 10000"/>
              <a:gd name="connsiteX31" fmla="*/ 7222 w 10000"/>
              <a:gd name="connsiteY31" fmla="*/ 3333 h 10000"/>
              <a:gd name="connsiteX32" fmla="*/ 6944 w 10000"/>
              <a:gd name="connsiteY32" fmla="*/ 2724 h 10000"/>
              <a:gd name="connsiteX33" fmla="*/ 6944 w 10000"/>
              <a:gd name="connsiteY33" fmla="*/ 2266 h 10000"/>
              <a:gd name="connsiteX34" fmla="*/ 6667 w 10000"/>
              <a:gd name="connsiteY34" fmla="*/ 1657 h 10000"/>
              <a:gd name="connsiteX35" fmla="*/ 6667 w 10000"/>
              <a:gd name="connsiteY35" fmla="*/ 1352 h 10000"/>
              <a:gd name="connsiteX36" fmla="*/ 5556 w 10000"/>
              <a:gd name="connsiteY36" fmla="*/ 457 h 10000"/>
              <a:gd name="connsiteX37" fmla="*/ 6944 w 10000"/>
              <a:gd name="connsiteY37" fmla="*/ 0 h 10000"/>
              <a:gd name="connsiteX38" fmla="*/ 7500 w 10000"/>
              <a:gd name="connsiteY38" fmla="*/ 153 h 10000"/>
              <a:gd name="connsiteX39" fmla="*/ 8056 w 10000"/>
              <a:gd name="connsiteY39" fmla="*/ 304 h 10000"/>
              <a:gd name="connsiteX40" fmla="*/ 8333 w 10000"/>
              <a:gd name="connsiteY40" fmla="*/ 609 h 10000"/>
              <a:gd name="connsiteX41" fmla="*/ 8611 w 10000"/>
              <a:gd name="connsiteY41" fmla="*/ 762 h 10000"/>
              <a:gd name="connsiteX42" fmla="*/ 8889 w 10000"/>
              <a:gd name="connsiteY42" fmla="*/ 914 h 10000"/>
              <a:gd name="connsiteX43" fmla="*/ 8889 w 10000"/>
              <a:gd name="connsiteY43" fmla="*/ 1200 h 10000"/>
              <a:gd name="connsiteX44" fmla="*/ 9167 w 10000"/>
              <a:gd name="connsiteY44" fmla="*/ 1505 h 10000"/>
              <a:gd name="connsiteX45" fmla="*/ 9167 w 10000"/>
              <a:gd name="connsiteY45" fmla="*/ 1962 h 10000"/>
              <a:gd name="connsiteX46" fmla="*/ 9444 w 10000"/>
              <a:gd name="connsiteY46" fmla="*/ 2419 h 10000"/>
              <a:gd name="connsiteX47" fmla="*/ 9444 w 10000"/>
              <a:gd name="connsiteY47" fmla="*/ 2876 h 10000"/>
              <a:gd name="connsiteX48" fmla="*/ 9722 w 10000"/>
              <a:gd name="connsiteY48" fmla="*/ 3485 h 10000"/>
              <a:gd name="connsiteX49" fmla="*/ 9722 w 10000"/>
              <a:gd name="connsiteY49" fmla="*/ 4095 h 10000"/>
              <a:gd name="connsiteX50" fmla="*/ 9722 w 10000"/>
              <a:gd name="connsiteY50" fmla="*/ 4552 h 10000"/>
              <a:gd name="connsiteX51" fmla="*/ 9722 w 10000"/>
              <a:gd name="connsiteY51" fmla="*/ 5143 h 10000"/>
              <a:gd name="connsiteX52" fmla="*/ 9722 w 10000"/>
              <a:gd name="connsiteY52" fmla="*/ 5600 h 10000"/>
              <a:gd name="connsiteX53" fmla="*/ 10000 w 10000"/>
              <a:gd name="connsiteY53" fmla="*/ 5905 h 10000"/>
              <a:gd name="connsiteX54" fmla="*/ 10000 w 10000"/>
              <a:gd name="connsiteY54" fmla="*/ 6362 h 10000"/>
              <a:gd name="connsiteX55" fmla="*/ 10000 w 10000"/>
              <a:gd name="connsiteY55" fmla="*/ 6666 h 10000"/>
              <a:gd name="connsiteX56" fmla="*/ 10000 w 10000"/>
              <a:gd name="connsiteY56" fmla="*/ 6819 h 10000"/>
              <a:gd name="connsiteX57" fmla="*/ 9722 w 10000"/>
              <a:gd name="connsiteY57" fmla="*/ 7276 h 10000"/>
              <a:gd name="connsiteX58" fmla="*/ 9722 w 10000"/>
              <a:gd name="connsiteY58" fmla="*/ 7733 h 10000"/>
              <a:gd name="connsiteX59" fmla="*/ 9167 w 10000"/>
              <a:gd name="connsiteY59" fmla="*/ 8476 h 10000"/>
              <a:gd name="connsiteX60" fmla="*/ 8889 w 10000"/>
              <a:gd name="connsiteY60" fmla="*/ 8781 h 10000"/>
              <a:gd name="connsiteX61" fmla="*/ 8611 w 10000"/>
              <a:gd name="connsiteY61" fmla="*/ 9086 h 10000"/>
              <a:gd name="connsiteX62" fmla="*/ 8056 w 10000"/>
              <a:gd name="connsiteY62" fmla="*/ 9391 h 10000"/>
              <a:gd name="connsiteX63" fmla="*/ 7778 w 10000"/>
              <a:gd name="connsiteY63" fmla="*/ 9695 h 10000"/>
              <a:gd name="connsiteX64" fmla="*/ 7222 w 10000"/>
              <a:gd name="connsiteY64" fmla="*/ 9847 h 10000"/>
              <a:gd name="connsiteX65" fmla="*/ 6944 w 10000"/>
              <a:gd name="connsiteY65" fmla="*/ 9847 h 10000"/>
              <a:gd name="connsiteX66" fmla="*/ 6667 w 10000"/>
              <a:gd name="connsiteY66" fmla="*/ 10000 h 10000"/>
              <a:gd name="connsiteX67" fmla="*/ 6111 w 10000"/>
              <a:gd name="connsiteY67" fmla="*/ 10000 h 10000"/>
              <a:gd name="connsiteX68" fmla="*/ 6111 w 10000"/>
              <a:gd name="connsiteY68" fmla="*/ 10000 h 10000"/>
              <a:gd name="connsiteX69" fmla="*/ 5833 w 10000"/>
              <a:gd name="connsiteY69" fmla="*/ 9847 h 10000"/>
              <a:gd name="connsiteX70" fmla="*/ 5833 w 10000"/>
              <a:gd name="connsiteY70" fmla="*/ 9695 h 10000"/>
              <a:gd name="connsiteX71" fmla="*/ 5556 w 10000"/>
              <a:gd name="connsiteY71" fmla="*/ 9391 h 10000"/>
              <a:gd name="connsiteX72" fmla="*/ 5556 w 10000"/>
              <a:gd name="connsiteY72" fmla="*/ 9238 h 10000"/>
              <a:gd name="connsiteX73" fmla="*/ 5278 w 10000"/>
              <a:gd name="connsiteY73" fmla="*/ 9086 h 10000"/>
              <a:gd name="connsiteX74" fmla="*/ 5000 w 10000"/>
              <a:gd name="connsiteY74" fmla="*/ 8933 h 10000"/>
              <a:gd name="connsiteX75" fmla="*/ 4722 w 10000"/>
              <a:gd name="connsiteY75" fmla="*/ 8781 h 10000"/>
              <a:gd name="connsiteX76" fmla="*/ 4167 w 10000"/>
              <a:gd name="connsiteY76" fmla="*/ 8628 h 10000"/>
              <a:gd name="connsiteX77" fmla="*/ 3889 w 10000"/>
              <a:gd name="connsiteY77" fmla="*/ 8476 h 10000"/>
              <a:gd name="connsiteX78" fmla="*/ 3056 w 10000"/>
              <a:gd name="connsiteY78" fmla="*/ 8323 h 10000"/>
              <a:gd name="connsiteX79" fmla="*/ 2500 w 10000"/>
              <a:gd name="connsiteY79" fmla="*/ 8190 h 10000"/>
              <a:gd name="connsiteX80" fmla="*/ 2500 w 10000"/>
              <a:gd name="connsiteY80" fmla="*/ 8190 h 10000"/>
              <a:gd name="connsiteX0" fmla="*/ 2500 w 10000"/>
              <a:gd name="connsiteY0" fmla="*/ 8190 h 10000"/>
              <a:gd name="connsiteX1" fmla="*/ 1944 w 10000"/>
              <a:gd name="connsiteY1" fmla="*/ 8038 h 10000"/>
              <a:gd name="connsiteX2" fmla="*/ 1389 w 10000"/>
              <a:gd name="connsiteY2" fmla="*/ 7885 h 10000"/>
              <a:gd name="connsiteX3" fmla="*/ 833 w 10000"/>
              <a:gd name="connsiteY3" fmla="*/ 7733 h 10000"/>
              <a:gd name="connsiteX4" fmla="*/ 556 w 10000"/>
              <a:gd name="connsiteY4" fmla="*/ 7733 h 10000"/>
              <a:gd name="connsiteX5" fmla="*/ 278 w 10000"/>
              <a:gd name="connsiteY5" fmla="*/ 7580 h 10000"/>
              <a:gd name="connsiteX6" fmla="*/ 0 w 10000"/>
              <a:gd name="connsiteY6" fmla="*/ 7580 h 10000"/>
              <a:gd name="connsiteX7" fmla="*/ 0 w 10000"/>
              <a:gd name="connsiteY7" fmla="*/ 7429 h 10000"/>
              <a:gd name="connsiteX8" fmla="*/ 0 w 10000"/>
              <a:gd name="connsiteY8" fmla="*/ 7429 h 10000"/>
              <a:gd name="connsiteX9" fmla="*/ 0 w 10000"/>
              <a:gd name="connsiteY9" fmla="*/ 7429 h 10000"/>
              <a:gd name="connsiteX10" fmla="*/ 278 w 10000"/>
              <a:gd name="connsiteY10" fmla="*/ 7429 h 10000"/>
              <a:gd name="connsiteX11" fmla="*/ 278 w 10000"/>
              <a:gd name="connsiteY11" fmla="*/ 7429 h 10000"/>
              <a:gd name="connsiteX12" fmla="*/ 833 w 10000"/>
              <a:gd name="connsiteY12" fmla="*/ 7429 h 10000"/>
              <a:gd name="connsiteX13" fmla="*/ 1111 w 10000"/>
              <a:gd name="connsiteY13" fmla="*/ 7429 h 10000"/>
              <a:gd name="connsiteX14" fmla="*/ 1667 w 10000"/>
              <a:gd name="connsiteY14" fmla="*/ 7429 h 10000"/>
              <a:gd name="connsiteX15" fmla="*/ 2222 w 10000"/>
              <a:gd name="connsiteY15" fmla="*/ 7429 h 10000"/>
              <a:gd name="connsiteX16" fmla="*/ 2778 w 10000"/>
              <a:gd name="connsiteY16" fmla="*/ 7429 h 10000"/>
              <a:gd name="connsiteX17" fmla="*/ 3611 w 10000"/>
              <a:gd name="connsiteY17" fmla="*/ 7580 h 10000"/>
              <a:gd name="connsiteX18" fmla="*/ 4167 w 10000"/>
              <a:gd name="connsiteY18" fmla="*/ 7580 h 10000"/>
              <a:gd name="connsiteX19" fmla="*/ 4722 w 10000"/>
              <a:gd name="connsiteY19" fmla="*/ 7580 h 10000"/>
              <a:gd name="connsiteX20" fmla="*/ 5000 w 10000"/>
              <a:gd name="connsiteY20" fmla="*/ 7580 h 10000"/>
              <a:gd name="connsiteX21" fmla="*/ 5833 w 10000"/>
              <a:gd name="connsiteY21" fmla="*/ 7580 h 10000"/>
              <a:gd name="connsiteX22" fmla="*/ 6111 w 10000"/>
              <a:gd name="connsiteY22" fmla="*/ 7580 h 10000"/>
              <a:gd name="connsiteX23" fmla="*/ 6667 w 10000"/>
              <a:gd name="connsiteY23" fmla="*/ 7429 h 10000"/>
              <a:gd name="connsiteX24" fmla="*/ 6944 w 10000"/>
              <a:gd name="connsiteY24" fmla="*/ 7276 h 10000"/>
              <a:gd name="connsiteX25" fmla="*/ 7222 w 10000"/>
              <a:gd name="connsiteY25" fmla="*/ 6819 h 10000"/>
              <a:gd name="connsiteX26" fmla="*/ 7222 w 10000"/>
              <a:gd name="connsiteY26" fmla="*/ 6514 h 10000"/>
              <a:gd name="connsiteX27" fmla="*/ 7222 w 10000"/>
              <a:gd name="connsiteY27" fmla="*/ 5905 h 10000"/>
              <a:gd name="connsiteX28" fmla="*/ 7500 w 10000"/>
              <a:gd name="connsiteY28" fmla="*/ 5447 h 10000"/>
              <a:gd name="connsiteX29" fmla="*/ 7222 w 10000"/>
              <a:gd name="connsiteY29" fmla="*/ 4686 h 10000"/>
              <a:gd name="connsiteX30" fmla="*/ 7222 w 10000"/>
              <a:gd name="connsiteY30" fmla="*/ 4095 h 10000"/>
              <a:gd name="connsiteX31" fmla="*/ 7222 w 10000"/>
              <a:gd name="connsiteY31" fmla="*/ 3333 h 10000"/>
              <a:gd name="connsiteX32" fmla="*/ 6944 w 10000"/>
              <a:gd name="connsiteY32" fmla="*/ 2724 h 10000"/>
              <a:gd name="connsiteX33" fmla="*/ 6944 w 10000"/>
              <a:gd name="connsiteY33" fmla="*/ 2266 h 10000"/>
              <a:gd name="connsiteX34" fmla="*/ 6667 w 10000"/>
              <a:gd name="connsiteY34" fmla="*/ 1657 h 10000"/>
              <a:gd name="connsiteX35" fmla="*/ 6667 w 10000"/>
              <a:gd name="connsiteY35" fmla="*/ 1352 h 10000"/>
              <a:gd name="connsiteX36" fmla="*/ 6944 w 10000"/>
              <a:gd name="connsiteY36" fmla="*/ 0 h 10000"/>
              <a:gd name="connsiteX37" fmla="*/ 7500 w 10000"/>
              <a:gd name="connsiteY37" fmla="*/ 153 h 10000"/>
              <a:gd name="connsiteX38" fmla="*/ 8056 w 10000"/>
              <a:gd name="connsiteY38" fmla="*/ 304 h 10000"/>
              <a:gd name="connsiteX39" fmla="*/ 8333 w 10000"/>
              <a:gd name="connsiteY39" fmla="*/ 609 h 10000"/>
              <a:gd name="connsiteX40" fmla="*/ 8611 w 10000"/>
              <a:gd name="connsiteY40" fmla="*/ 762 h 10000"/>
              <a:gd name="connsiteX41" fmla="*/ 8889 w 10000"/>
              <a:gd name="connsiteY41" fmla="*/ 914 h 10000"/>
              <a:gd name="connsiteX42" fmla="*/ 8889 w 10000"/>
              <a:gd name="connsiteY42" fmla="*/ 1200 h 10000"/>
              <a:gd name="connsiteX43" fmla="*/ 9167 w 10000"/>
              <a:gd name="connsiteY43" fmla="*/ 1505 h 10000"/>
              <a:gd name="connsiteX44" fmla="*/ 9167 w 10000"/>
              <a:gd name="connsiteY44" fmla="*/ 1962 h 10000"/>
              <a:gd name="connsiteX45" fmla="*/ 9444 w 10000"/>
              <a:gd name="connsiteY45" fmla="*/ 2419 h 10000"/>
              <a:gd name="connsiteX46" fmla="*/ 9444 w 10000"/>
              <a:gd name="connsiteY46" fmla="*/ 2876 h 10000"/>
              <a:gd name="connsiteX47" fmla="*/ 9722 w 10000"/>
              <a:gd name="connsiteY47" fmla="*/ 3485 h 10000"/>
              <a:gd name="connsiteX48" fmla="*/ 9722 w 10000"/>
              <a:gd name="connsiteY48" fmla="*/ 4095 h 10000"/>
              <a:gd name="connsiteX49" fmla="*/ 9722 w 10000"/>
              <a:gd name="connsiteY49" fmla="*/ 4552 h 10000"/>
              <a:gd name="connsiteX50" fmla="*/ 9722 w 10000"/>
              <a:gd name="connsiteY50" fmla="*/ 5143 h 10000"/>
              <a:gd name="connsiteX51" fmla="*/ 9722 w 10000"/>
              <a:gd name="connsiteY51" fmla="*/ 5600 h 10000"/>
              <a:gd name="connsiteX52" fmla="*/ 10000 w 10000"/>
              <a:gd name="connsiteY52" fmla="*/ 5905 h 10000"/>
              <a:gd name="connsiteX53" fmla="*/ 10000 w 10000"/>
              <a:gd name="connsiteY53" fmla="*/ 6362 h 10000"/>
              <a:gd name="connsiteX54" fmla="*/ 10000 w 10000"/>
              <a:gd name="connsiteY54" fmla="*/ 6666 h 10000"/>
              <a:gd name="connsiteX55" fmla="*/ 10000 w 10000"/>
              <a:gd name="connsiteY55" fmla="*/ 6819 h 10000"/>
              <a:gd name="connsiteX56" fmla="*/ 9722 w 10000"/>
              <a:gd name="connsiteY56" fmla="*/ 7276 h 10000"/>
              <a:gd name="connsiteX57" fmla="*/ 9722 w 10000"/>
              <a:gd name="connsiteY57" fmla="*/ 7733 h 10000"/>
              <a:gd name="connsiteX58" fmla="*/ 9167 w 10000"/>
              <a:gd name="connsiteY58" fmla="*/ 8476 h 10000"/>
              <a:gd name="connsiteX59" fmla="*/ 8889 w 10000"/>
              <a:gd name="connsiteY59" fmla="*/ 8781 h 10000"/>
              <a:gd name="connsiteX60" fmla="*/ 8611 w 10000"/>
              <a:gd name="connsiteY60" fmla="*/ 9086 h 10000"/>
              <a:gd name="connsiteX61" fmla="*/ 8056 w 10000"/>
              <a:gd name="connsiteY61" fmla="*/ 9391 h 10000"/>
              <a:gd name="connsiteX62" fmla="*/ 7778 w 10000"/>
              <a:gd name="connsiteY62" fmla="*/ 9695 h 10000"/>
              <a:gd name="connsiteX63" fmla="*/ 7222 w 10000"/>
              <a:gd name="connsiteY63" fmla="*/ 9847 h 10000"/>
              <a:gd name="connsiteX64" fmla="*/ 6944 w 10000"/>
              <a:gd name="connsiteY64" fmla="*/ 9847 h 10000"/>
              <a:gd name="connsiteX65" fmla="*/ 6667 w 10000"/>
              <a:gd name="connsiteY65" fmla="*/ 10000 h 10000"/>
              <a:gd name="connsiteX66" fmla="*/ 6111 w 10000"/>
              <a:gd name="connsiteY66" fmla="*/ 10000 h 10000"/>
              <a:gd name="connsiteX67" fmla="*/ 6111 w 10000"/>
              <a:gd name="connsiteY67" fmla="*/ 10000 h 10000"/>
              <a:gd name="connsiteX68" fmla="*/ 5833 w 10000"/>
              <a:gd name="connsiteY68" fmla="*/ 9847 h 10000"/>
              <a:gd name="connsiteX69" fmla="*/ 5833 w 10000"/>
              <a:gd name="connsiteY69" fmla="*/ 9695 h 10000"/>
              <a:gd name="connsiteX70" fmla="*/ 5556 w 10000"/>
              <a:gd name="connsiteY70" fmla="*/ 9391 h 10000"/>
              <a:gd name="connsiteX71" fmla="*/ 5556 w 10000"/>
              <a:gd name="connsiteY71" fmla="*/ 9238 h 10000"/>
              <a:gd name="connsiteX72" fmla="*/ 5278 w 10000"/>
              <a:gd name="connsiteY72" fmla="*/ 9086 h 10000"/>
              <a:gd name="connsiteX73" fmla="*/ 5000 w 10000"/>
              <a:gd name="connsiteY73" fmla="*/ 8933 h 10000"/>
              <a:gd name="connsiteX74" fmla="*/ 4722 w 10000"/>
              <a:gd name="connsiteY74" fmla="*/ 8781 h 10000"/>
              <a:gd name="connsiteX75" fmla="*/ 4167 w 10000"/>
              <a:gd name="connsiteY75" fmla="*/ 8628 h 10000"/>
              <a:gd name="connsiteX76" fmla="*/ 3889 w 10000"/>
              <a:gd name="connsiteY76" fmla="*/ 8476 h 10000"/>
              <a:gd name="connsiteX77" fmla="*/ 3056 w 10000"/>
              <a:gd name="connsiteY77" fmla="*/ 8323 h 10000"/>
              <a:gd name="connsiteX78" fmla="*/ 2500 w 10000"/>
              <a:gd name="connsiteY78" fmla="*/ 8190 h 10000"/>
              <a:gd name="connsiteX79" fmla="*/ 2500 w 10000"/>
              <a:gd name="connsiteY79" fmla="*/ 8190 h 10000"/>
              <a:gd name="connsiteX0" fmla="*/ 2500 w 10000"/>
              <a:gd name="connsiteY0" fmla="*/ 8190 h 10000"/>
              <a:gd name="connsiteX1" fmla="*/ 1944 w 10000"/>
              <a:gd name="connsiteY1" fmla="*/ 8038 h 10000"/>
              <a:gd name="connsiteX2" fmla="*/ 1389 w 10000"/>
              <a:gd name="connsiteY2" fmla="*/ 7885 h 10000"/>
              <a:gd name="connsiteX3" fmla="*/ 833 w 10000"/>
              <a:gd name="connsiteY3" fmla="*/ 7733 h 10000"/>
              <a:gd name="connsiteX4" fmla="*/ 556 w 10000"/>
              <a:gd name="connsiteY4" fmla="*/ 7733 h 10000"/>
              <a:gd name="connsiteX5" fmla="*/ 278 w 10000"/>
              <a:gd name="connsiteY5" fmla="*/ 7580 h 10000"/>
              <a:gd name="connsiteX6" fmla="*/ 0 w 10000"/>
              <a:gd name="connsiteY6" fmla="*/ 7580 h 10000"/>
              <a:gd name="connsiteX7" fmla="*/ 0 w 10000"/>
              <a:gd name="connsiteY7" fmla="*/ 7429 h 10000"/>
              <a:gd name="connsiteX8" fmla="*/ 0 w 10000"/>
              <a:gd name="connsiteY8" fmla="*/ 7429 h 10000"/>
              <a:gd name="connsiteX9" fmla="*/ 0 w 10000"/>
              <a:gd name="connsiteY9" fmla="*/ 7429 h 10000"/>
              <a:gd name="connsiteX10" fmla="*/ 278 w 10000"/>
              <a:gd name="connsiteY10" fmla="*/ 7429 h 10000"/>
              <a:gd name="connsiteX11" fmla="*/ 278 w 10000"/>
              <a:gd name="connsiteY11" fmla="*/ 7429 h 10000"/>
              <a:gd name="connsiteX12" fmla="*/ 833 w 10000"/>
              <a:gd name="connsiteY12" fmla="*/ 7429 h 10000"/>
              <a:gd name="connsiteX13" fmla="*/ 1111 w 10000"/>
              <a:gd name="connsiteY13" fmla="*/ 7429 h 10000"/>
              <a:gd name="connsiteX14" fmla="*/ 1667 w 10000"/>
              <a:gd name="connsiteY14" fmla="*/ 7429 h 10000"/>
              <a:gd name="connsiteX15" fmla="*/ 2222 w 10000"/>
              <a:gd name="connsiteY15" fmla="*/ 7429 h 10000"/>
              <a:gd name="connsiteX16" fmla="*/ 2778 w 10000"/>
              <a:gd name="connsiteY16" fmla="*/ 7429 h 10000"/>
              <a:gd name="connsiteX17" fmla="*/ 3611 w 10000"/>
              <a:gd name="connsiteY17" fmla="*/ 7580 h 10000"/>
              <a:gd name="connsiteX18" fmla="*/ 4167 w 10000"/>
              <a:gd name="connsiteY18" fmla="*/ 7580 h 10000"/>
              <a:gd name="connsiteX19" fmla="*/ 4722 w 10000"/>
              <a:gd name="connsiteY19" fmla="*/ 7580 h 10000"/>
              <a:gd name="connsiteX20" fmla="*/ 5000 w 10000"/>
              <a:gd name="connsiteY20" fmla="*/ 7580 h 10000"/>
              <a:gd name="connsiteX21" fmla="*/ 5833 w 10000"/>
              <a:gd name="connsiteY21" fmla="*/ 7580 h 10000"/>
              <a:gd name="connsiteX22" fmla="*/ 6111 w 10000"/>
              <a:gd name="connsiteY22" fmla="*/ 7580 h 10000"/>
              <a:gd name="connsiteX23" fmla="*/ 6667 w 10000"/>
              <a:gd name="connsiteY23" fmla="*/ 7429 h 10000"/>
              <a:gd name="connsiteX24" fmla="*/ 6944 w 10000"/>
              <a:gd name="connsiteY24" fmla="*/ 7276 h 10000"/>
              <a:gd name="connsiteX25" fmla="*/ 7222 w 10000"/>
              <a:gd name="connsiteY25" fmla="*/ 6819 h 10000"/>
              <a:gd name="connsiteX26" fmla="*/ 7222 w 10000"/>
              <a:gd name="connsiteY26" fmla="*/ 6514 h 10000"/>
              <a:gd name="connsiteX27" fmla="*/ 7222 w 10000"/>
              <a:gd name="connsiteY27" fmla="*/ 5905 h 10000"/>
              <a:gd name="connsiteX28" fmla="*/ 7500 w 10000"/>
              <a:gd name="connsiteY28" fmla="*/ 5447 h 10000"/>
              <a:gd name="connsiteX29" fmla="*/ 7222 w 10000"/>
              <a:gd name="connsiteY29" fmla="*/ 4686 h 10000"/>
              <a:gd name="connsiteX30" fmla="*/ 7222 w 10000"/>
              <a:gd name="connsiteY30" fmla="*/ 4095 h 10000"/>
              <a:gd name="connsiteX31" fmla="*/ 7222 w 10000"/>
              <a:gd name="connsiteY31" fmla="*/ 3333 h 10000"/>
              <a:gd name="connsiteX32" fmla="*/ 6944 w 10000"/>
              <a:gd name="connsiteY32" fmla="*/ 2724 h 10000"/>
              <a:gd name="connsiteX33" fmla="*/ 6944 w 10000"/>
              <a:gd name="connsiteY33" fmla="*/ 2266 h 10000"/>
              <a:gd name="connsiteX34" fmla="*/ 6667 w 10000"/>
              <a:gd name="connsiteY34" fmla="*/ 1657 h 10000"/>
              <a:gd name="connsiteX35" fmla="*/ 6667 w 10000"/>
              <a:gd name="connsiteY35" fmla="*/ 1352 h 10000"/>
              <a:gd name="connsiteX36" fmla="*/ 6944 w 10000"/>
              <a:gd name="connsiteY36" fmla="*/ 0 h 10000"/>
              <a:gd name="connsiteX37" fmla="*/ 8056 w 10000"/>
              <a:gd name="connsiteY37" fmla="*/ 304 h 10000"/>
              <a:gd name="connsiteX38" fmla="*/ 8333 w 10000"/>
              <a:gd name="connsiteY38" fmla="*/ 609 h 10000"/>
              <a:gd name="connsiteX39" fmla="*/ 8611 w 10000"/>
              <a:gd name="connsiteY39" fmla="*/ 762 h 10000"/>
              <a:gd name="connsiteX40" fmla="*/ 8889 w 10000"/>
              <a:gd name="connsiteY40" fmla="*/ 914 h 10000"/>
              <a:gd name="connsiteX41" fmla="*/ 8889 w 10000"/>
              <a:gd name="connsiteY41" fmla="*/ 1200 h 10000"/>
              <a:gd name="connsiteX42" fmla="*/ 9167 w 10000"/>
              <a:gd name="connsiteY42" fmla="*/ 1505 h 10000"/>
              <a:gd name="connsiteX43" fmla="*/ 9167 w 10000"/>
              <a:gd name="connsiteY43" fmla="*/ 1962 h 10000"/>
              <a:gd name="connsiteX44" fmla="*/ 9444 w 10000"/>
              <a:gd name="connsiteY44" fmla="*/ 2419 h 10000"/>
              <a:gd name="connsiteX45" fmla="*/ 9444 w 10000"/>
              <a:gd name="connsiteY45" fmla="*/ 2876 h 10000"/>
              <a:gd name="connsiteX46" fmla="*/ 9722 w 10000"/>
              <a:gd name="connsiteY46" fmla="*/ 3485 h 10000"/>
              <a:gd name="connsiteX47" fmla="*/ 9722 w 10000"/>
              <a:gd name="connsiteY47" fmla="*/ 4095 h 10000"/>
              <a:gd name="connsiteX48" fmla="*/ 9722 w 10000"/>
              <a:gd name="connsiteY48" fmla="*/ 4552 h 10000"/>
              <a:gd name="connsiteX49" fmla="*/ 9722 w 10000"/>
              <a:gd name="connsiteY49" fmla="*/ 5143 h 10000"/>
              <a:gd name="connsiteX50" fmla="*/ 9722 w 10000"/>
              <a:gd name="connsiteY50" fmla="*/ 5600 h 10000"/>
              <a:gd name="connsiteX51" fmla="*/ 10000 w 10000"/>
              <a:gd name="connsiteY51" fmla="*/ 5905 h 10000"/>
              <a:gd name="connsiteX52" fmla="*/ 10000 w 10000"/>
              <a:gd name="connsiteY52" fmla="*/ 6362 h 10000"/>
              <a:gd name="connsiteX53" fmla="*/ 10000 w 10000"/>
              <a:gd name="connsiteY53" fmla="*/ 6666 h 10000"/>
              <a:gd name="connsiteX54" fmla="*/ 10000 w 10000"/>
              <a:gd name="connsiteY54" fmla="*/ 6819 h 10000"/>
              <a:gd name="connsiteX55" fmla="*/ 9722 w 10000"/>
              <a:gd name="connsiteY55" fmla="*/ 7276 h 10000"/>
              <a:gd name="connsiteX56" fmla="*/ 9722 w 10000"/>
              <a:gd name="connsiteY56" fmla="*/ 7733 h 10000"/>
              <a:gd name="connsiteX57" fmla="*/ 9167 w 10000"/>
              <a:gd name="connsiteY57" fmla="*/ 8476 h 10000"/>
              <a:gd name="connsiteX58" fmla="*/ 8889 w 10000"/>
              <a:gd name="connsiteY58" fmla="*/ 8781 h 10000"/>
              <a:gd name="connsiteX59" fmla="*/ 8611 w 10000"/>
              <a:gd name="connsiteY59" fmla="*/ 9086 h 10000"/>
              <a:gd name="connsiteX60" fmla="*/ 8056 w 10000"/>
              <a:gd name="connsiteY60" fmla="*/ 9391 h 10000"/>
              <a:gd name="connsiteX61" fmla="*/ 7778 w 10000"/>
              <a:gd name="connsiteY61" fmla="*/ 9695 h 10000"/>
              <a:gd name="connsiteX62" fmla="*/ 7222 w 10000"/>
              <a:gd name="connsiteY62" fmla="*/ 9847 h 10000"/>
              <a:gd name="connsiteX63" fmla="*/ 6944 w 10000"/>
              <a:gd name="connsiteY63" fmla="*/ 9847 h 10000"/>
              <a:gd name="connsiteX64" fmla="*/ 6667 w 10000"/>
              <a:gd name="connsiteY64" fmla="*/ 10000 h 10000"/>
              <a:gd name="connsiteX65" fmla="*/ 6111 w 10000"/>
              <a:gd name="connsiteY65" fmla="*/ 10000 h 10000"/>
              <a:gd name="connsiteX66" fmla="*/ 6111 w 10000"/>
              <a:gd name="connsiteY66" fmla="*/ 10000 h 10000"/>
              <a:gd name="connsiteX67" fmla="*/ 5833 w 10000"/>
              <a:gd name="connsiteY67" fmla="*/ 9847 h 10000"/>
              <a:gd name="connsiteX68" fmla="*/ 5833 w 10000"/>
              <a:gd name="connsiteY68" fmla="*/ 9695 h 10000"/>
              <a:gd name="connsiteX69" fmla="*/ 5556 w 10000"/>
              <a:gd name="connsiteY69" fmla="*/ 9391 h 10000"/>
              <a:gd name="connsiteX70" fmla="*/ 5556 w 10000"/>
              <a:gd name="connsiteY70" fmla="*/ 9238 h 10000"/>
              <a:gd name="connsiteX71" fmla="*/ 5278 w 10000"/>
              <a:gd name="connsiteY71" fmla="*/ 9086 h 10000"/>
              <a:gd name="connsiteX72" fmla="*/ 5000 w 10000"/>
              <a:gd name="connsiteY72" fmla="*/ 8933 h 10000"/>
              <a:gd name="connsiteX73" fmla="*/ 4722 w 10000"/>
              <a:gd name="connsiteY73" fmla="*/ 8781 h 10000"/>
              <a:gd name="connsiteX74" fmla="*/ 4167 w 10000"/>
              <a:gd name="connsiteY74" fmla="*/ 8628 h 10000"/>
              <a:gd name="connsiteX75" fmla="*/ 3889 w 10000"/>
              <a:gd name="connsiteY75" fmla="*/ 8476 h 10000"/>
              <a:gd name="connsiteX76" fmla="*/ 3056 w 10000"/>
              <a:gd name="connsiteY76" fmla="*/ 8323 h 10000"/>
              <a:gd name="connsiteX77" fmla="*/ 2500 w 10000"/>
              <a:gd name="connsiteY77" fmla="*/ 8190 h 10000"/>
              <a:gd name="connsiteX78" fmla="*/ 2500 w 10000"/>
              <a:gd name="connsiteY78" fmla="*/ 8190 h 10000"/>
              <a:gd name="connsiteX0" fmla="*/ 2500 w 10000"/>
              <a:gd name="connsiteY0" fmla="*/ 8190 h 10000"/>
              <a:gd name="connsiteX1" fmla="*/ 1944 w 10000"/>
              <a:gd name="connsiteY1" fmla="*/ 8038 h 10000"/>
              <a:gd name="connsiteX2" fmla="*/ 1389 w 10000"/>
              <a:gd name="connsiteY2" fmla="*/ 7885 h 10000"/>
              <a:gd name="connsiteX3" fmla="*/ 833 w 10000"/>
              <a:gd name="connsiteY3" fmla="*/ 7733 h 10000"/>
              <a:gd name="connsiteX4" fmla="*/ 556 w 10000"/>
              <a:gd name="connsiteY4" fmla="*/ 7733 h 10000"/>
              <a:gd name="connsiteX5" fmla="*/ 278 w 10000"/>
              <a:gd name="connsiteY5" fmla="*/ 7580 h 10000"/>
              <a:gd name="connsiteX6" fmla="*/ 0 w 10000"/>
              <a:gd name="connsiteY6" fmla="*/ 7580 h 10000"/>
              <a:gd name="connsiteX7" fmla="*/ 0 w 10000"/>
              <a:gd name="connsiteY7" fmla="*/ 7429 h 10000"/>
              <a:gd name="connsiteX8" fmla="*/ 0 w 10000"/>
              <a:gd name="connsiteY8" fmla="*/ 7429 h 10000"/>
              <a:gd name="connsiteX9" fmla="*/ 0 w 10000"/>
              <a:gd name="connsiteY9" fmla="*/ 7429 h 10000"/>
              <a:gd name="connsiteX10" fmla="*/ 278 w 10000"/>
              <a:gd name="connsiteY10" fmla="*/ 7429 h 10000"/>
              <a:gd name="connsiteX11" fmla="*/ 278 w 10000"/>
              <a:gd name="connsiteY11" fmla="*/ 7429 h 10000"/>
              <a:gd name="connsiteX12" fmla="*/ 833 w 10000"/>
              <a:gd name="connsiteY12" fmla="*/ 7429 h 10000"/>
              <a:gd name="connsiteX13" fmla="*/ 1111 w 10000"/>
              <a:gd name="connsiteY13" fmla="*/ 7429 h 10000"/>
              <a:gd name="connsiteX14" fmla="*/ 1667 w 10000"/>
              <a:gd name="connsiteY14" fmla="*/ 7429 h 10000"/>
              <a:gd name="connsiteX15" fmla="*/ 2222 w 10000"/>
              <a:gd name="connsiteY15" fmla="*/ 7429 h 10000"/>
              <a:gd name="connsiteX16" fmla="*/ 2778 w 10000"/>
              <a:gd name="connsiteY16" fmla="*/ 7429 h 10000"/>
              <a:gd name="connsiteX17" fmla="*/ 3611 w 10000"/>
              <a:gd name="connsiteY17" fmla="*/ 7580 h 10000"/>
              <a:gd name="connsiteX18" fmla="*/ 4167 w 10000"/>
              <a:gd name="connsiteY18" fmla="*/ 7580 h 10000"/>
              <a:gd name="connsiteX19" fmla="*/ 4722 w 10000"/>
              <a:gd name="connsiteY19" fmla="*/ 7580 h 10000"/>
              <a:gd name="connsiteX20" fmla="*/ 5000 w 10000"/>
              <a:gd name="connsiteY20" fmla="*/ 7580 h 10000"/>
              <a:gd name="connsiteX21" fmla="*/ 5833 w 10000"/>
              <a:gd name="connsiteY21" fmla="*/ 7580 h 10000"/>
              <a:gd name="connsiteX22" fmla="*/ 6111 w 10000"/>
              <a:gd name="connsiteY22" fmla="*/ 7580 h 10000"/>
              <a:gd name="connsiteX23" fmla="*/ 6667 w 10000"/>
              <a:gd name="connsiteY23" fmla="*/ 7429 h 10000"/>
              <a:gd name="connsiteX24" fmla="*/ 6944 w 10000"/>
              <a:gd name="connsiteY24" fmla="*/ 7276 h 10000"/>
              <a:gd name="connsiteX25" fmla="*/ 7222 w 10000"/>
              <a:gd name="connsiteY25" fmla="*/ 6819 h 10000"/>
              <a:gd name="connsiteX26" fmla="*/ 7222 w 10000"/>
              <a:gd name="connsiteY26" fmla="*/ 6514 h 10000"/>
              <a:gd name="connsiteX27" fmla="*/ 7222 w 10000"/>
              <a:gd name="connsiteY27" fmla="*/ 5905 h 10000"/>
              <a:gd name="connsiteX28" fmla="*/ 7500 w 10000"/>
              <a:gd name="connsiteY28" fmla="*/ 5447 h 10000"/>
              <a:gd name="connsiteX29" fmla="*/ 7222 w 10000"/>
              <a:gd name="connsiteY29" fmla="*/ 4686 h 10000"/>
              <a:gd name="connsiteX30" fmla="*/ 7222 w 10000"/>
              <a:gd name="connsiteY30" fmla="*/ 4095 h 10000"/>
              <a:gd name="connsiteX31" fmla="*/ 7222 w 10000"/>
              <a:gd name="connsiteY31" fmla="*/ 3333 h 10000"/>
              <a:gd name="connsiteX32" fmla="*/ 6944 w 10000"/>
              <a:gd name="connsiteY32" fmla="*/ 2724 h 10000"/>
              <a:gd name="connsiteX33" fmla="*/ 6944 w 10000"/>
              <a:gd name="connsiteY33" fmla="*/ 2266 h 10000"/>
              <a:gd name="connsiteX34" fmla="*/ 6667 w 10000"/>
              <a:gd name="connsiteY34" fmla="*/ 1657 h 10000"/>
              <a:gd name="connsiteX35" fmla="*/ 6667 w 10000"/>
              <a:gd name="connsiteY35" fmla="*/ 1352 h 10000"/>
              <a:gd name="connsiteX36" fmla="*/ 6944 w 10000"/>
              <a:gd name="connsiteY36" fmla="*/ 0 h 10000"/>
              <a:gd name="connsiteX37" fmla="*/ 8056 w 10000"/>
              <a:gd name="connsiteY37" fmla="*/ 304 h 10000"/>
              <a:gd name="connsiteX38" fmla="*/ 8611 w 10000"/>
              <a:gd name="connsiteY38" fmla="*/ 762 h 10000"/>
              <a:gd name="connsiteX39" fmla="*/ 8889 w 10000"/>
              <a:gd name="connsiteY39" fmla="*/ 914 h 10000"/>
              <a:gd name="connsiteX40" fmla="*/ 8889 w 10000"/>
              <a:gd name="connsiteY40" fmla="*/ 1200 h 10000"/>
              <a:gd name="connsiteX41" fmla="*/ 9167 w 10000"/>
              <a:gd name="connsiteY41" fmla="*/ 1505 h 10000"/>
              <a:gd name="connsiteX42" fmla="*/ 9167 w 10000"/>
              <a:gd name="connsiteY42" fmla="*/ 1962 h 10000"/>
              <a:gd name="connsiteX43" fmla="*/ 9444 w 10000"/>
              <a:gd name="connsiteY43" fmla="*/ 2419 h 10000"/>
              <a:gd name="connsiteX44" fmla="*/ 9444 w 10000"/>
              <a:gd name="connsiteY44" fmla="*/ 2876 h 10000"/>
              <a:gd name="connsiteX45" fmla="*/ 9722 w 10000"/>
              <a:gd name="connsiteY45" fmla="*/ 3485 h 10000"/>
              <a:gd name="connsiteX46" fmla="*/ 9722 w 10000"/>
              <a:gd name="connsiteY46" fmla="*/ 4095 h 10000"/>
              <a:gd name="connsiteX47" fmla="*/ 9722 w 10000"/>
              <a:gd name="connsiteY47" fmla="*/ 4552 h 10000"/>
              <a:gd name="connsiteX48" fmla="*/ 9722 w 10000"/>
              <a:gd name="connsiteY48" fmla="*/ 5143 h 10000"/>
              <a:gd name="connsiteX49" fmla="*/ 9722 w 10000"/>
              <a:gd name="connsiteY49" fmla="*/ 5600 h 10000"/>
              <a:gd name="connsiteX50" fmla="*/ 10000 w 10000"/>
              <a:gd name="connsiteY50" fmla="*/ 5905 h 10000"/>
              <a:gd name="connsiteX51" fmla="*/ 10000 w 10000"/>
              <a:gd name="connsiteY51" fmla="*/ 6362 h 10000"/>
              <a:gd name="connsiteX52" fmla="*/ 10000 w 10000"/>
              <a:gd name="connsiteY52" fmla="*/ 6666 h 10000"/>
              <a:gd name="connsiteX53" fmla="*/ 10000 w 10000"/>
              <a:gd name="connsiteY53" fmla="*/ 6819 h 10000"/>
              <a:gd name="connsiteX54" fmla="*/ 9722 w 10000"/>
              <a:gd name="connsiteY54" fmla="*/ 7276 h 10000"/>
              <a:gd name="connsiteX55" fmla="*/ 9722 w 10000"/>
              <a:gd name="connsiteY55" fmla="*/ 7733 h 10000"/>
              <a:gd name="connsiteX56" fmla="*/ 9167 w 10000"/>
              <a:gd name="connsiteY56" fmla="*/ 8476 h 10000"/>
              <a:gd name="connsiteX57" fmla="*/ 8889 w 10000"/>
              <a:gd name="connsiteY57" fmla="*/ 8781 h 10000"/>
              <a:gd name="connsiteX58" fmla="*/ 8611 w 10000"/>
              <a:gd name="connsiteY58" fmla="*/ 9086 h 10000"/>
              <a:gd name="connsiteX59" fmla="*/ 8056 w 10000"/>
              <a:gd name="connsiteY59" fmla="*/ 9391 h 10000"/>
              <a:gd name="connsiteX60" fmla="*/ 7778 w 10000"/>
              <a:gd name="connsiteY60" fmla="*/ 9695 h 10000"/>
              <a:gd name="connsiteX61" fmla="*/ 7222 w 10000"/>
              <a:gd name="connsiteY61" fmla="*/ 9847 h 10000"/>
              <a:gd name="connsiteX62" fmla="*/ 6944 w 10000"/>
              <a:gd name="connsiteY62" fmla="*/ 9847 h 10000"/>
              <a:gd name="connsiteX63" fmla="*/ 6667 w 10000"/>
              <a:gd name="connsiteY63" fmla="*/ 10000 h 10000"/>
              <a:gd name="connsiteX64" fmla="*/ 6111 w 10000"/>
              <a:gd name="connsiteY64" fmla="*/ 10000 h 10000"/>
              <a:gd name="connsiteX65" fmla="*/ 6111 w 10000"/>
              <a:gd name="connsiteY65" fmla="*/ 10000 h 10000"/>
              <a:gd name="connsiteX66" fmla="*/ 5833 w 10000"/>
              <a:gd name="connsiteY66" fmla="*/ 9847 h 10000"/>
              <a:gd name="connsiteX67" fmla="*/ 5833 w 10000"/>
              <a:gd name="connsiteY67" fmla="*/ 9695 h 10000"/>
              <a:gd name="connsiteX68" fmla="*/ 5556 w 10000"/>
              <a:gd name="connsiteY68" fmla="*/ 9391 h 10000"/>
              <a:gd name="connsiteX69" fmla="*/ 5556 w 10000"/>
              <a:gd name="connsiteY69" fmla="*/ 9238 h 10000"/>
              <a:gd name="connsiteX70" fmla="*/ 5278 w 10000"/>
              <a:gd name="connsiteY70" fmla="*/ 9086 h 10000"/>
              <a:gd name="connsiteX71" fmla="*/ 5000 w 10000"/>
              <a:gd name="connsiteY71" fmla="*/ 8933 h 10000"/>
              <a:gd name="connsiteX72" fmla="*/ 4722 w 10000"/>
              <a:gd name="connsiteY72" fmla="*/ 8781 h 10000"/>
              <a:gd name="connsiteX73" fmla="*/ 4167 w 10000"/>
              <a:gd name="connsiteY73" fmla="*/ 8628 h 10000"/>
              <a:gd name="connsiteX74" fmla="*/ 3889 w 10000"/>
              <a:gd name="connsiteY74" fmla="*/ 8476 h 10000"/>
              <a:gd name="connsiteX75" fmla="*/ 3056 w 10000"/>
              <a:gd name="connsiteY75" fmla="*/ 8323 h 10000"/>
              <a:gd name="connsiteX76" fmla="*/ 2500 w 10000"/>
              <a:gd name="connsiteY76" fmla="*/ 8190 h 10000"/>
              <a:gd name="connsiteX77" fmla="*/ 2500 w 10000"/>
              <a:gd name="connsiteY77" fmla="*/ 8190 h 10000"/>
              <a:gd name="connsiteX0" fmla="*/ 2500 w 10000"/>
              <a:gd name="connsiteY0" fmla="*/ 7886 h 9696"/>
              <a:gd name="connsiteX1" fmla="*/ 1944 w 10000"/>
              <a:gd name="connsiteY1" fmla="*/ 7734 h 9696"/>
              <a:gd name="connsiteX2" fmla="*/ 1389 w 10000"/>
              <a:gd name="connsiteY2" fmla="*/ 7581 h 9696"/>
              <a:gd name="connsiteX3" fmla="*/ 833 w 10000"/>
              <a:gd name="connsiteY3" fmla="*/ 7429 h 9696"/>
              <a:gd name="connsiteX4" fmla="*/ 556 w 10000"/>
              <a:gd name="connsiteY4" fmla="*/ 7429 h 9696"/>
              <a:gd name="connsiteX5" fmla="*/ 278 w 10000"/>
              <a:gd name="connsiteY5" fmla="*/ 7276 h 9696"/>
              <a:gd name="connsiteX6" fmla="*/ 0 w 10000"/>
              <a:gd name="connsiteY6" fmla="*/ 7276 h 9696"/>
              <a:gd name="connsiteX7" fmla="*/ 0 w 10000"/>
              <a:gd name="connsiteY7" fmla="*/ 7125 h 9696"/>
              <a:gd name="connsiteX8" fmla="*/ 0 w 10000"/>
              <a:gd name="connsiteY8" fmla="*/ 7125 h 9696"/>
              <a:gd name="connsiteX9" fmla="*/ 0 w 10000"/>
              <a:gd name="connsiteY9" fmla="*/ 7125 h 9696"/>
              <a:gd name="connsiteX10" fmla="*/ 278 w 10000"/>
              <a:gd name="connsiteY10" fmla="*/ 7125 h 9696"/>
              <a:gd name="connsiteX11" fmla="*/ 278 w 10000"/>
              <a:gd name="connsiteY11" fmla="*/ 7125 h 9696"/>
              <a:gd name="connsiteX12" fmla="*/ 833 w 10000"/>
              <a:gd name="connsiteY12" fmla="*/ 7125 h 9696"/>
              <a:gd name="connsiteX13" fmla="*/ 1111 w 10000"/>
              <a:gd name="connsiteY13" fmla="*/ 7125 h 9696"/>
              <a:gd name="connsiteX14" fmla="*/ 1667 w 10000"/>
              <a:gd name="connsiteY14" fmla="*/ 7125 h 9696"/>
              <a:gd name="connsiteX15" fmla="*/ 2222 w 10000"/>
              <a:gd name="connsiteY15" fmla="*/ 7125 h 9696"/>
              <a:gd name="connsiteX16" fmla="*/ 2778 w 10000"/>
              <a:gd name="connsiteY16" fmla="*/ 7125 h 9696"/>
              <a:gd name="connsiteX17" fmla="*/ 3611 w 10000"/>
              <a:gd name="connsiteY17" fmla="*/ 7276 h 9696"/>
              <a:gd name="connsiteX18" fmla="*/ 4167 w 10000"/>
              <a:gd name="connsiteY18" fmla="*/ 7276 h 9696"/>
              <a:gd name="connsiteX19" fmla="*/ 4722 w 10000"/>
              <a:gd name="connsiteY19" fmla="*/ 7276 h 9696"/>
              <a:gd name="connsiteX20" fmla="*/ 5000 w 10000"/>
              <a:gd name="connsiteY20" fmla="*/ 7276 h 9696"/>
              <a:gd name="connsiteX21" fmla="*/ 5833 w 10000"/>
              <a:gd name="connsiteY21" fmla="*/ 7276 h 9696"/>
              <a:gd name="connsiteX22" fmla="*/ 6111 w 10000"/>
              <a:gd name="connsiteY22" fmla="*/ 7276 h 9696"/>
              <a:gd name="connsiteX23" fmla="*/ 6667 w 10000"/>
              <a:gd name="connsiteY23" fmla="*/ 7125 h 9696"/>
              <a:gd name="connsiteX24" fmla="*/ 6944 w 10000"/>
              <a:gd name="connsiteY24" fmla="*/ 6972 h 9696"/>
              <a:gd name="connsiteX25" fmla="*/ 7222 w 10000"/>
              <a:gd name="connsiteY25" fmla="*/ 6515 h 9696"/>
              <a:gd name="connsiteX26" fmla="*/ 7222 w 10000"/>
              <a:gd name="connsiteY26" fmla="*/ 6210 h 9696"/>
              <a:gd name="connsiteX27" fmla="*/ 7222 w 10000"/>
              <a:gd name="connsiteY27" fmla="*/ 5601 h 9696"/>
              <a:gd name="connsiteX28" fmla="*/ 7500 w 10000"/>
              <a:gd name="connsiteY28" fmla="*/ 5143 h 9696"/>
              <a:gd name="connsiteX29" fmla="*/ 7222 w 10000"/>
              <a:gd name="connsiteY29" fmla="*/ 4382 h 9696"/>
              <a:gd name="connsiteX30" fmla="*/ 7222 w 10000"/>
              <a:gd name="connsiteY30" fmla="*/ 3791 h 9696"/>
              <a:gd name="connsiteX31" fmla="*/ 7222 w 10000"/>
              <a:gd name="connsiteY31" fmla="*/ 3029 h 9696"/>
              <a:gd name="connsiteX32" fmla="*/ 6944 w 10000"/>
              <a:gd name="connsiteY32" fmla="*/ 2420 h 9696"/>
              <a:gd name="connsiteX33" fmla="*/ 6944 w 10000"/>
              <a:gd name="connsiteY33" fmla="*/ 1962 h 9696"/>
              <a:gd name="connsiteX34" fmla="*/ 6667 w 10000"/>
              <a:gd name="connsiteY34" fmla="*/ 1353 h 9696"/>
              <a:gd name="connsiteX35" fmla="*/ 6667 w 10000"/>
              <a:gd name="connsiteY35" fmla="*/ 1048 h 9696"/>
              <a:gd name="connsiteX36" fmla="*/ 8056 w 10000"/>
              <a:gd name="connsiteY36" fmla="*/ 0 h 9696"/>
              <a:gd name="connsiteX37" fmla="*/ 8611 w 10000"/>
              <a:gd name="connsiteY37" fmla="*/ 458 h 9696"/>
              <a:gd name="connsiteX38" fmla="*/ 8889 w 10000"/>
              <a:gd name="connsiteY38" fmla="*/ 610 h 9696"/>
              <a:gd name="connsiteX39" fmla="*/ 8889 w 10000"/>
              <a:gd name="connsiteY39" fmla="*/ 896 h 9696"/>
              <a:gd name="connsiteX40" fmla="*/ 9167 w 10000"/>
              <a:gd name="connsiteY40" fmla="*/ 1201 h 9696"/>
              <a:gd name="connsiteX41" fmla="*/ 9167 w 10000"/>
              <a:gd name="connsiteY41" fmla="*/ 1658 h 9696"/>
              <a:gd name="connsiteX42" fmla="*/ 9444 w 10000"/>
              <a:gd name="connsiteY42" fmla="*/ 2115 h 9696"/>
              <a:gd name="connsiteX43" fmla="*/ 9444 w 10000"/>
              <a:gd name="connsiteY43" fmla="*/ 2572 h 9696"/>
              <a:gd name="connsiteX44" fmla="*/ 9722 w 10000"/>
              <a:gd name="connsiteY44" fmla="*/ 3181 h 9696"/>
              <a:gd name="connsiteX45" fmla="*/ 9722 w 10000"/>
              <a:gd name="connsiteY45" fmla="*/ 3791 h 9696"/>
              <a:gd name="connsiteX46" fmla="*/ 9722 w 10000"/>
              <a:gd name="connsiteY46" fmla="*/ 4248 h 9696"/>
              <a:gd name="connsiteX47" fmla="*/ 9722 w 10000"/>
              <a:gd name="connsiteY47" fmla="*/ 4839 h 9696"/>
              <a:gd name="connsiteX48" fmla="*/ 9722 w 10000"/>
              <a:gd name="connsiteY48" fmla="*/ 5296 h 9696"/>
              <a:gd name="connsiteX49" fmla="*/ 10000 w 10000"/>
              <a:gd name="connsiteY49" fmla="*/ 5601 h 9696"/>
              <a:gd name="connsiteX50" fmla="*/ 10000 w 10000"/>
              <a:gd name="connsiteY50" fmla="*/ 6058 h 9696"/>
              <a:gd name="connsiteX51" fmla="*/ 10000 w 10000"/>
              <a:gd name="connsiteY51" fmla="*/ 6362 h 9696"/>
              <a:gd name="connsiteX52" fmla="*/ 10000 w 10000"/>
              <a:gd name="connsiteY52" fmla="*/ 6515 h 9696"/>
              <a:gd name="connsiteX53" fmla="*/ 9722 w 10000"/>
              <a:gd name="connsiteY53" fmla="*/ 6972 h 9696"/>
              <a:gd name="connsiteX54" fmla="*/ 9722 w 10000"/>
              <a:gd name="connsiteY54" fmla="*/ 7429 h 9696"/>
              <a:gd name="connsiteX55" fmla="*/ 9167 w 10000"/>
              <a:gd name="connsiteY55" fmla="*/ 8172 h 9696"/>
              <a:gd name="connsiteX56" fmla="*/ 8889 w 10000"/>
              <a:gd name="connsiteY56" fmla="*/ 8477 h 9696"/>
              <a:gd name="connsiteX57" fmla="*/ 8611 w 10000"/>
              <a:gd name="connsiteY57" fmla="*/ 8782 h 9696"/>
              <a:gd name="connsiteX58" fmla="*/ 8056 w 10000"/>
              <a:gd name="connsiteY58" fmla="*/ 9087 h 9696"/>
              <a:gd name="connsiteX59" fmla="*/ 7778 w 10000"/>
              <a:gd name="connsiteY59" fmla="*/ 9391 h 9696"/>
              <a:gd name="connsiteX60" fmla="*/ 7222 w 10000"/>
              <a:gd name="connsiteY60" fmla="*/ 9543 h 9696"/>
              <a:gd name="connsiteX61" fmla="*/ 6944 w 10000"/>
              <a:gd name="connsiteY61" fmla="*/ 9543 h 9696"/>
              <a:gd name="connsiteX62" fmla="*/ 6667 w 10000"/>
              <a:gd name="connsiteY62" fmla="*/ 9696 h 9696"/>
              <a:gd name="connsiteX63" fmla="*/ 6111 w 10000"/>
              <a:gd name="connsiteY63" fmla="*/ 9696 h 9696"/>
              <a:gd name="connsiteX64" fmla="*/ 6111 w 10000"/>
              <a:gd name="connsiteY64" fmla="*/ 9696 h 9696"/>
              <a:gd name="connsiteX65" fmla="*/ 5833 w 10000"/>
              <a:gd name="connsiteY65" fmla="*/ 9543 h 9696"/>
              <a:gd name="connsiteX66" fmla="*/ 5833 w 10000"/>
              <a:gd name="connsiteY66" fmla="*/ 9391 h 9696"/>
              <a:gd name="connsiteX67" fmla="*/ 5556 w 10000"/>
              <a:gd name="connsiteY67" fmla="*/ 9087 h 9696"/>
              <a:gd name="connsiteX68" fmla="*/ 5556 w 10000"/>
              <a:gd name="connsiteY68" fmla="*/ 8934 h 9696"/>
              <a:gd name="connsiteX69" fmla="*/ 5278 w 10000"/>
              <a:gd name="connsiteY69" fmla="*/ 8782 h 9696"/>
              <a:gd name="connsiteX70" fmla="*/ 5000 w 10000"/>
              <a:gd name="connsiteY70" fmla="*/ 8629 h 9696"/>
              <a:gd name="connsiteX71" fmla="*/ 4722 w 10000"/>
              <a:gd name="connsiteY71" fmla="*/ 8477 h 9696"/>
              <a:gd name="connsiteX72" fmla="*/ 4167 w 10000"/>
              <a:gd name="connsiteY72" fmla="*/ 8324 h 9696"/>
              <a:gd name="connsiteX73" fmla="*/ 3889 w 10000"/>
              <a:gd name="connsiteY73" fmla="*/ 8172 h 9696"/>
              <a:gd name="connsiteX74" fmla="*/ 3056 w 10000"/>
              <a:gd name="connsiteY74" fmla="*/ 8019 h 9696"/>
              <a:gd name="connsiteX75" fmla="*/ 2500 w 10000"/>
              <a:gd name="connsiteY75" fmla="*/ 7886 h 9696"/>
              <a:gd name="connsiteX76" fmla="*/ 2500 w 10000"/>
              <a:gd name="connsiteY76" fmla="*/ 7886 h 9696"/>
              <a:gd name="connsiteX0" fmla="*/ 2500 w 10000"/>
              <a:gd name="connsiteY0" fmla="*/ 7661 h 9528"/>
              <a:gd name="connsiteX1" fmla="*/ 1944 w 10000"/>
              <a:gd name="connsiteY1" fmla="*/ 7504 h 9528"/>
              <a:gd name="connsiteX2" fmla="*/ 1389 w 10000"/>
              <a:gd name="connsiteY2" fmla="*/ 7347 h 9528"/>
              <a:gd name="connsiteX3" fmla="*/ 833 w 10000"/>
              <a:gd name="connsiteY3" fmla="*/ 7190 h 9528"/>
              <a:gd name="connsiteX4" fmla="*/ 556 w 10000"/>
              <a:gd name="connsiteY4" fmla="*/ 7190 h 9528"/>
              <a:gd name="connsiteX5" fmla="*/ 278 w 10000"/>
              <a:gd name="connsiteY5" fmla="*/ 7032 h 9528"/>
              <a:gd name="connsiteX6" fmla="*/ 0 w 10000"/>
              <a:gd name="connsiteY6" fmla="*/ 7032 h 9528"/>
              <a:gd name="connsiteX7" fmla="*/ 0 w 10000"/>
              <a:gd name="connsiteY7" fmla="*/ 6876 h 9528"/>
              <a:gd name="connsiteX8" fmla="*/ 0 w 10000"/>
              <a:gd name="connsiteY8" fmla="*/ 6876 h 9528"/>
              <a:gd name="connsiteX9" fmla="*/ 0 w 10000"/>
              <a:gd name="connsiteY9" fmla="*/ 6876 h 9528"/>
              <a:gd name="connsiteX10" fmla="*/ 278 w 10000"/>
              <a:gd name="connsiteY10" fmla="*/ 6876 h 9528"/>
              <a:gd name="connsiteX11" fmla="*/ 278 w 10000"/>
              <a:gd name="connsiteY11" fmla="*/ 6876 h 9528"/>
              <a:gd name="connsiteX12" fmla="*/ 833 w 10000"/>
              <a:gd name="connsiteY12" fmla="*/ 6876 h 9528"/>
              <a:gd name="connsiteX13" fmla="*/ 1111 w 10000"/>
              <a:gd name="connsiteY13" fmla="*/ 6876 h 9528"/>
              <a:gd name="connsiteX14" fmla="*/ 1667 w 10000"/>
              <a:gd name="connsiteY14" fmla="*/ 6876 h 9528"/>
              <a:gd name="connsiteX15" fmla="*/ 2222 w 10000"/>
              <a:gd name="connsiteY15" fmla="*/ 6876 h 9528"/>
              <a:gd name="connsiteX16" fmla="*/ 2778 w 10000"/>
              <a:gd name="connsiteY16" fmla="*/ 6876 h 9528"/>
              <a:gd name="connsiteX17" fmla="*/ 3611 w 10000"/>
              <a:gd name="connsiteY17" fmla="*/ 7032 h 9528"/>
              <a:gd name="connsiteX18" fmla="*/ 4167 w 10000"/>
              <a:gd name="connsiteY18" fmla="*/ 7032 h 9528"/>
              <a:gd name="connsiteX19" fmla="*/ 4722 w 10000"/>
              <a:gd name="connsiteY19" fmla="*/ 7032 h 9528"/>
              <a:gd name="connsiteX20" fmla="*/ 5000 w 10000"/>
              <a:gd name="connsiteY20" fmla="*/ 7032 h 9528"/>
              <a:gd name="connsiteX21" fmla="*/ 5833 w 10000"/>
              <a:gd name="connsiteY21" fmla="*/ 7032 h 9528"/>
              <a:gd name="connsiteX22" fmla="*/ 6111 w 10000"/>
              <a:gd name="connsiteY22" fmla="*/ 7032 h 9528"/>
              <a:gd name="connsiteX23" fmla="*/ 6667 w 10000"/>
              <a:gd name="connsiteY23" fmla="*/ 6876 h 9528"/>
              <a:gd name="connsiteX24" fmla="*/ 6944 w 10000"/>
              <a:gd name="connsiteY24" fmla="*/ 6719 h 9528"/>
              <a:gd name="connsiteX25" fmla="*/ 7222 w 10000"/>
              <a:gd name="connsiteY25" fmla="*/ 6247 h 9528"/>
              <a:gd name="connsiteX26" fmla="*/ 7222 w 10000"/>
              <a:gd name="connsiteY26" fmla="*/ 5933 h 9528"/>
              <a:gd name="connsiteX27" fmla="*/ 7222 w 10000"/>
              <a:gd name="connsiteY27" fmla="*/ 5305 h 9528"/>
              <a:gd name="connsiteX28" fmla="*/ 7500 w 10000"/>
              <a:gd name="connsiteY28" fmla="*/ 4832 h 9528"/>
              <a:gd name="connsiteX29" fmla="*/ 7222 w 10000"/>
              <a:gd name="connsiteY29" fmla="*/ 4047 h 9528"/>
              <a:gd name="connsiteX30" fmla="*/ 7222 w 10000"/>
              <a:gd name="connsiteY30" fmla="*/ 3438 h 9528"/>
              <a:gd name="connsiteX31" fmla="*/ 7222 w 10000"/>
              <a:gd name="connsiteY31" fmla="*/ 2652 h 9528"/>
              <a:gd name="connsiteX32" fmla="*/ 6944 w 10000"/>
              <a:gd name="connsiteY32" fmla="*/ 2024 h 9528"/>
              <a:gd name="connsiteX33" fmla="*/ 6944 w 10000"/>
              <a:gd name="connsiteY33" fmla="*/ 1552 h 9528"/>
              <a:gd name="connsiteX34" fmla="*/ 6667 w 10000"/>
              <a:gd name="connsiteY34" fmla="*/ 923 h 9528"/>
              <a:gd name="connsiteX35" fmla="*/ 6667 w 10000"/>
              <a:gd name="connsiteY35" fmla="*/ 609 h 9528"/>
              <a:gd name="connsiteX36" fmla="*/ 8611 w 10000"/>
              <a:gd name="connsiteY36" fmla="*/ 0 h 9528"/>
              <a:gd name="connsiteX37" fmla="*/ 8889 w 10000"/>
              <a:gd name="connsiteY37" fmla="*/ 157 h 9528"/>
              <a:gd name="connsiteX38" fmla="*/ 8889 w 10000"/>
              <a:gd name="connsiteY38" fmla="*/ 452 h 9528"/>
              <a:gd name="connsiteX39" fmla="*/ 9167 w 10000"/>
              <a:gd name="connsiteY39" fmla="*/ 767 h 9528"/>
              <a:gd name="connsiteX40" fmla="*/ 9167 w 10000"/>
              <a:gd name="connsiteY40" fmla="*/ 1238 h 9528"/>
              <a:gd name="connsiteX41" fmla="*/ 9444 w 10000"/>
              <a:gd name="connsiteY41" fmla="*/ 1709 h 9528"/>
              <a:gd name="connsiteX42" fmla="*/ 9444 w 10000"/>
              <a:gd name="connsiteY42" fmla="*/ 2181 h 9528"/>
              <a:gd name="connsiteX43" fmla="*/ 9722 w 10000"/>
              <a:gd name="connsiteY43" fmla="*/ 2809 h 9528"/>
              <a:gd name="connsiteX44" fmla="*/ 9722 w 10000"/>
              <a:gd name="connsiteY44" fmla="*/ 3438 h 9528"/>
              <a:gd name="connsiteX45" fmla="*/ 9722 w 10000"/>
              <a:gd name="connsiteY45" fmla="*/ 3909 h 9528"/>
              <a:gd name="connsiteX46" fmla="*/ 9722 w 10000"/>
              <a:gd name="connsiteY46" fmla="*/ 4519 h 9528"/>
              <a:gd name="connsiteX47" fmla="*/ 9722 w 10000"/>
              <a:gd name="connsiteY47" fmla="*/ 4990 h 9528"/>
              <a:gd name="connsiteX48" fmla="*/ 10000 w 10000"/>
              <a:gd name="connsiteY48" fmla="*/ 5305 h 9528"/>
              <a:gd name="connsiteX49" fmla="*/ 10000 w 10000"/>
              <a:gd name="connsiteY49" fmla="*/ 5776 h 9528"/>
              <a:gd name="connsiteX50" fmla="*/ 10000 w 10000"/>
              <a:gd name="connsiteY50" fmla="*/ 6089 h 9528"/>
              <a:gd name="connsiteX51" fmla="*/ 10000 w 10000"/>
              <a:gd name="connsiteY51" fmla="*/ 6247 h 9528"/>
              <a:gd name="connsiteX52" fmla="*/ 9722 w 10000"/>
              <a:gd name="connsiteY52" fmla="*/ 6719 h 9528"/>
              <a:gd name="connsiteX53" fmla="*/ 9722 w 10000"/>
              <a:gd name="connsiteY53" fmla="*/ 7190 h 9528"/>
              <a:gd name="connsiteX54" fmla="*/ 9167 w 10000"/>
              <a:gd name="connsiteY54" fmla="*/ 7956 h 9528"/>
              <a:gd name="connsiteX55" fmla="*/ 8889 w 10000"/>
              <a:gd name="connsiteY55" fmla="*/ 8271 h 9528"/>
              <a:gd name="connsiteX56" fmla="*/ 8611 w 10000"/>
              <a:gd name="connsiteY56" fmla="*/ 8585 h 9528"/>
              <a:gd name="connsiteX57" fmla="*/ 8056 w 10000"/>
              <a:gd name="connsiteY57" fmla="*/ 8900 h 9528"/>
              <a:gd name="connsiteX58" fmla="*/ 7778 w 10000"/>
              <a:gd name="connsiteY58" fmla="*/ 9213 h 9528"/>
              <a:gd name="connsiteX59" fmla="*/ 7222 w 10000"/>
              <a:gd name="connsiteY59" fmla="*/ 9370 h 9528"/>
              <a:gd name="connsiteX60" fmla="*/ 6944 w 10000"/>
              <a:gd name="connsiteY60" fmla="*/ 9370 h 9528"/>
              <a:gd name="connsiteX61" fmla="*/ 6667 w 10000"/>
              <a:gd name="connsiteY61" fmla="*/ 9528 h 9528"/>
              <a:gd name="connsiteX62" fmla="*/ 6111 w 10000"/>
              <a:gd name="connsiteY62" fmla="*/ 9528 h 9528"/>
              <a:gd name="connsiteX63" fmla="*/ 6111 w 10000"/>
              <a:gd name="connsiteY63" fmla="*/ 9528 h 9528"/>
              <a:gd name="connsiteX64" fmla="*/ 5833 w 10000"/>
              <a:gd name="connsiteY64" fmla="*/ 9370 h 9528"/>
              <a:gd name="connsiteX65" fmla="*/ 5833 w 10000"/>
              <a:gd name="connsiteY65" fmla="*/ 9213 h 9528"/>
              <a:gd name="connsiteX66" fmla="*/ 5556 w 10000"/>
              <a:gd name="connsiteY66" fmla="*/ 8900 h 9528"/>
              <a:gd name="connsiteX67" fmla="*/ 5556 w 10000"/>
              <a:gd name="connsiteY67" fmla="*/ 8742 h 9528"/>
              <a:gd name="connsiteX68" fmla="*/ 5278 w 10000"/>
              <a:gd name="connsiteY68" fmla="*/ 8585 h 9528"/>
              <a:gd name="connsiteX69" fmla="*/ 5000 w 10000"/>
              <a:gd name="connsiteY69" fmla="*/ 8428 h 9528"/>
              <a:gd name="connsiteX70" fmla="*/ 4722 w 10000"/>
              <a:gd name="connsiteY70" fmla="*/ 8271 h 9528"/>
              <a:gd name="connsiteX71" fmla="*/ 4167 w 10000"/>
              <a:gd name="connsiteY71" fmla="*/ 8113 h 9528"/>
              <a:gd name="connsiteX72" fmla="*/ 3889 w 10000"/>
              <a:gd name="connsiteY72" fmla="*/ 7956 h 9528"/>
              <a:gd name="connsiteX73" fmla="*/ 3056 w 10000"/>
              <a:gd name="connsiteY73" fmla="*/ 7798 h 9528"/>
              <a:gd name="connsiteX74" fmla="*/ 2500 w 10000"/>
              <a:gd name="connsiteY74" fmla="*/ 7661 h 9528"/>
              <a:gd name="connsiteX75" fmla="*/ 2500 w 10000"/>
              <a:gd name="connsiteY75" fmla="*/ 7661 h 9528"/>
              <a:gd name="connsiteX0" fmla="*/ 2500 w 10000"/>
              <a:gd name="connsiteY0" fmla="*/ 8041 h 10000"/>
              <a:gd name="connsiteX1" fmla="*/ 1944 w 10000"/>
              <a:gd name="connsiteY1" fmla="*/ 7876 h 10000"/>
              <a:gd name="connsiteX2" fmla="*/ 1389 w 10000"/>
              <a:gd name="connsiteY2" fmla="*/ 7711 h 10000"/>
              <a:gd name="connsiteX3" fmla="*/ 833 w 10000"/>
              <a:gd name="connsiteY3" fmla="*/ 7546 h 10000"/>
              <a:gd name="connsiteX4" fmla="*/ 556 w 10000"/>
              <a:gd name="connsiteY4" fmla="*/ 7546 h 10000"/>
              <a:gd name="connsiteX5" fmla="*/ 278 w 10000"/>
              <a:gd name="connsiteY5" fmla="*/ 7380 h 10000"/>
              <a:gd name="connsiteX6" fmla="*/ 0 w 10000"/>
              <a:gd name="connsiteY6" fmla="*/ 7380 h 10000"/>
              <a:gd name="connsiteX7" fmla="*/ 0 w 10000"/>
              <a:gd name="connsiteY7" fmla="*/ 7217 h 10000"/>
              <a:gd name="connsiteX8" fmla="*/ 0 w 10000"/>
              <a:gd name="connsiteY8" fmla="*/ 7217 h 10000"/>
              <a:gd name="connsiteX9" fmla="*/ 0 w 10000"/>
              <a:gd name="connsiteY9" fmla="*/ 7217 h 10000"/>
              <a:gd name="connsiteX10" fmla="*/ 278 w 10000"/>
              <a:gd name="connsiteY10" fmla="*/ 7217 h 10000"/>
              <a:gd name="connsiteX11" fmla="*/ 278 w 10000"/>
              <a:gd name="connsiteY11" fmla="*/ 7217 h 10000"/>
              <a:gd name="connsiteX12" fmla="*/ 833 w 10000"/>
              <a:gd name="connsiteY12" fmla="*/ 7217 h 10000"/>
              <a:gd name="connsiteX13" fmla="*/ 1111 w 10000"/>
              <a:gd name="connsiteY13" fmla="*/ 7217 h 10000"/>
              <a:gd name="connsiteX14" fmla="*/ 1667 w 10000"/>
              <a:gd name="connsiteY14" fmla="*/ 7217 h 10000"/>
              <a:gd name="connsiteX15" fmla="*/ 2222 w 10000"/>
              <a:gd name="connsiteY15" fmla="*/ 7217 h 10000"/>
              <a:gd name="connsiteX16" fmla="*/ 2778 w 10000"/>
              <a:gd name="connsiteY16" fmla="*/ 7217 h 10000"/>
              <a:gd name="connsiteX17" fmla="*/ 3611 w 10000"/>
              <a:gd name="connsiteY17" fmla="*/ 7380 h 10000"/>
              <a:gd name="connsiteX18" fmla="*/ 4167 w 10000"/>
              <a:gd name="connsiteY18" fmla="*/ 7380 h 10000"/>
              <a:gd name="connsiteX19" fmla="*/ 4722 w 10000"/>
              <a:gd name="connsiteY19" fmla="*/ 7380 h 10000"/>
              <a:gd name="connsiteX20" fmla="*/ 5000 w 10000"/>
              <a:gd name="connsiteY20" fmla="*/ 7380 h 10000"/>
              <a:gd name="connsiteX21" fmla="*/ 5833 w 10000"/>
              <a:gd name="connsiteY21" fmla="*/ 7380 h 10000"/>
              <a:gd name="connsiteX22" fmla="*/ 6111 w 10000"/>
              <a:gd name="connsiteY22" fmla="*/ 7380 h 10000"/>
              <a:gd name="connsiteX23" fmla="*/ 6667 w 10000"/>
              <a:gd name="connsiteY23" fmla="*/ 7217 h 10000"/>
              <a:gd name="connsiteX24" fmla="*/ 6944 w 10000"/>
              <a:gd name="connsiteY24" fmla="*/ 7052 h 10000"/>
              <a:gd name="connsiteX25" fmla="*/ 7222 w 10000"/>
              <a:gd name="connsiteY25" fmla="*/ 6556 h 10000"/>
              <a:gd name="connsiteX26" fmla="*/ 7222 w 10000"/>
              <a:gd name="connsiteY26" fmla="*/ 6227 h 10000"/>
              <a:gd name="connsiteX27" fmla="*/ 7222 w 10000"/>
              <a:gd name="connsiteY27" fmla="*/ 5568 h 10000"/>
              <a:gd name="connsiteX28" fmla="*/ 7500 w 10000"/>
              <a:gd name="connsiteY28" fmla="*/ 5071 h 10000"/>
              <a:gd name="connsiteX29" fmla="*/ 7222 w 10000"/>
              <a:gd name="connsiteY29" fmla="*/ 4247 h 10000"/>
              <a:gd name="connsiteX30" fmla="*/ 7222 w 10000"/>
              <a:gd name="connsiteY30" fmla="*/ 3608 h 10000"/>
              <a:gd name="connsiteX31" fmla="*/ 7222 w 10000"/>
              <a:gd name="connsiteY31" fmla="*/ 2783 h 10000"/>
              <a:gd name="connsiteX32" fmla="*/ 6944 w 10000"/>
              <a:gd name="connsiteY32" fmla="*/ 2124 h 10000"/>
              <a:gd name="connsiteX33" fmla="*/ 6944 w 10000"/>
              <a:gd name="connsiteY33" fmla="*/ 1629 h 10000"/>
              <a:gd name="connsiteX34" fmla="*/ 6667 w 10000"/>
              <a:gd name="connsiteY34" fmla="*/ 969 h 10000"/>
              <a:gd name="connsiteX35" fmla="*/ 6667 w 10000"/>
              <a:gd name="connsiteY35" fmla="*/ 639 h 10000"/>
              <a:gd name="connsiteX36" fmla="*/ 8611 w 10000"/>
              <a:gd name="connsiteY36" fmla="*/ 0 h 10000"/>
              <a:gd name="connsiteX37" fmla="*/ 8889 w 10000"/>
              <a:gd name="connsiteY37" fmla="*/ 474 h 10000"/>
              <a:gd name="connsiteX38" fmla="*/ 9167 w 10000"/>
              <a:gd name="connsiteY38" fmla="*/ 805 h 10000"/>
              <a:gd name="connsiteX39" fmla="*/ 9167 w 10000"/>
              <a:gd name="connsiteY39" fmla="*/ 1299 h 10000"/>
              <a:gd name="connsiteX40" fmla="*/ 9444 w 10000"/>
              <a:gd name="connsiteY40" fmla="*/ 1794 h 10000"/>
              <a:gd name="connsiteX41" fmla="*/ 9444 w 10000"/>
              <a:gd name="connsiteY41" fmla="*/ 2289 h 10000"/>
              <a:gd name="connsiteX42" fmla="*/ 9722 w 10000"/>
              <a:gd name="connsiteY42" fmla="*/ 2948 h 10000"/>
              <a:gd name="connsiteX43" fmla="*/ 9722 w 10000"/>
              <a:gd name="connsiteY43" fmla="*/ 3608 h 10000"/>
              <a:gd name="connsiteX44" fmla="*/ 9722 w 10000"/>
              <a:gd name="connsiteY44" fmla="*/ 4103 h 10000"/>
              <a:gd name="connsiteX45" fmla="*/ 9722 w 10000"/>
              <a:gd name="connsiteY45" fmla="*/ 4743 h 10000"/>
              <a:gd name="connsiteX46" fmla="*/ 9722 w 10000"/>
              <a:gd name="connsiteY46" fmla="*/ 5237 h 10000"/>
              <a:gd name="connsiteX47" fmla="*/ 10000 w 10000"/>
              <a:gd name="connsiteY47" fmla="*/ 5568 h 10000"/>
              <a:gd name="connsiteX48" fmla="*/ 10000 w 10000"/>
              <a:gd name="connsiteY48" fmla="*/ 6062 h 10000"/>
              <a:gd name="connsiteX49" fmla="*/ 10000 w 10000"/>
              <a:gd name="connsiteY49" fmla="*/ 6391 h 10000"/>
              <a:gd name="connsiteX50" fmla="*/ 10000 w 10000"/>
              <a:gd name="connsiteY50" fmla="*/ 6556 h 10000"/>
              <a:gd name="connsiteX51" fmla="*/ 9722 w 10000"/>
              <a:gd name="connsiteY51" fmla="*/ 7052 h 10000"/>
              <a:gd name="connsiteX52" fmla="*/ 9722 w 10000"/>
              <a:gd name="connsiteY52" fmla="*/ 7546 h 10000"/>
              <a:gd name="connsiteX53" fmla="*/ 9167 w 10000"/>
              <a:gd name="connsiteY53" fmla="*/ 8350 h 10000"/>
              <a:gd name="connsiteX54" fmla="*/ 8889 w 10000"/>
              <a:gd name="connsiteY54" fmla="*/ 8681 h 10000"/>
              <a:gd name="connsiteX55" fmla="*/ 8611 w 10000"/>
              <a:gd name="connsiteY55" fmla="*/ 9010 h 10000"/>
              <a:gd name="connsiteX56" fmla="*/ 8056 w 10000"/>
              <a:gd name="connsiteY56" fmla="*/ 9341 h 10000"/>
              <a:gd name="connsiteX57" fmla="*/ 7778 w 10000"/>
              <a:gd name="connsiteY57" fmla="*/ 9669 h 10000"/>
              <a:gd name="connsiteX58" fmla="*/ 7222 w 10000"/>
              <a:gd name="connsiteY58" fmla="*/ 9834 h 10000"/>
              <a:gd name="connsiteX59" fmla="*/ 6944 w 10000"/>
              <a:gd name="connsiteY59" fmla="*/ 9834 h 10000"/>
              <a:gd name="connsiteX60" fmla="*/ 6667 w 10000"/>
              <a:gd name="connsiteY60" fmla="*/ 10000 h 10000"/>
              <a:gd name="connsiteX61" fmla="*/ 6111 w 10000"/>
              <a:gd name="connsiteY61" fmla="*/ 10000 h 10000"/>
              <a:gd name="connsiteX62" fmla="*/ 6111 w 10000"/>
              <a:gd name="connsiteY62" fmla="*/ 10000 h 10000"/>
              <a:gd name="connsiteX63" fmla="*/ 5833 w 10000"/>
              <a:gd name="connsiteY63" fmla="*/ 9834 h 10000"/>
              <a:gd name="connsiteX64" fmla="*/ 5833 w 10000"/>
              <a:gd name="connsiteY64" fmla="*/ 9669 h 10000"/>
              <a:gd name="connsiteX65" fmla="*/ 5556 w 10000"/>
              <a:gd name="connsiteY65" fmla="*/ 9341 h 10000"/>
              <a:gd name="connsiteX66" fmla="*/ 5556 w 10000"/>
              <a:gd name="connsiteY66" fmla="*/ 9175 h 10000"/>
              <a:gd name="connsiteX67" fmla="*/ 5278 w 10000"/>
              <a:gd name="connsiteY67" fmla="*/ 9010 h 10000"/>
              <a:gd name="connsiteX68" fmla="*/ 5000 w 10000"/>
              <a:gd name="connsiteY68" fmla="*/ 8846 h 10000"/>
              <a:gd name="connsiteX69" fmla="*/ 4722 w 10000"/>
              <a:gd name="connsiteY69" fmla="*/ 8681 h 10000"/>
              <a:gd name="connsiteX70" fmla="*/ 4167 w 10000"/>
              <a:gd name="connsiteY70" fmla="*/ 8515 h 10000"/>
              <a:gd name="connsiteX71" fmla="*/ 3889 w 10000"/>
              <a:gd name="connsiteY71" fmla="*/ 8350 h 10000"/>
              <a:gd name="connsiteX72" fmla="*/ 3056 w 10000"/>
              <a:gd name="connsiteY72" fmla="*/ 8184 h 10000"/>
              <a:gd name="connsiteX73" fmla="*/ 2500 w 10000"/>
              <a:gd name="connsiteY73" fmla="*/ 8041 h 10000"/>
              <a:gd name="connsiteX74" fmla="*/ 2500 w 10000"/>
              <a:gd name="connsiteY74" fmla="*/ 8041 h 10000"/>
              <a:gd name="connsiteX0" fmla="*/ 2500 w 10000"/>
              <a:gd name="connsiteY0" fmla="*/ 7595 h 9554"/>
              <a:gd name="connsiteX1" fmla="*/ 1944 w 10000"/>
              <a:gd name="connsiteY1" fmla="*/ 7430 h 9554"/>
              <a:gd name="connsiteX2" fmla="*/ 1389 w 10000"/>
              <a:gd name="connsiteY2" fmla="*/ 7265 h 9554"/>
              <a:gd name="connsiteX3" fmla="*/ 833 w 10000"/>
              <a:gd name="connsiteY3" fmla="*/ 7100 h 9554"/>
              <a:gd name="connsiteX4" fmla="*/ 556 w 10000"/>
              <a:gd name="connsiteY4" fmla="*/ 7100 h 9554"/>
              <a:gd name="connsiteX5" fmla="*/ 278 w 10000"/>
              <a:gd name="connsiteY5" fmla="*/ 6934 h 9554"/>
              <a:gd name="connsiteX6" fmla="*/ 0 w 10000"/>
              <a:gd name="connsiteY6" fmla="*/ 6934 h 9554"/>
              <a:gd name="connsiteX7" fmla="*/ 0 w 10000"/>
              <a:gd name="connsiteY7" fmla="*/ 6771 h 9554"/>
              <a:gd name="connsiteX8" fmla="*/ 0 w 10000"/>
              <a:gd name="connsiteY8" fmla="*/ 6771 h 9554"/>
              <a:gd name="connsiteX9" fmla="*/ 0 w 10000"/>
              <a:gd name="connsiteY9" fmla="*/ 6771 h 9554"/>
              <a:gd name="connsiteX10" fmla="*/ 278 w 10000"/>
              <a:gd name="connsiteY10" fmla="*/ 6771 h 9554"/>
              <a:gd name="connsiteX11" fmla="*/ 278 w 10000"/>
              <a:gd name="connsiteY11" fmla="*/ 6771 h 9554"/>
              <a:gd name="connsiteX12" fmla="*/ 833 w 10000"/>
              <a:gd name="connsiteY12" fmla="*/ 6771 h 9554"/>
              <a:gd name="connsiteX13" fmla="*/ 1111 w 10000"/>
              <a:gd name="connsiteY13" fmla="*/ 6771 h 9554"/>
              <a:gd name="connsiteX14" fmla="*/ 1667 w 10000"/>
              <a:gd name="connsiteY14" fmla="*/ 6771 h 9554"/>
              <a:gd name="connsiteX15" fmla="*/ 2222 w 10000"/>
              <a:gd name="connsiteY15" fmla="*/ 6771 h 9554"/>
              <a:gd name="connsiteX16" fmla="*/ 2778 w 10000"/>
              <a:gd name="connsiteY16" fmla="*/ 6771 h 9554"/>
              <a:gd name="connsiteX17" fmla="*/ 3611 w 10000"/>
              <a:gd name="connsiteY17" fmla="*/ 6934 h 9554"/>
              <a:gd name="connsiteX18" fmla="*/ 4167 w 10000"/>
              <a:gd name="connsiteY18" fmla="*/ 6934 h 9554"/>
              <a:gd name="connsiteX19" fmla="*/ 4722 w 10000"/>
              <a:gd name="connsiteY19" fmla="*/ 6934 h 9554"/>
              <a:gd name="connsiteX20" fmla="*/ 5000 w 10000"/>
              <a:gd name="connsiteY20" fmla="*/ 6934 h 9554"/>
              <a:gd name="connsiteX21" fmla="*/ 5833 w 10000"/>
              <a:gd name="connsiteY21" fmla="*/ 6934 h 9554"/>
              <a:gd name="connsiteX22" fmla="*/ 6111 w 10000"/>
              <a:gd name="connsiteY22" fmla="*/ 6934 h 9554"/>
              <a:gd name="connsiteX23" fmla="*/ 6667 w 10000"/>
              <a:gd name="connsiteY23" fmla="*/ 6771 h 9554"/>
              <a:gd name="connsiteX24" fmla="*/ 6944 w 10000"/>
              <a:gd name="connsiteY24" fmla="*/ 6606 h 9554"/>
              <a:gd name="connsiteX25" fmla="*/ 7222 w 10000"/>
              <a:gd name="connsiteY25" fmla="*/ 6110 h 9554"/>
              <a:gd name="connsiteX26" fmla="*/ 7222 w 10000"/>
              <a:gd name="connsiteY26" fmla="*/ 5781 h 9554"/>
              <a:gd name="connsiteX27" fmla="*/ 7222 w 10000"/>
              <a:gd name="connsiteY27" fmla="*/ 5122 h 9554"/>
              <a:gd name="connsiteX28" fmla="*/ 7500 w 10000"/>
              <a:gd name="connsiteY28" fmla="*/ 4625 h 9554"/>
              <a:gd name="connsiteX29" fmla="*/ 7222 w 10000"/>
              <a:gd name="connsiteY29" fmla="*/ 3801 h 9554"/>
              <a:gd name="connsiteX30" fmla="*/ 7222 w 10000"/>
              <a:gd name="connsiteY30" fmla="*/ 3162 h 9554"/>
              <a:gd name="connsiteX31" fmla="*/ 7222 w 10000"/>
              <a:gd name="connsiteY31" fmla="*/ 2337 h 9554"/>
              <a:gd name="connsiteX32" fmla="*/ 6944 w 10000"/>
              <a:gd name="connsiteY32" fmla="*/ 1678 h 9554"/>
              <a:gd name="connsiteX33" fmla="*/ 6944 w 10000"/>
              <a:gd name="connsiteY33" fmla="*/ 1183 h 9554"/>
              <a:gd name="connsiteX34" fmla="*/ 6667 w 10000"/>
              <a:gd name="connsiteY34" fmla="*/ 523 h 9554"/>
              <a:gd name="connsiteX35" fmla="*/ 6667 w 10000"/>
              <a:gd name="connsiteY35" fmla="*/ 193 h 9554"/>
              <a:gd name="connsiteX36" fmla="*/ 8889 w 10000"/>
              <a:gd name="connsiteY36" fmla="*/ 28 h 9554"/>
              <a:gd name="connsiteX37" fmla="*/ 9167 w 10000"/>
              <a:gd name="connsiteY37" fmla="*/ 359 h 9554"/>
              <a:gd name="connsiteX38" fmla="*/ 9167 w 10000"/>
              <a:gd name="connsiteY38" fmla="*/ 853 h 9554"/>
              <a:gd name="connsiteX39" fmla="*/ 9444 w 10000"/>
              <a:gd name="connsiteY39" fmla="*/ 1348 h 9554"/>
              <a:gd name="connsiteX40" fmla="*/ 9444 w 10000"/>
              <a:gd name="connsiteY40" fmla="*/ 1843 h 9554"/>
              <a:gd name="connsiteX41" fmla="*/ 9722 w 10000"/>
              <a:gd name="connsiteY41" fmla="*/ 2502 h 9554"/>
              <a:gd name="connsiteX42" fmla="*/ 9722 w 10000"/>
              <a:gd name="connsiteY42" fmla="*/ 3162 h 9554"/>
              <a:gd name="connsiteX43" fmla="*/ 9722 w 10000"/>
              <a:gd name="connsiteY43" fmla="*/ 3657 h 9554"/>
              <a:gd name="connsiteX44" fmla="*/ 9722 w 10000"/>
              <a:gd name="connsiteY44" fmla="*/ 4297 h 9554"/>
              <a:gd name="connsiteX45" fmla="*/ 9722 w 10000"/>
              <a:gd name="connsiteY45" fmla="*/ 4791 h 9554"/>
              <a:gd name="connsiteX46" fmla="*/ 10000 w 10000"/>
              <a:gd name="connsiteY46" fmla="*/ 5122 h 9554"/>
              <a:gd name="connsiteX47" fmla="*/ 10000 w 10000"/>
              <a:gd name="connsiteY47" fmla="*/ 5616 h 9554"/>
              <a:gd name="connsiteX48" fmla="*/ 10000 w 10000"/>
              <a:gd name="connsiteY48" fmla="*/ 5945 h 9554"/>
              <a:gd name="connsiteX49" fmla="*/ 10000 w 10000"/>
              <a:gd name="connsiteY49" fmla="*/ 6110 h 9554"/>
              <a:gd name="connsiteX50" fmla="*/ 9722 w 10000"/>
              <a:gd name="connsiteY50" fmla="*/ 6606 h 9554"/>
              <a:gd name="connsiteX51" fmla="*/ 9722 w 10000"/>
              <a:gd name="connsiteY51" fmla="*/ 7100 h 9554"/>
              <a:gd name="connsiteX52" fmla="*/ 9167 w 10000"/>
              <a:gd name="connsiteY52" fmla="*/ 7904 h 9554"/>
              <a:gd name="connsiteX53" fmla="*/ 8889 w 10000"/>
              <a:gd name="connsiteY53" fmla="*/ 8235 h 9554"/>
              <a:gd name="connsiteX54" fmla="*/ 8611 w 10000"/>
              <a:gd name="connsiteY54" fmla="*/ 8564 h 9554"/>
              <a:gd name="connsiteX55" fmla="*/ 8056 w 10000"/>
              <a:gd name="connsiteY55" fmla="*/ 8895 h 9554"/>
              <a:gd name="connsiteX56" fmla="*/ 7778 w 10000"/>
              <a:gd name="connsiteY56" fmla="*/ 9223 h 9554"/>
              <a:gd name="connsiteX57" fmla="*/ 7222 w 10000"/>
              <a:gd name="connsiteY57" fmla="*/ 9388 h 9554"/>
              <a:gd name="connsiteX58" fmla="*/ 6944 w 10000"/>
              <a:gd name="connsiteY58" fmla="*/ 9388 h 9554"/>
              <a:gd name="connsiteX59" fmla="*/ 6667 w 10000"/>
              <a:gd name="connsiteY59" fmla="*/ 9554 h 9554"/>
              <a:gd name="connsiteX60" fmla="*/ 6111 w 10000"/>
              <a:gd name="connsiteY60" fmla="*/ 9554 h 9554"/>
              <a:gd name="connsiteX61" fmla="*/ 6111 w 10000"/>
              <a:gd name="connsiteY61" fmla="*/ 9554 h 9554"/>
              <a:gd name="connsiteX62" fmla="*/ 5833 w 10000"/>
              <a:gd name="connsiteY62" fmla="*/ 9388 h 9554"/>
              <a:gd name="connsiteX63" fmla="*/ 5833 w 10000"/>
              <a:gd name="connsiteY63" fmla="*/ 9223 h 9554"/>
              <a:gd name="connsiteX64" fmla="*/ 5556 w 10000"/>
              <a:gd name="connsiteY64" fmla="*/ 8895 h 9554"/>
              <a:gd name="connsiteX65" fmla="*/ 5556 w 10000"/>
              <a:gd name="connsiteY65" fmla="*/ 8729 h 9554"/>
              <a:gd name="connsiteX66" fmla="*/ 5278 w 10000"/>
              <a:gd name="connsiteY66" fmla="*/ 8564 h 9554"/>
              <a:gd name="connsiteX67" fmla="*/ 5000 w 10000"/>
              <a:gd name="connsiteY67" fmla="*/ 8400 h 9554"/>
              <a:gd name="connsiteX68" fmla="*/ 4722 w 10000"/>
              <a:gd name="connsiteY68" fmla="*/ 8235 h 9554"/>
              <a:gd name="connsiteX69" fmla="*/ 4167 w 10000"/>
              <a:gd name="connsiteY69" fmla="*/ 8069 h 9554"/>
              <a:gd name="connsiteX70" fmla="*/ 3889 w 10000"/>
              <a:gd name="connsiteY70" fmla="*/ 7904 h 9554"/>
              <a:gd name="connsiteX71" fmla="*/ 3056 w 10000"/>
              <a:gd name="connsiteY71" fmla="*/ 7738 h 9554"/>
              <a:gd name="connsiteX72" fmla="*/ 2500 w 10000"/>
              <a:gd name="connsiteY72" fmla="*/ 7595 h 9554"/>
              <a:gd name="connsiteX73" fmla="*/ 2500 w 10000"/>
              <a:gd name="connsiteY73" fmla="*/ 7595 h 9554"/>
              <a:gd name="connsiteX0" fmla="*/ 2500 w 10000"/>
              <a:gd name="connsiteY0" fmla="*/ 7777 h 9827"/>
              <a:gd name="connsiteX1" fmla="*/ 1944 w 10000"/>
              <a:gd name="connsiteY1" fmla="*/ 7604 h 9827"/>
              <a:gd name="connsiteX2" fmla="*/ 1389 w 10000"/>
              <a:gd name="connsiteY2" fmla="*/ 7431 h 9827"/>
              <a:gd name="connsiteX3" fmla="*/ 833 w 10000"/>
              <a:gd name="connsiteY3" fmla="*/ 7258 h 9827"/>
              <a:gd name="connsiteX4" fmla="*/ 556 w 10000"/>
              <a:gd name="connsiteY4" fmla="*/ 7258 h 9827"/>
              <a:gd name="connsiteX5" fmla="*/ 278 w 10000"/>
              <a:gd name="connsiteY5" fmla="*/ 7085 h 9827"/>
              <a:gd name="connsiteX6" fmla="*/ 0 w 10000"/>
              <a:gd name="connsiteY6" fmla="*/ 7085 h 9827"/>
              <a:gd name="connsiteX7" fmla="*/ 0 w 10000"/>
              <a:gd name="connsiteY7" fmla="*/ 6914 h 9827"/>
              <a:gd name="connsiteX8" fmla="*/ 0 w 10000"/>
              <a:gd name="connsiteY8" fmla="*/ 6914 h 9827"/>
              <a:gd name="connsiteX9" fmla="*/ 0 w 10000"/>
              <a:gd name="connsiteY9" fmla="*/ 6914 h 9827"/>
              <a:gd name="connsiteX10" fmla="*/ 278 w 10000"/>
              <a:gd name="connsiteY10" fmla="*/ 6914 h 9827"/>
              <a:gd name="connsiteX11" fmla="*/ 278 w 10000"/>
              <a:gd name="connsiteY11" fmla="*/ 6914 h 9827"/>
              <a:gd name="connsiteX12" fmla="*/ 833 w 10000"/>
              <a:gd name="connsiteY12" fmla="*/ 6914 h 9827"/>
              <a:gd name="connsiteX13" fmla="*/ 1111 w 10000"/>
              <a:gd name="connsiteY13" fmla="*/ 6914 h 9827"/>
              <a:gd name="connsiteX14" fmla="*/ 1667 w 10000"/>
              <a:gd name="connsiteY14" fmla="*/ 6914 h 9827"/>
              <a:gd name="connsiteX15" fmla="*/ 2222 w 10000"/>
              <a:gd name="connsiteY15" fmla="*/ 6914 h 9827"/>
              <a:gd name="connsiteX16" fmla="*/ 2778 w 10000"/>
              <a:gd name="connsiteY16" fmla="*/ 6914 h 9827"/>
              <a:gd name="connsiteX17" fmla="*/ 3611 w 10000"/>
              <a:gd name="connsiteY17" fmla="*/ 7085 h 9827"/>
              <a:gd name="connsiteX18" fmla="*/ 4167 w 10000"/>
              <a:gd name="connsiteY18" fmla="*/ 7085 h 9827"/>
              <a:gd name="connsiteX19" fmla="*/ 4722 w 10000"/>
              <a:gd name="connsiteY19" fmla="*/ 7085 h 9827"/>
              <a:gd name="connsiteX20" fmla="*/ 5000 w 10000"/>
              <a:gd name="connsiteY20" fmla="*/ 7085 h 9827"/>
              <a:gd name="connsiteX21" fmla="*/ 5833 w 10000"/>
              <a:gd name="connsiteY21" fmla="*/ 7085 h 9827"/>
              <a:gd name="connsiteX22" fmla="*/ 6111 w 10000"/>
              <a:gd name="connsiteY22" fmla="*/ 7085 h 9827"/>
              <a:gd name="connsiteX23" fmla="*/ 6667 w 10000"/>
              <a:gd name="connsiteY23" fmla="*/ 6914 h 9827"/>
              <a:gd name="connsiteX24" fmla="*/ 6944 w 10000"/>
              <a:gd name="connsiteY24" fmla="*/ 6741 h 9827"/>
              <a:gd name="connsiteX25" fmla="*/ 7222 w 10000"/>
              <a:gd name="connsiteY25" fmla="*/ 6222 h 9827"/>
              <a:gd name="connsiteX26" fmla="*/ 7222 w 10000"/>
              <a:gd name="connsiteY26" fmla="*/ 5878 h 9827"/>
              <a:gd name="connsiteX27" fmla="*/ 7222 w 10000"/>
              <a:gd name="connsiteY27" fmla="*/ 5188 h 9827"/>
              <a:gd name="connsiteX28" fmla="*/ 7500 w 10000"/>
              <a:gd name="connsiteY28" fmla="*/ 4668 h 9827"/>
              <a:gd name="connsiteX29" fmla="*/ 7222 w 10000"/>
              <a:gd name="connsiteY29" fmla="*/ 3805 h 9827"/>
              <a:gd name="connsiteX30" fmla="*/ 7222 w 10000"/>
              <a:gd name="connsiteY30" fmla="*/ 3137 h 9827"/>
              <a:gd name="connsiteX31" fmla="*/ 7222 w 10000"/>
              <a:gd name="connsiteY31" fmla="*/ 2273 h 9827"/>
              <a:gd name="connsiteX32" fmla="*/ 6944 w 10000"/>
              <a:gd name="connsiteY32" fmla="*/ 1583 h 9827"/>
              <a:gd name="connsiteX33" fmla="*/ 6944 w 10000"/>
              <a:gd name="connsiteY33" fmla="*/ 1065 h 9827"/>
              <a:gd name="connsiteX34" fmla="*/ 6667 w 10000"/>
              <a:gd name="connsiteY34" fmla="*/ 374 h 9827"/>
              <a:gd name="connsiteX35" fmla="*/ 6667 w 10000"/>
              <a:gd name="connsiteY35" fmla="*/ 29 h 9827"/>
              <a:gd name="connsiteX36" fmla="*/ 9167 w 10000"/>
              <a:gd name="connsiteY36" fmla="*/ 203 h 9827"/>
              <a:gd name="connsiteX37" fmla="*/ 9167 w 10000"/>
              <a:gd name="connsiteY37" fmla="*/ 720 h 9827"/>
              <a:gd name="connsiteX38" fmla="*/ 9444 w 10000"/>
              <a:gd name="connsiteY38" fmla="*/ 1238 h 9827"/>
              <a:gd name="connsiteX39" fmla="*/ 9444 w 10000"/>
              <a:gd name="connsiteY39" fmla="*/ 1756 h 9827"/>
              <a:gd name="connsiteX40" fmla="*/ 9722 w 10000"/>
              <a:gd name="connsiteY40" fmla="*/ 2446 h 9827"/>
              <a:gd name="connsiteX41" fmla="*/ 9722 w 10000"/>
              <a:gd name="connsiteY41" fmla="*/ 3137 h 9827"/>
              <a:gd name="connsiteX42" fmla="*/ 9722 w 10000"/>
              <a:gd name="connsiteY42" fmla="*/ 3655 h 9827"/>
              <a:gd name="connsiteX43" fmla="*/ 9722 w 10000"/>
              <a:gd name="connsiteY43" fmla="*/ 4325 h 9827"/>
              <a:gd name="connsiteX44" fmla="*/ 9722 w 10000"/>
              <a:gd name="connsiteY44" fmla="*/ 4842 h 9827"/>
              <a:gd name="connsiteX45" fmla="*/ 10000 w 10000"/>
              <a:gd name="connsiteY45" fmla="*/ 5188 h 9827"/>
              <a:gd name="connsiteX46" fmla="*/ 10000 w 10000"/>
              <a:gd name="connsiteY46" fmla="*/ 5705 h 9827"/>
              <a:gd name="connsiteX47" fmla="*/ 10000 w 10000"/>
              <a:gd name="connsiteY47" fmla="*/ 6050 h 9827"/>
              <a:gd name="connsiteX48" fmla="*/ 10000 w 10000"/>
              <a:gd name="connsiteY48" fmla="*/ 6222 h 9827"/>
              <a:gd name="connsiteX49" fmla="*/ 9722 w 10000"/>
              <a:gd name="connsiteY49" fmla="*/ 6741 h 9827"/>
              <a:gd name="connsiteX50" fmla="*/ 9722 w 10000"/>
              <a:gd name="connsiteY50" fmla="*/ 7258 h 9827"/>
              <a:gd name="connsiteX51" fmla="*/ 9167 w 10000"/>
              <a:gd name="connsiteY51" fmla="*/ 8100 h 9827"/>
              <a:gd name="connsiteX52" fmla="*/ 8889 w 10000"/>
              <a:gd name="connsiteY52" fmla="*/ 8446 h 9827"/>
              <a:gd name="connsiteX53" fmla="*/ 8611 w 10000"/>
              <a:gd name="connsiteY53" fmla="*/ 8791 h 9827"/>
              <a:gd name="connsiteX54" fmla="*/ 8056 w 10000"/>
              <a:gd name="connsiteY54" fmla="*/ 9137 h 9827"/>
              <a:gd name="connsiteX55" fmla="*/ 7778 w 10000"/>
              <a:gd name="connsiteY55" fmla="*/ 9481 h 9827"/>
              <a:gd name="connsiteX56" fmla="*/ 7222 w 10000"/>
              <a:gd name="connsiteY56" fmla="*/ 9653 h 9827"/>
              <a:gd name="connsiteX57" fmla="*/ 6944 w 10000"/>
              <a:gd name="connsiteY57" fmla="*/ 9653 h 9827"/>
              <a:gd name="connsiteX58" fmla="*/ 6667 w 10000"/>
              <a:gd name="connsiteY58" fmla="*/ 9827 h 9827"/>
              <a:gd name="connsiteX59" fmla="*/ 6111 w 10000"/>
              <a:gd name="connsiteY59" fmla="*/ 9827 h 9827"/>
              <a:gd name="connsiteX60" fmla="*/ 6111 w 10000"/>
              <a:gd name="connsiteY60" fmla="*/ 9827 h 9827"/>
              <a:gd name="connsiteX61" fmla="*/ 5833 w 10000"/>
              <a:gd name="connsiteY61" fmla="*/ 9653 h 9827"/>
              <a:gd name="connsiteX62" fmla="*/ 5833 w 10000"/>
              <a:gd name="connsiteY62" fmla="*/ 9481 h 9827"/>
              <a:gd name="connsiteX63" fmla="*/ 5556 w 10000"/>
              <a:gd name="connsiteY63" fmla="*/ 9137 h 9827"/>
              <a:gd name="connsiteX64" fmla="*/ 5556 w 10000"/>
              <a:gd name="connsiteY64" fmla="*/ 8963 h 9827"/>
              <a:gd name="connsiteX65" fmla="*/ 5278 w 10000"/>
              <a:gd name="connsiteY65" fmla="*/ 8791 h 9827"/>
              <a:gd name="connsiteX66" fmla="*/ 5000 w 10000"/>
              <a:gd name="connsiteY66" fmla="*/ 8619 h 9827"/>
              <a:gd name="connsiteX67" fmla="*/ 4722 w 10000"/>
              <a:gd name="connsiteY67" fmla="*/ 8446 h 9827"/>
              <a:gd name="connsiteX68" fmla="*/ 4167 w 10000"/>
              <a:gd name="connsiteY68" fmla="*/ 8273 h 9827"/>
              <a:gd name="connsiteX69" fmla="*/ 3889 w 10000"/>
              <a:gd name="connsiteY69" fmla="*/ 8100 h 9827"/>
              <a:gd name="connsiteX70" fmla="*/ 3056 w 10000"/>
              <a:gd name="connsiteY70" fmla="*/ 7926 h 9827"/>
              <a:gd name="connsiteX71" fmla="*/ 2500 w 10000"/>
              <a:gd name="connsiteY71" fmla="*/ 7777 h 9827"/>
              <a:gd name="connsiteX72" fmla="*/ 2500 w 10000"/>
              <a:gd name="connsiteY72" fmla="*/ 7777 h 9827"/>
              <a:gd name="connsiteX0" fmla="*/ 2500 w 10000"/>
              <a:gd name="connsiteY0" fmla="*/ 7707 h 9793"/>
              <a:gd name="connsiteX1" fmla="*/ 1944 w 10000"/>
              <a:gd name="connsiteY1" fmla="*/ 7531 h 9793"/>
              <a:gd name="connsiteX2" fmla="*/ 1389 w 10000"/>
              <a:gd name="connsiteY2" fmla="*/ 7355 h 9793"/>
              <a:gd name="connsiteX3" fmla="*/ 833 w 10000"/>
              <a:gd name="connsiteY3" fmla="*/ 7179 h 9793"/>
              <a:gd name="connsiteX4" fmla="*/ 556 w 10000"/>
              <a:gd name="connsiteY4" fmla="*/ 7179 h 9793"/>
              <a:gd name="connsiteX5" fmla="*/ 278 w 10000"/>
              <a:gd name="connsiteY5" fmla="*/ 7003 h 9793"/>
              <a:gd name="connsiteX6" fmla="*/ 0 w 10000"/>
              <a:gd name="connsiteY6" fmla="*/ 7003 h 9793"/>
              <a:gd name="connsiteX7" fmla="*/ 0 w 10000"/>
              <a:gd name="connsiteY7" fmla="*/ 6829 h 9793"/>
              <a:gd name="connsiteX8" fmla="*/ 0 w 10000"/>
              <a:gd name="connsiteY8" fmla="*/ 6829 h 9793"/>
              <a:gd name="connsiteX9" fmla="*/ 0 w 10000"/>
              <a:gd name="connsiteY9" fmla="*/ 6829 h 9793"/>
              <a:gd name="connsiteX10" fmla="*/ 278 w 10000"/>
              <a:gd name="connsiteY10" fmla="*/ 6829 h 9793"/>
              <a:gd name="connsiteX11" fmla="*/ 278 w 10000"/>
              <a:gd name="connsiteY11" fmla="*/ 6829 h 9793"/>
              <a:gd name="connsiteX12" fmla="*/ 833 w 10000"/>
              <a:gd name="connsiteY12" fmla="*/ 6829 h 9793"/>
              <a:gd name="connsiteX13" fmla="*/ 1111 w 10000"/>
              <a:gd name="connsiteY13" fmla="*/ 6829 h 9793"/>
              <a:gd name="connsiteX14" fmla="*/ 1667 w 10000"/>
              <a:gd name="connsiteY14" fmla="*/ 6829 h 9793"/>
              <a:gd name="connsiteX15" fmla="*/ 2222 w 10000"/>
              <a:gd name="connsiteY15" fmla="*/ 6829 h 9793"/>
              <a:gd name="connsiteX16" fmla="*/ 2778 w 10000"/>
              <a:gd name="connsiteY16" fmla="*/ 6829 h 9793"/>
              <a:gd name="connsiteX17" fmla="*/ 3611 w 10000"/>
              <a:gd name="connsiteY17" fmla="*/ 7003 h 9793"/>
              <a:gd name="connsiteX18" fmla="*/ 4167 w 10000"/>
              <a:gd name="connsiteY18" fmla="*/ 7003 h 9793"/>
              <a:gd name="connsiteX19" fmla="*/ 4722 w 10000"/>
              <a:gd name="connsiteY19" fmla="*/ 7003 h 9793"/>
              <a:gd name="connsiteX20" fmla="*/ 5000 w 10000"/>
              <a:gd name="connsiteY20" fmla="*/ 7003 h 9793"/>
              <a:gd name="connsiteX21" fmla="*/ 5833 w 10000"/>
              <a:gd name="connsiteY21" fmla="*/ 7003 h 9793"/>
              <a:gd name="connsiteX22" fmla="*/ 6111 w 10000"/>
              <a:gd name="connsiteY22" fmla="*/ 7003 h 9793"/>
              <a:gd name="connsiteX23" fmla="*/ 6667 w 10000"/>
              <a:gd name="connsiteY23" fmla="*/ 6829 h 9793"/>
              <a:gd name="connsiteX24" fmla="*/ 6944 w 10000"/>
              <a:gd name="connsiteY24" fmla="*/ 6653 h 9793"/>
              <a:gd name="connsiteX25" fmla="*/ 7222 w 10000"/>
              <a:gd name="connsiteY25" fmla="*/ 6125 h 9793"/>
              <a:gd name="connsiteX26" fmla="*/ 7222 w 10000"/>
              <a:gd name="connsiteY26" fmla="*/ 5774 h 9793"/>
              <a:gd name="connsiteX27" fmla="*/ 7222 w 10000"/>
              <a:gd name="connsiteY27" fmla="*/ 5072 h 9793"/>
              <a:gd name="connsiteX28" fmla="*/ 7500 w 10000"/>
              <a:gd name="connsiteY28" fmla="*/ 4543 h 9793"/>
              <a:gd name="connsiteX29" fmla="*/ 7222 w 10000"/>
              <a:gd name="connsiteY29" fmla="*/ 3665 h 9793"/>
              <a:gd name="connsiteX30" fmla="*/ 7222 w 10000"/>
              <a:gd name="connsiteY30" fmla="*/ 2985 h 9793"/>
              <a:gd name="connsiteX31" fmla="*/ 7222 w 10000"/>
              <a:gd name="connsiteY31" fmla="*/ 2106 h 9793"/>
              <a:gd name="connsiteX32" fmla="*/ 6944 w 10000"/>
              <a:gd name="connsiteY32" fmla="*/ 1404 h 9793"/>
              <a:gd name="connsiteX33" fmla="*/ 6944 w 10000"/>
              <a:gd name="connsiteY33" fmla="*/ 877 h 9793"/>
              <a:gd name="connsiteX34" fmla="*/ 6667 w 10000"/>
              <a:gd name="connsiteY34" fmla="*/ 174 h 9793"/>
              <a:gd name="connsiteX35" fmla="*/ 9167 w 10000"/>
              <a:gd name="connsiteY35" fmla="*/ 0 h 9793"/>
              <a:gd name="connsiteX36" fmla="*/ 9167 w 10000"/>
              <a:gd name="connsiteY36" fmla="*/ 526 h 9793"/>
              <a:gd name="connsiteX37" fmla="*/ 9444 w 10000"/>
              <a:gd name="connsiteY37" fmla="*/ 1053 h 9793"/>
              <a:gd name="connsiteX38" fmla="*/ 9444 w 10000"/>
              <a:gd name="connsiteY38" fmla="*/ 1580 h 9793"/>
              <a:gd name="connsiteX39" fmla="*/ 9722 w 10000"/>
              <a:gd name="connsiteY39" fmla="*/ 2282 h 9793"/>
              <a:gd name="connsiteX40" fmla="*/ 9722 w 10000"/>
              <a:gd name="connsiteY40" fmla="*/ 2985 h 9793"/>
              <a:gd name="connsiteX41" fmla="*/ 9722 w 10000"/>
              <a:gd name="connsiteY41" fmla="*/ 3512 h 9793"/>
              <a:gd name="connsiteX42" fmla="*/ 9722 w 10000"/>
              <a:gd name="connsiteY42" fmla="*/ 4194 h 9793"/>
              <a:gd name="connsiteX43" fmla="*/ 9722 w 10000"/>
              <a:gd name="connsiteY43" fmla="*/ 4720 h 9793"/>
              <a:gd name="connsiteX44" fmla="*/ 10000 w 10000"/>
              <a:gd name="connsiteY44" fmla="*/ 5072 h 9793"/>
              <a:gd name="connsiteX45" fmla="*/ 10000 w 10000"/>
              <a:gd name="connsiteY45" fmla="*/ 5598 h 9793"/>
              <a:gd name="connsiteX46" fmla="*/ 10000 w 10000"/>
              <a:gd name="connsiteY46" fmla="*/ 5950 h 9793"/>
              <a:gd name="connsiteX47" fmla="*/ 10000 w 10000"/>
              <a:gd name="connsiteY47" fmla="*/ 6125 h 9793"/>
              <a:gd name="connsiteX48" fmla="*/ 9722 w 10000"/>
              <a:gd name="connsiteY48" fmla="*/ 6653 h 9793"/>
              <a:gd name="connsiteX49" fmla="*/ 9722 w 10000"/>
              <a:gd name="connsiteY49" fmla="*/ 7179 h 9793"/>
              <a:gd name="connsiteX50" fmla="*/ 9167 w 10000"/>
              <a:gd name="connsiteY50" fmla="*/ 8036 h 9793"/>
              <a:gd name="connsiteX51" fmla="*/ 8889 w 10000"/>
              <a:gd name="connsiteY51" fmla="*/ 8388 h 9793"/>
              <a:gd name="connsiteX52" fmla="*/ 8611 w 10000"/>
              <a:gd name="connsiteY52" fmla="*/ 8739 h 9793"/>
              <a:gd name="connsiteX53" fmla="*/ 8056 w 10000"/>
              <a:gd name="connsiteY53" fmla="*/ 9091 h 9793"/>
              <a:gd name="connsiteX54" fmla="*/ 7778 w 10000"/>
              <a:gd name="connsiteY54" fmla="*/ 9441 h 9793"/>
              <a:gd name="connsiteX55" fmla="*/ 7222 w 10000"/>
              <a:gd name="connsiteY55" fmla="*/ 9616 h 9793"/>
              <a:gd name="connsiteX56" fmla="*/ 6944 w 10000"/>
              <a:gd name="connsiteY56" fmla="*/ 9616 h 9793"/>
              <a:gd name="connsiteX57" fmla="*/ 6667 w 10000"/>
              <a:gd name="connsiteY57" fmla="*/ 9793 h 9793"/>
              <a:gd name="connsiteX58" fmla="*/ 6111 w 10000"/>
              <a:gd name="connsiteY58" fmla="*/ 9793 h 9793"/>
              <a:gd name="connsiteX59" fmla="*/ 6111 w 10000"/>
              <a:gd name="connsiteY59" fmla="*/ 9793 h 9793"/>
              <a:gd name="connsiteX60" fmla="*/ 5833 w 10000"/>
              <a:gd name="connsiteY60" fmla="*/ 9616 h 9793"/>
              <a:gd name="connsiteX61" fmla="*/ 5833 w 10000"/>
              <a:gd name="connsiteY61" fmla="*/ 9441 h 9793"/>
              <a:gd name="connsiteX62" fmla="*/ 5556 w 10000"/>
              <a:gd name="connsiteY62" fmla="*/ 9091 h 9793"/>
              <a:gd name="connsiteX63" fmla="*/ 5556 w 10000"/>
              <a:gd name="connsiteY63" fmla="*/ 8914 h 9793"/>
              <a:gd name="connsiteX64" fmla="*/ 5278 w 10000"/>
              <a:gd name="connsiteY64" fmla="*/ 8739 h 9793"/>
              <a:gd name="connsiteX65" fmla="*/ 5000 w 10000"/>
              <a:gd name="connsiteY65" fmla="*/ 8564 h 9793"/>
              <a:gd name="connsiteX66" fmla="*/ 4722 w 10000"/>
              <a:gd name="connsiteY66" fmla="*/ 8388 h 9793"/>
              <a:gd name="connsiteX67" fmla="*/ 4167 w 10000"/>
              <a:gd name="connsiteY67" fmla="*/ 8212 h 9793"/>
              <a:gd name="connsiteX68" fmla="*/ 3889 w 10000"/>
              <a:gd name="connsiteY68" fmla="*/ 8036 h 9793"/>
              <a:gd name="connsiteX69" fmla="*/ 3056 w 10000"/>
              <a:gd name="connsiteY69" fmla="*/ 7859 h 9793"/>
              <a:gd name="connsiteX70" fmla="*/ 2500 w 10000"/>
              <a:gd name="connsiteY70" fmla="*/ 7707 h 9793"/>
              <a:gd name="connsiteX71" fmla="*/ 2500 w 10000"/>
              <a:gd name="connsiteY71" fmla="*/ 7707 h 9793"/>
              <a:gd name="connsiteX0" fmla="*/ 2500 w 10000"/>
              <a:gd name="connsiteY0" fmla="*/ 7870 h 10000"/>
              <a:gd name="connsiteX1" fmla="*/ 1944 w 10000"/>
              <a:gd name="connsiteY1" fmla="*/ 7690 h 10000"/>
              <a:gd name="connsiteX2" fmla="*/ 1389 w 10000"/>
              <a:gd name="connsiteY2" fmla="*/ 7510 h 10000"/>
              <a:gd name="connsiteX3" fmla="*/ 833 w 10000"/>
              <a:gd name="connsiteY3" fmla="*/ 7331 h 10000"/>
              <a:gd name="connsiteX4" fmla="*/ 556 w 10000"/>
              <a:gd name="connsiteY4" fmla="*/ 7331 h 10000"/>
              <a:gd name="connsiteX5" fmla="*/ 278 w 10000"/>
              <a:gd name="connsiteY5" fmla="*/ 7151 h 10000"/>
              <a:gd name="connsiteX6" fmla="*/ 0 w 10000"/>
              <a:gd name="connsiteY6" fmla="*/ 7151 h 10000"/>
              <a:gd name="connsiteX7" fmla="*/ 0 w 10000"/>
              <a:gd name="connsiteY7" fmla="*/ 6973 h 10000"/>
              <a:gd name="connsiteX8" fmla="*/ 0 w 10000"/>
              <a:gd name="connsiteY8" fmla="*/ 6973 h 10000"/>
              <a:gd name="connsiteX9" fmla="*/ 0 w 10000"/>
              <a:gd name="connsiteY9" fmla="*/ 6973 h 10000"/>
              <a:gd name="connsiteX10" fmla="*/ 278 w 10000"/>
              <a:gd name="connsiteY10" fmla="*/ 6973 h 10000"/>
              <a:gd name="connsiteX11" fmla="*/ 278 w 10000"/>
              <a:gd name="connsiteY11" fmla="*/ 6973 h 10000"/>
              <a:gd name="connsiteX12" fmla="*/ 833 w 10000"/>
              <a:gd name="connsiteY12" fmla="*/ 6973 h 10000"/>
              <a:gd name="connsiteX13" fmla="*/ 1111 w 10000"/>
              <a:gd name="connsiteY13" fmla="*/ 6973 h 10000"/>
              <a:gd name="connsiteX14" fmla="*/ 1667 w 10000"/>
              <a:gd name="connsiteY14" fmla="*/ 6973 h 10000"/>
              <a:gd name="connsiteX15" fmla="*/ 2222 w 10000"/>
              <a:gd name="connsiteY15" fmla="*/ 6973 h 10000"/>
              <a:gd name="connsiteX16" fmla="*/ 2778 w 10000"/>
              <a:gd name="connsiteY16" fmla="*/ 6973 h 10000"/>
              <a:gd name="connsiteX17" fmla="*/ 3611 w 10000"/>
              <a:gd name="connsiteY17" fmla="*/ 7151 h 10000"/>
              <a:gd name="connsiteX18" fmla="*/ 4167 w 10000"/>
              <a:gd name="connsiteY18" fmla="*/ 7151 h 10000"/>
              <a:gd name="connsiteX19" fmla="*/ 4722 w 10000"/>
              <a:gd name="connsiteY19" fmla="*/ 7151 h 10000"/>
              <a:gd name="connsiteX20" fmla="*/ 5000 w 10000"/>
              <a:gd name="connsiteY20" fmla="*/ 7151 h 10000"/>
              <a:gd name="connsiteX21" fmla="*/ 5833 w 10000"/>
              <a:gd name="connsiteY21" fmla="*/ 7151 h 10000"/>
              <a:gd name="connsiteX22" fmla="*/ 6111 w 10000"/>
              <a:gd name="connsiteY22" fmla="*/ 7151 h 10000"/>
              <a:gd name="connsiteX23" fmla="*/ 6667 w 10000"/>
              <a:gd name="connsiteY23" fmla="*/ 6973 h 10000"/>
              <a:gd name="connsiteX24" fmla="*/ 6944 w 10000"/>
              <a:gd name="connsiteY24" fmla="*/ 6794 h 10000"/>
              <a:gd name="connsiteX25" fmla="*/ 7222 w 10000"/>
              <a:gd name="connsiteY25" fmla="*/ 6254 h 10000"/>
              <a:gd name="connsiteX26" fmla="*/ 7222 w 10000"/>
              <a:gd name="connsiteY26" fmla="*/ 5896 h 10000"/>
              <a:gd name="connsiteX27" fmla="*/ 7222 w 10000"/>
              <a:gd name="connsiteY27" fmla="*/ 5179 h 10000"/>
              <a:gd name="connsiteX28" fmla="*/ 7500 w 10000"/>
              <a:gd name="connsiteY28" fmla="*/ 4639 h 10000"/>
              <a:gd name="connsiteX29" fmla="*/ 7222 w 10000"/>
              <a:gd name="connsiteY29" fmla="*/ 3742 h 10000"/>
              <a:gd name="connsiteX30" fmla="*/ 7222 w 10000"/>
              <a:gd name="connsiteY30" fmla="*/ 3048 h 10000"/>
              <a:gd name="connsiteX31" fmla="*/ 7222 w 10000"/>
              <a:gd name="connsiteY31" fmla="*/ 2151 h 10000"/>
              <a:gd name="connsiteX32" fmla="*/ 6944 w 10000"/>
              <a:gd name="connsiteY32" fmla="*/ 1434 h 10000"/>
              <a:gd name="connsiteX33" fmla="*/ 6944 w 10000"/>
              <a:gd name="connsiteY33" fmla="*/ 896 h 10000"/>
              <a:gd name="connsiteX34" fmla="*/ 9167 w 10000"/>
              <a:gd name="connsiteY34" fmla="*/ 0 h 10000"/>
              <a:gd name="connsiteX35" fmla="*/ 9167 w 10000"/>
              <a:gd name="connsiteY35" fmla="*/ 537 h 10000"/>
              <a:gd name="connsiteX36" fmla="*/ 9444 w 10000"/>
              <a:gd name="connsiteY36" fmla="*/ 1075 h 10000"/>
              <a:gd name="connsiteX37" fmla="*/ 9444 w 10000"/>
              <a:gd name="connsiteY37" fmla="*/ 1613 h 10000"/>
              <a:gd name="connsiteX38" fmla="*/ 9722 w 10000"/>
              <a:gd name="connsiteY38" fmla="*/ 2330 h 10000"/>
              <a:gd name="connsiteX39" fmla="*/ 9722 w 10000"/>
              <a:gd name="connsiteY39" fmla="*/ 3048 h 10000"/>
              <a:gd name="connsiteX40" fmla="*/ 9722 w 10000"/>
              <a:gd name="connsiteY40" fmla="*/ 3586 h 10000"/>
              <a:gd name="connsiteX41" fmla="*/ 9722 w 10000"/>
              <a:gd name="connsiteY41" fmla="*/ 4283 h 10000"/>
              <a:gd name="connsiteX42" fmla="*/ 9722 w 10000"/>
              <a:gd name="connsiteY42" fmla="*/ 4820 h 10000"/>
              <a:gd name="connsiteX43" fmla="*/ 10000 w 10000"/>
              <a:gd name="connsiteY43" fmla="*/ 5179 h 10000"/>
              <a:gd name="connsiteX44" fmla="*/ 10000 w 10000"/>
              <a:gd name="connsiteY44" fmla="*/ 5716 h 10000"/>
              <a:gd name="connsiteX45" fmla="*/ 10000 w 10000"/>
              <a:gd name="connsiteY45" fmla="*/ 6076 h 10000"/>
              <a:gd name="connsiteX46" fmla="*/ 10000 w 10000"/>
              <a:gd name="connsiteY46" fmla="*/ 6254 h 10000"/>
              <a:gd name="connsiteX47" fmla="*/ 9722 w 10000"/>
              <a:gd name="connsiteY47" fmla="*/ 6794 h 10000"/>
              <a:gd name="connsiteX48" fmla="*/ 9722 w 10000"/>
              <a:gd name="connsiteY48" fmla="*/ 7331 h 10000"/>
              <a:gd name="connsiteX49" fmla="*/ 9167 w 10000"/>
              <a:gd name="connsiteY49" fmla="*/ 8206 h 10000"/>
              <a:gd name="connsiteX50" fmla="*/ 8889 w 10000"/>
              <a:gd name="connsiteY50" fmla="*/ 8565 h 10000"/>
              <a:gd name="connsiteX51" fmla="*/ 8611 w 10000"/>
              <a:gd name="connsiteY51" fmla="*/ 8924 h 10000"/>
              <a:gd name="connsiteX52" fmla="*/ 8056 w 10000"/>
              <a:gd name="connsiteY52" fmla="*/ 9283 h 10000"/>
              <a:gd name="connsiteX53" fmla="*/ 7778 w 10000"/>
              <a:gd name="connsiteY53" fmla="*/ 9641 h 10000"/>
              <a:gd name="connsiteX54" fmla="*/ 7222 w 10000"/>
              <a:gd name="connsiteY54" fmla="*/ 9819 h 10000"/>
              <a:gd name="connsiteX55" fmla="*/ 6944 w 10000"/>
              <a:gd name="connsiteY55" fmla="*/ 9819 h 10000"/>
              <a:gd name="connsiteX56" fmla="*/ 6667 w 10000"/>
              <a:gd name="connsiteY56" fmla="*/ 10000 h 10000"/>
              <a:gd name="connsiteX57" fmla="*/ 6111 w 10000"/>
              <a:gd name="connsiteY57" fmla="*/ 10000 h 10000"/>
              <a:gd name="connsiteX58" fmla="*/ 6111 w 10000"/>
              <a:gd name="connsiteY58" fmla="*/ 10000 h 10000"/>
              <a:gd name="connsiteX59" fmla="*/ 5833 w 10000"/>
              <a:gd name="connsiteY59" fmla="*/ 9819 h 10000"/>
              <a:gd name="connsiteX60" fmla="*/ 5833 w 10000"/>
              <a:gd name="connsiteY60" fmla="*/ 9641 h 10000"/>
              <a:gd name="connsiteX61" fmla="*/ 5556 w 10000"/>
              <a:gd name="connsiteY61" fmla="*/ 9283 h 10000"/>
              <a:gd name="connsiteX62" fmla="*/ 5556 w 10000"/>
              <a:gd name="connsiteY62" fmla="*/ 9102 h 10000"/>
              <a:gd name="connsiteX63" fmla="*/ 5278 w 10000"/>
              <a:gd name="connsiteY63" fmla="*/ 8924 h 10000"/>
              <a:gd name="connsiteX64" fmla="*/ 5000 w 10000"/>
              <a:gd name="connsiteY64" fmla="*/ 8745 h 10000"/>
              <a:gd name="connsiteX65" fmla="*/ 4722 w 10000"/>
              <a:gd name="connsiteY65" fmla="*/ 8565 h 10000"/>
              <a:gd name="connsiteX66" fmla="*/ 4167 w 10000"/>
              <a:gd name="connsiteY66" fmla="*/ 8386 h 10000"/>
              <a:gd name="connsiteX67" fmla="*/ 3889 w 10000"/>
              <a:gd name="connsiteY67" fmla="*/ 8206 h 10000"/>
              <a:gd name="connsiteX68" fmla="*/ 3056 w 10000"/>
              <a:gd name="connsiteY68" fmla="*/ 8025 h 10000"/>
              <a:gd name="connsiteX69" fmla="*/ 2500 w 10000"/>
              <a:gd name="connsiteY69" fmla="*/ 7870 h 10000"/>
              <a:gd name="connsiteX70" fmla="*/ 2500 w 10000"/>
              <a:gd name="connsiteY70" fmla="*/ 7870 h 10000"/>
              <a:gd name="connsiteX0" fmla="*/ 2500 w 10000"/>
              <a:gd name="connsiteY0" fmla="*/ 7363 h 9493"/>
              <a:gd name="connsiteX1" fmla="*/ 1944 w 10000"/>
              <a:gd name="connsiteY1" fmla="*/ 7183 h 9493"/>
              <a:gd name="connsiteX2" fmla="*/ 1389 w 10000"/>
              <a:gd name="connsiteY2" fmla="*/ 7003 h 9493"/>
              <a:gd name="connsiteX3" fmla="*/ 833 w 10000"/>
              <a:gd name="connsiteY3" fmla="*/ 6824 h 9493"/>
              <a:gd name="connsiteX4" fmla="*/ 556 w 10000"/>
              <a:gd name="connsiteY4" fmla="*/ 6824 h 9493"/>
              <a:gd name="connsiteX5" fmla="*/ 278 w 10000"/>
              <a:gd name="connsiteY5" fmla="*/ 6644 h 9493"/>
              <a:gd name="connsiteX6" fmla="*/ 0 w 10000"/>
              <a:gd name="connsiteY6" fmla="*/ 6644 h 9493"/>
              <a:gd name="connsiteX7" fmla="*/ 0 w 10000"/>
              <a:gd name="connsiteY7" fmla="*/ 6466 h 9493"/>
              <a:gd name="connsiteX8" fmla="*/ 0 w 10000"/>
              <a:gd name="connsiteY8" fmla="*/ 6466 h 9493"/>
              <a:gd name="connsiteX9" fmla="*/ 0 w 10000"/>
              <a:gd name="connsiteY9" fmla="*/ 6466 h 9493"/>
              <a:gd name="connsiteX10" fmla="*/ 278 w 10000"/>
              <a:gd name="connsiteY10" fmla="*/ 6466 h 9493"/>
              <a:gd name="connsiteX11" fmla="*/ 278 w 10000"/>
              <a:gd name="connsiteY11" fmla="*/ 6466 h 9493"/>
              <a:gd name="connsiteX12" fmla="*/ 833 w 10000"/>
              <a:gd name="connsiteY12" fmla="*/ 6466 h 9493"/>
              <a:gd name="connsiteX13" fmla="*/ 1111 w 10000"/>
              <a:gd name="connsiteY13" fmla="*/ 6466 h 9493"/>
              <a:gd name="connsiteX14" fmla="*/ 1667 w 10000"/>
              <a:gd name="connsiteY14" fmla="*/ 6466 h 9493"/>
              <a:gd name="connsiteX15" fmla="*/ 2222 w 10000"/>
              <a:gd name="connsiteY15" fmla="*/ 6466 h 9493"/>
              <a:gd name="connsiteX16" fmla="*/ 2778 w 10000"/>
              <a:gd name="connsiteY16" fmla="*/ 6466 h 9493"/>
              <a:gd name="connsiteX17" fmla="*/ 3611 w 10000"/>
              <a:gd name="connsiteY17" fmla="*/ 6644 h 9493"/>
              <a:gd name="connsiteX18" fmla="*/ 4167 w 10000"/>
              <a:gd name="connsiteY18" fmla="*/ 6644 h 9493"/>
              <a:gd name="connsiteX19" fmla="*/ 4722 w 10000"/>
              <a:gd name="connsiteY19" fmla="*/ 6644 h 9493"/>
              <a:gd name="connsiteX20" fmla="*/ 5000 w 10000"/>
              <a:gd name="connsiteY20" fmla="*/ 6644 h 9493"/>
              <a:gd name="connsiteX21" fmla="*/ 5833 w 10000"/>
              <a:gd name="connsiteY21" fmla="*/ 6644 h 9493"/>
              <a:gd name="connsiteX22" fmla="*/ 6111 w 10000"/>
              <a:gd name="connsiteY22" fmla="*/ 6644 h 9493"/>
              <a:gd name="connsiteX23" fmla="*/ 6667 w 10000"/>
              <a:gd name="connsiteY23" fmla="*/ 6466 h 9493"/>
              <a:gd name="connsiteX24" fmla="*/ 6944 w 10000"/>
              <a:gd name="connsiteY24" fmla="*/ 6287 h 9493"/>
              <a:gd name="connsiteX25" fmla="*/ 7222 w 10000"/>
              <a:gd name="connsiteY25" fmla="*/ 5747 h 9493"/>
              <a:gd name="connsiteX26" fmla="*/ 7222 w 10000"/>
              <a:gd name="connsiteY26" fmla="*/ 5389 h 9493"/>
              <a:gd name="connsiteX27" fmla="*/ 7222 w 10000"/>
              <a:gd name="connsiteY27" fmla="*/ 4672 h 9493"/>
              <a:gd name="connsiteX28" fmla="*/ 7500 w 10000"/>
              <a:gd name="connsiteY28" fmla="*/ 4132 h 9493"/>
              <a:gd name="connsiteX29" fmla="*/ 7222 w 10000"/>
              <a:gd name="connsiteY29" fmla="*/ 3235 h 9493"/>
              <a:gd name="connsiteX30" fmla="*/ 7222 w 10000"/>
              <a:gd name="connsiteY30" fmla="*/ 2541 h 9493"/>
              <a:gd name="connsiteX31" fmla="*/ 7222 w 10000"/>
              <a:gd name="connsiteY31" fmla="*/ 1644 h 9493"/>
              <a:gd name="connsiteX32" fmla="*/ 6944 w 10000"/>
              <a:gd name="connsiteY32" fmla="*/ 927 h 9493"/>
              <a:gd name="connsiteX33" fmla="*/ 6944 w 10000"/>
              <a:gd name="connsiteY33" fmla="*/ 389 h 9493"/>
              <a:gd name="connsiteX34" fmla="*/ 9167 w 10000"/>
              <a:gd name="connsiteY34" fmla="*/ 30 h 9493"/>
              <a:gd name="connsiteX35" fmla="*/ 9444 w 10000"/>
              <a:gd name="connsiteY35" fmla="*/ 568 h 9493"/>
              <a:gd name="connsiteX36" fmla="*/ 9444 w 10000"/>
              <a:gd name="connsiteY36" fmla="*/ 1106 h 9493"/>
              <a:gd name="connsiteX37" fmla="*/ 9722 w 10000"/>
              <a:gd name="connsiteY37" fmla="*/ 1823 h 9493"/>
              <a:gd name="connsiteX38" fmla="*/ 9722 w 10000"/>
              <a:gd name="connsiteY38" fmla="*/ 2541 h 9493"/>
              <a:gd name="connsiteX39" fmla="*/ 9722 w 10000"/>
              <a:gd name="connsiteY39" fmla="*/ 3079 h 9493"/>
              <a:gd name="connsiteX40" fmla="*/ 9722 w 10000"/>
              <a:gd name="connsiteY40" fmla="*/ 3776 h 9493"/>
              <a:gd name="connsiteX41" fmla="*/ 9722 w 10000"/>
              <a:gd name="connsiteY41" fmla="*/ 4313 h 9493"/>
              <a:gd name="connsiteX42" fmla="*/ 10000 w 10000"/>
              <a:gd name="connsiteY42" fmla="*/ 4672 h 9493"/>
              <a:gd name="connsiteX43" fmla="*/ 10000 w 10000"/>
              <a:gd name="connsiteY43" fmla="*/ 5209 h 9493"/>
              <a:gd name="connsiteX44" fmla="*/ 10000 w 10000"/>
              <a:gd name="connsiteY44" fmla="*/ 5569 h 9493"/>
              <a:gd name="connsiteX45" fmla="*/ 10000 w 10000"/>
              <a:gd name="connsiteY45" fmla="*/ 5747 h 9493"/>
              <a:gd name="connsiteX46" fmla="*/ 9722 w 10000"/>
              <a:gd name="connsiteY46" fmla="*/ 6287 h 9493"/>
              <a:gd name="connsiteX47" fmla="*/ 9722 w 10000"/>
              <a:gd name="connsiteY47" fmla="*/ 6824 h 9493"/>
              <a:gd name="connsiteX48" fmla="*/ 9167 w 10000"/>
              <a:gd name="connsiteY48" fmla="*/ 7699 h 9493"/>
              <a:gd name="connsiteX49" fmla="*/ 8889 w 10000"/>
              <a:gd name="connsiteY49" fmla="*/ 8058 h 9493"/>
              <a:gd name="connsiteX50" fmla="*/ 8611 w 10000"/>
              <a:gd name="connsiteY50" fmla="*/ 8417 h 9493"/>
              <a:gd name="connsiteX51" fmla="*/ 8056 w 10000"/>
              <a:gd name="connsiteY51" fmla="*/ 8776 h 9493"/>
              <a:gd name="connsiteX52" fmla="*/ 7778 w 10000"/>
              <a:gd name="connsiteY52" fmla="*/ 9134 h 9493"/>
              <a:gd name="connsiteX53" fmla="*/ 7222 w 10000"/>
              <a:gd name="connsiteY53" fmla="*/ 9312 h 9493"/>
              <a:gd name="connsiteX54" fmla="*/ 6944 w 10000"/>
              <a:gd name="connsiteY54" fmla="*/ 9312 h 9493"/>
              <a:gd name="connsiteX55" fmla="*/ 6667 w 10000"/>
              <a:gd name="connsiteY55" fmla="*/ 9493 h 9493"/>
              <a:gd name="connsiteX56" fmla="*/ 6111 w 10000"/>
              <a:gd name="connsiteY56" fmla="*/ 9493 h 9493"/>
              <a:gd name="connsiteX57" fmla="*/ 6111 w 10000"/>
              <a:gd name="connsiteY57" fmla="*/ 9493 h 9493"/>
              <a:gd name="connsiteX58" fmla="*/ 5833 w 10000"/>
              <a:gd name="connsiteY58" fmla="*/ 9312 h 9493"/>
              <a:gd name="connsiteX59" fmla="*/ 5833 w 10000"/>
              <a:gd name="connsiteY59" fmla="*/ 9134 h 9493"/>
              <a:gd name="connsiteX60" fmla="*/ 5556 w 10000"/>
              <a:gd name="connsiteY60" fmla="*/ 8776 h 9493"/>
              <a:gd name="connsiteX61" fmla="*/ 5556 w 10000"/>
              <a:gd name="connsiteY61" fmla="*/ 8595 h 9493"/>
              <a:gd name="connsiteX62" fmla="*/ 5278 w 10000"/>
              <a:gd name="connsiteY62" fmla="*/ 8417 h 9493"/>
              <a:gd name="connsiteX63" fmla="*/ 5000 w 10000"/>
              <a:gd name="connsiteY63" fmla="*/ 8238 h 9493"/>
              <a:gd name="connsiteX64" fmla="*/ 4722 w 10000"/>
              <a:gd name="connsiteY64" fmla="*/ 8058 h 9493"/>
              <a:gd name="connsiteX65" fmla="*/ 4167 w 10000"/>
              <a:gd name="connsiteY65" fmla="*/ 7879 h 9493"/>
              <a:gd name="connsiteX66" fmla="*/ 3889 w 10000"/>
              <a:gd name="connsiteY66" fmla="*/ 7699 h 9493"/>
              <a:gd name="connsiteX67" fmla="*/ 3056 w 10000"/>
              <a:gd name="connsiteY67" fmla="*/ 7518 h 9493"/>
              <a:gd name="connsiteX68" fmla="*/ 2500 w 10000"/>
              <a:gd name="connsiteY68" fmla="*/ 7363 h 9493"/>
              <a:gd name="connsiteX69" fmla="*/ 2500 w 10000"/>
              <a:gd name="connsiteY69" fmla="*/ 7363 h 9493"/>
              <a:gd name="connsiteX0" fmla="*/ 2500 w 10000"/>
              <a:gd name="connsiteY0" fmla="*/ 7409 h 9653"/>
              <a:gd name="connsiteX1" fmla="*/ 1944 w 10000"/>
              <a:gd name="connsiteY1" fmla="*/ 7220 h 9653"/>
              <a:gd name="connsiteX2" fmla="*/ 1389 w 10000"/>
              <a:gd name="connsiteY2" fmla="*/ 7030 h 9653"/>
              <a:gd name="connsiteX3" fmla="*/ 833 w 10000"/>
              <a:gd name="connsiteY3" fmla="*/ 6841 h 9653"/>
              <a:gd name="connsiteX4" fmla="*/ 556 w 10000"/>
              <a:gd name="connsiteY4" fmla="*/ 6841 h 9653"/>
              <a:gd name="connsiteX5" fmla="*/ 278 w 10000"/>
              <a:gd name="connsiteY5" fmla="*/ 6652 h 9653"/>
              <a:gd name="connsiteX6" fmla="*/ 0 w 10000"/>
              <a:gd name="connsiteY6" fmla="*/ 6652 h 9653"/>
              <a:gd name="connsiteX7" fmla="*/ 0 w 10000"/>
              <a:gd name="connsiteY7" fmla="*/ 6464 h 9653"/>
              <a:gd name="connsiteX8" fmla="*/ 0 w 10000"/>
              <a:gd name="connsiteY8" fmla="*/ 6464 h 9653"/>
              <a:gd name="connsiteX9" fmla="*/ 0 w 10000"/>
              <a:gd name="connsiteY9" fmla="*/ 6464 h 9653"/>
              <a:gd name="connsiteX10" fmla="*/ 278 w 10000"/>
              <a:gd name="connsiteY10" fmla="*/ 6464 h 9653"/>
              <a:gd name="connsiteX11" fmla="*/ 278 w 10000"/>
              <a:gd name="connsiteY11" fmla="*/ 6464 h 9653"/>
              <a:gd name="connsiteX12" fmla="*/ 833 w 10000"/>
              <a:gd name="connsiteY12" fmla="*/ 6464 h 9653"/>
              <a:gd name="connsiteX13" fmla="*/ 1111 w 10000"/>
              <a:gd name="connsiteY13" fmla="*/ 6464 h 9653"/>
              <a:gd name="connsiteX14" fmla="*/ 1667 w 10000"/>
              <a:gd name="connsiteY14" fmla="*/ 6464 h 9653"/>
              <a:gd name="connsiteX15" fmla="*/ 2222 w 10000"/>
              <a:gd name="connsiteY15" fmla="*/ 6464 h 9653"/>
              <a:gd name="connsiteX16" fmla="*/ 2778 w 10000"/>
              <a:gd name="connsiteY16" fmla="*/ 6464 h 9653"/>
              <a:gd name="connsiteX17" fmla="*/ 3611 w 10000"/>
              <a:gd name="connsiteY17" fmla="*/ 6652 h 9653"/>
              <a:gd name="connsiteX18" fmla="*/ 4167 w 10000"/>
              <a:gd name="connsiteY18" fmla="*/ 6652 h 9653"/>
              <a:gd name="connsiteX19" fmla="*/ 4722 w 10000"/>
              <a:gd name="connsiteY19" fmla="*/ 6652 h 9653"/>
              <a:gd name="connsiteX20" fmla="*/ 5000 w 10000"/>
              <a:gd name="connsiteY20" fmla="*/ 6652 h 9653"/>
              <a:gd name="connsiteX21" fmla="*/ 5833 w 10000"/>
              <a:gd name="connsiteY21" fmla="*/ 6652 h 9653"/>
              <a:gd name="connsiteX22" fmla="*/ 6111 w 10000"/>
              <a:gd name="connsiteY22" fmla="*/ 6652 h 9653"/>
              <a:gd name="connsiteX23" fmla="*/ 6667 w 10000"/>
              <a:gd name="connsiteY23" fmla="*/ 6464 h 9653"/>
              <a:gd name="connsiteX24" fmla="*/ 6944 w 10000"/>
              <a:gd name="connsiteY24" fmla="*/ 6276 h 9653"/>
              <a:gd name="connsiteX25" fmla="*/ 7222 w 10000"/>
              <a:gd name="connsiteY25" fmla="*/ 5707 h 9653"/>
              <a:gd name="connsiteX26" fmla="*/ 7222 w 10000"/>
              <a:gd name="connsiteY26" fmla="*/ 5330 h 9653"/>
              <a:gd name="connsiteX27" fmla="*/ 7222 w 10000"/>
              <a:gd name="connsiteY27" fmla="*/ 4575 h 9653"/>
              <a:gd name="connsiteX28" fmla="*/ 7500 w 10000"/>
              <a:gd name="connsiteY28" fmla="*/ 4006 h 9653"/>
              <a:gd name="connsiteX29" fmla="*/ 7222 w 10000"/>
              <a:gd name="connsiteY29" fmla="*/ 3061 h 9653"/>
              <a:gd name="connsiteX30" fmla="*/ 7222 w 10000"/>
              <a:gd name="connsiteY30" fmla="*/ 2330 h 9653"/>
              <a:gd name="connsiteX31" fmla="*/ 7222 w 10000"/>
              <a:gd name="connsiteY31" fmla="*/ 1385 h 9653"/>
              <a:gd name="connsiteX32" fmla="*/ 6944 w 10000"/>
              <a:gd name="connsiteY32" fmla="*/ 630 h 9653"/>
              <a:gd name="connsiteX33" fmla="*/ 6944 w 10000"/>
              <a:gd name="connsiteY33" fmla="*/ 63 h 9653"/>
              <a:gd name="connsiteX34" fmla="*/ 9444 w 10000"/>
              <a:gd name="connsiteY34" fmla="*/ 251 h 9653"/>
              <a:gd name="connsiteX35" fmla="*/ 9444 w 10000"/>
              <a:gd name="connsiteY35" fmla="*/ 818 h 9653"/>
              <a:gd name="connsiteX36" fmla="*/ 9722 w 10000"/>
              <a:gd name="connsiteY36" fmla="*/ 1573 h 9653"/>
              <a:gd name="connsiteX37" fmla="*/ 9722 w 10000"/>
              <a:gd name="connsiteY37" fmla="*/ 2330 h 9653"/>
              <a:gd name="connsiteX38" fmla="*/ 9722 w 10000"/>
              <a:gd name="connsiteY38" fmla="*/ 2896 h 9653"/>
              <a:gd name="connsiteX39" fmla="*/ 9722 w 10000"/>
              <a:gd name="connsiteY39" fmla="*/ 3631 h 9653"/>
              <a:gd name="connsiteX40" fmla="*/ 9722 w 10000"/>
              <a:gd name="connsiteY40" fmla="*/ 4196 h 9653"/>
              <a:gd name="connsiteX41" fmla="*/ 10000 w 10000"/>
              <a:gd name="connsiteY41" fmla="*/ 4575 h 9653"/>
              <a:gd name="connsiteX42" fmla="*/ 10000 w 10000"/>
              <a:gd name="connsiteY42" fmla="*/ 5140 h 9653"/>
              <a:gd name="connsiteX43" fmla="*/ 10000 w 10000"/>
              <a:gd name="connsiteY43" fmla="*/ 5519 h 9653"/>
              <a:gd name="connsiteX44" fmla="*/ 10000 w 10000"/>
              <a:gd name="connsiteY44" fmla="*/ 5707 h 9653"/>
              <a:gd name="connsiteX45" fmla="*/ 9722 w 10000"/>
              <a:gd name="connsiteY45" fmla="*/ 6276 h 9653"/>
              <a:gd name="connsiteX46" fmla="*/ 9722 w 10000"/>
              <a:gd name="connsiteY46" fmla="*/ 6841 h 9653"/>
              <a:gd name="connsiteX47" fmla="*/ 9167 w 10000"/>
              <a:gd name="connsiteY47" fmla="*/ 7763 h 9653"/>
              <a:gd name="connsiteX48" fmla="*/ 8889 w 10000"/>
              <a:gd name="connsiteY48" fmla="*/ 8141 h 9653"/>
              <a:gd name="connsiteX49" fmla="*/ 8611 w 10000"/>
              <a:gd name="connsiteY49" fmla="*/ 8520 h 9653"/>
              <a:gd name="connsiteX50" fmla="*/ 8056 w 10000"/>
              <a:gd name="connsiteY50" fmla="*/ 8898 h 9653"/>
              <a:gd name="connsiteX51" fmla="*/ 7778 w 10000"/>
              <a:gd name="connsiteY51" fmla="*/ 9275 h 9653"/>
              <a:gd name="connsiteX52" fmla="*/ 7222 w 10000"/>
              <a:gd name="connsiteY52" fmla="*/ 9462 h 9653"/>
              <a:gd name="connsiteX53" fmla="*/ 6944 w 10000"/>
              <a:gd name="connsiteY53" fmla="*/ 9462 h 9653"/>
              <a:gd name="connsiteX54" fmla="*/ 6667 w 10000"/>
              <a:gd name="connsiteY54" fmla="*/ 9653 h 9653"/>
              <a:gd name="connsiteX55" fmla="*/ 6111 w 10000"/>
              <a:gd name="connsiteY55" fmla="*/ 9653 h 9653"/>
              <a:gd name="connsiteX56" fmla="*/ 6111 w 10000"/>
              <a:gd name="connsiteY56" fmla="*/ 9653 h 9653"/>
              <a:gd name="connsiteX57" fmla="*/ 5833 w 10000"/>
              <a:gd name="connsiteY57" fmla="*/ 9462 h 9653"/>
              <a:gd name="connsiteX58" fmla="*/ 5833 w 10000"/>
              <a:gd name="connsiteY58" fmla="*/ 9275 h 9653"/>
              <a:gd name="connsiteX59" fmla="*/ 5556 w 10000"/>
              <a:gd name="connsiteY59" fmla="*/ 8898 h 9653"/>
              <a:gd name="connsiteX60" fmla="*/ 5556 w 10000"/>
              <a:gd name="connsiteY60" fmla="*/ 8707 h 9653"/>
              <a:gd name="connsiteX61" fmla="*/ 5278 w 10000"/>
              <a:gd name="connsiteY61" fmla="*/ 8520 h 9653"/>
              <a:gd name="connsiteX62" fmla="*/ 5000 w 10000"/>
              <a:gd name="connsiteY62" fmla="*/ 8331 h 9653"/>
              <a:gd name="connsiteX63" fmla="*/ 4722 w 10000"/>
              <a:gd name="connsiteY63" fmla="*/ 8141 h 9653"/>
              <a:gd name="connsiteX64" fmla="*/ 4167 w 10000"/>
              <a:gd name="connsiteY64" fmla="*/ 7953 h 9653"/>
              <a:gd name="connsiteX65" fmla="*/ 3889 w 10000"/>
              <a:gd name="connsiteY65" fmla="*/ 7763 h 9653"/>
              <a:gd name="connsiteX66" fmla="*/ 3056 w 10000"/>
              <a:gd name="connsiteY66" fmla="*/ 7573 h 9653"/>
              <a:gd name="connsiteX67" fmla="*/ 2500 w 10000"/>
              <a:gd name="connsiteY67" fmla="*/ 7409 h 9653"/>
              <a:gd name="connsiteX68" fmla="*/ 2500 w 10000"/>
              <a:gd name="connsiteY68" fmla="*/ 7409 h 9653"/>
              <a:gd name="connsiteX0" fmla="*/ 2500 w 10000"/>
              <a:gd name="connsiteY0" fmla="*/ 7610 h 9935"/>
              <a:gd name="connsiteX1" fmla="*/ 1944 w 10000"/>
              <a:gd name="connsiteY1" fmla="*/ 7415 h 9935"/>
              <a:gd name="connsiteX2" fmla="*/ 1389 w 10000"/>
              <a:gd name="connsiteY2" fmla="*/ 7218 h 9935"/>
              <a:gd name="connsiteX3" fmla="*/ 833 w 10000"/>
              <a:gd name="connsiteY3" fmla="*/ 7022 h 9935"/>
              <a:gd name="connsiteX4" fmla="*/ 556 w 10000"/>
              <a:gd name="connsiteY4" fmla="*/ 7022 h 9935"/>
              <a:gd name="connsiteX5" fmla="*/ 278 w 10000"/>
              <a:gd name="connsiteY5" fmla="*/ 6826 h 9935"/>
              <a:gd name="connsiteX6" fmla="*/ 0 w 10000"/>
              <a:gd name="connsiteY6" fmla="*/ 6826 h 9935"/>
              <a:gd name="connsiteX7" fmla="*/ 0 w 10000"/>
              <a:gd name="connsiteY7" fmla="*/ 6631 h 9935"/>
              <a:gd name="connsiteX8" fmla="*/ 0 w 10000"/>
              <a:gd name="connsiteY8" fmla="*/ 6631 h 9935"/>
              <a:gd name="connsiteX9" fmla="*/ 0 w 10000"/>
              <a:gd name="connsiteY9" fmla="*/ 6631 h 9935"/>
              <a:gd name="connsiteX10" fmla="*/ 278 w 10000"/>
              <a:gd name="connsiteY10" fmla="*/ 6631 h 9935"/>
              <a:gd name="connsiteX11" fmla="*/ 278 w 10000"/>
              <a:gd name="connsiteY11" fmla="*/ 6631 h 9935"/>
              <a:gd name="connsiteX12" fmla="*/ 833 w 10000"/>
              <a:gd name="connsiteY12" fmla="*/ 6631 h 9935"/>
              <a:gd name="connsiteX13" fmla="*/ 1111 w 10000"/>
              <a:gd name="connsiteY13" fmla="*/ 6631 h 9935"/>
              <a:gd name="connsiteX14" fmla="*/ 1667 w 10000"/>
              <a:gd name="connsiteY14" fmla="*/ 6631 h 9935"/>
              <a:gd name="connsiteX15" fmla="*/ 2222 w 10000"/>
              <a:gd name="connsiteY15" fmla="*/ 6631 h 9935"/>
              <a:gd name="connsiteX16" fmla="*/ 2778 w 10000"/>
              <a:gd name="connsiteY16" fmla="*/ 6631 h 9935"/>
              <a:gd name="connsiteX17" fmla="*/ 3611 w 10000"/>
              <a:gd name="connsiteY17" fmla="*/ 6826 h 9935"/>
              <a:gd name="connsiteX18" fmla="*/ 4167 w 10000"/>
              <a:gd name="connsiteY18" fmla="*/ 6826 h 9935"/>
              <a:gd name="connsiteX19" fmla="*/ 4722 w 10000"/>
              <a:gd name="connsiteY19" fmla="*/ 6826 h 9935"/>
              <a:gd name="connsiteX20" fmla="*/ 5000 w 10000"/>
              <a:gd name="connsiteY20" fmla="*/ 6826 h 9935"/>
              <a:gd name="connsiteX21" fmla="*/ 5833 w 10000"/>
              <a:gd name="connsiteY21" fmla="*/ 6826 h 9935"/>
              <a:gd name="connsiteX22" fmla="*/ 6111 w 10000"/>
              <a:gd name="connsiteY22" fmla="*/ 6826 h 9935"/>
              <a:gd name="connsiteX23" fmla="*/ 6667 w 10000"/>
              <a:gd name="connsiteY23" fmla="*/ 6631 h 9935"/>
              <a:gd name="connsiteX24" fmla="*/ 6944 w 10000"/>
              <a:gd name="connsiteY24" fmla="*/ 6437 h 9935"/>
              <a:gd name="connsiteX25" fmla="*/ 7222 w 10000"/>
              <a:gd name="connsiteY25" fmla="*/ 5847 h 9935"/>
              <a:gd name="connsiteX26" fmla="*/ 7222 w 10000"/>
              <a:gd name="connsiteY26" fmla="*/ 5457 h 9935"/>
              <a:gd name="connsiteX27" fmla="*/ 7222 w 10000"/>
              <a:gd name="connsiteY27" fmla="*/ 4674 h 9935"/>
              <a:gd name="connsiteX28" fmla="*/ 7500 w 10000"/>
              <a:gd name="connsiteY28" fmla="*/ 4085 h 9935"/>
              <a:gd name="connsiteX29" fmla="*/ 7222 w 10000"/>
              <a:gd name="connsiteY29" fmla="*/ 3106 h 9935"/>
              <a:gd name="connsiteX30" fmla="*/ 7222 w 10000"/>
              <a:gd name="connsiteY30" fmla="*/ 2349 h 9935"/>
              <a:gd name="connsiteX31" fmla="*/ 7222 w 10000"/>
              <a:gd name="connsiteY31" fmla="*/ 1370 h 9935"/>
              <a:gd name="connsiteX32" fmla="*/ 6944 w 10000"/>
              <a:gd name="connsiteY32" fmla="*/ 588 h 9935"/>
              <a:gd name="connsiteX33" fmla="*/ 6944 w 10000"/>
              <a:gd name="connsiteY33" fmla="*/ 0 h 9935"/>
              <a:gd name="connsiteX34" fmla="*/ 9444 w 10000"/>
              <a:gd name="connsiteY34" fmla="*/ 782 h 9935"/>
              <a:gd name="connsiteX35" fmla="*/ 9722 w 10000"/>
              <a:gd name="connsiteY35" fmla="*/ 1565 h 9935"/>
              <a:gd name="connsiteX36" fmla="*/ 9722 w 10000"/>
              <a:gd name="connsiteY36" fmla="*/ 2349 h 9935"/>
              <a:gd name="connsiteX37" fmla="*/ 9722 w 10000"/>
              <a:gd name="connsiteY37" fmla="*/ 2935 h 9935"/>
              <a:gd name="connsiteX38" fmla="*/ 9722 w 10000"/>
              <a:gd name="connsiteY38" fmla="*/ 3697 h 9935"/>
              <a:gd name="connsiteX39" fmla="*/ 9722 w 10000"/>
              <a:gd name="connsiteY39" fmla="*/ 4282 h 9935"/>
              <a:gd name="connsiteX40" fmla="*/ 10000 w 10000"/>
              <a:gd name="connsiteY40" fmla="*/ 4674 h 9935"/>
              <a:gd name="connsiteX41" fmla="*/ 10000 w 10000"/>
              <a:gd name="connsiteY41" fmla="*/ 5260 h 9935"/>
              <a:gd name="connsiteX42" fmla="*/ 10000 w 10000"/>
              <a:gd name="connsiteY42" fmla="*/ 5652 h 9935"/>
              <a:gd name="connsiteX43" fmla="*/ 10000 w 10000"/>
              <a:gd name="connsiteY43" fmla="*/ 5847 h 9935"/>
              <a:gd name="connsiteX44" fmla="*/ 9722 w 10000"/>
              <a:gd name="connsiteY44" fmla="*/ 6437 h 9935"/>
              <a:gd name="connsiteX45" fmla="*/ 9722 w 10000"/>
              <a:gd name="connsiteY45" fmla="*/ 7022 h 9935"/>
              <a:gd name="connsiteX46" fmla="*/ 9167 w 10000"/>
              <a:gd name="connsiteY46" fmla="*/ 7977 h 9935"/>
              <a:gd name="connsiteX47" fmla="*/ 8889 w 10000"/>
              <a:gd name="connsiteY47" fmla="*/ 8369 h 9935"/>
              <a:gd name="connsiteX48" fmla="*/ 8611 w 10000"/>
              <a:gd name="connsiteY48" fmla="*/ 8761 h 9935"/>
              <a:gd name="connsiteX49" fmla="*/ 8056 w 10000"/>
              <a:gd name="connsiteY49" fmla="*/ 9153 h 9935"/>
              <a:gd name="connsiteX50" fmla="*/ 7778 w 10000"/>
              <a:gd name="connsiteY50" fmla="*/ 9543 h 9935"/>
              <a:gd name="connsiteX51" fmla="*/ 7222 w 10000"/>
              <a:gd name="connsiteY51" fmla="*/ 9737 h 9935"/>
              <a:gd name="connsiteX52" fmla="*/ 6944 w 10000"/>
              <a:gd name="connsiteY52" fmla="*/ 9737 h 9935"/>
              <a:gd name="connsiteX53" fmla="*/ 6667 w 10000"/>
              <a:gd name="connsiteY53" fmla="*/ 9935 h 9935"/>
              <a:gd name="connsiteX54" fmla="*/ 6111 w 10000"/>
              <a:gd name="connsiteY54" fmla="*/ 9935 h 9935"/>
              <a:gd name="connsiteX55" fmla="*/ 6111 w 10000"/>
              <a:gd name="connsiteY55" fmla="*/ 9935 h 9935"/>
              <a:gd name="connsiteX56" fmla="*/ 5833 w 10000"/>
              <a:gd name="connsiteY56" fmla="*/ 9737 h 9935"/>
              <a:gd name="connsiteX57" fmla="*/ 5833 w 10000"/>
              <a:gd name="connsiteY57" fmla="*/ 9543 h 9935"/>
              <a:gd name="connsiteX58" fmla="*/ 5556 w 10000"/>
              <a:gd name="connsiteY58" fmla="*/ 9153 h 9935"/>
              <a:gd name="connsiteX59" fmla="*/ 5556 w 10000"/>
              <a:gd name="connsiteY59" fmla="*/ 8955 h 9935"/>
              <a:gd name="connsiteX60" fmla="*/ 5278 w 10000"/>
              <a:gd name="connsiteY60" fmla="*/ 8761 h 9935"/>
              <a:gd name="connsiteX61" fmla="*/ 5000 w 10000"/>
              <a:gd name="connsiteY61" fmla="*/ 8565 h 9935"/>
              <a:gd name="connsiteX62" fmla="*/ 4722 w 10000"/>
              <a:gd name="connsiteY62" fmla="*/ 8369 h 9935"/>
              <a:gd name="connsiteX63" fmla="*/ 4167 w 10000"/>
              <a:gd name="connsiteY63" fmla="*/ 8174 h 9935"/>
              <a:gd name="connsiteX64" fmla="*/ 3889 w 10000"/>
              <a:gd name="connsiteY64" fmla="*/ 7977 h 9935"/>
              <a:gd name="connsiteX65" fmla="*/ 3056 w 10000"/>
              <a:gd name="connsiteY65" fmla="*/ 7780 h 9935"/>
              <a:gd name="connsiteX66" fmla="*/ 2500 w 10000"/>
              <a:gd name="connsiteY66" fmla="*/ 7610 h 9935"/>
              <a:gd name="connsiteX67" fmla="*/ 2500 w 10000"/>
              <a:gd name="connsiteY67" fmla="*/ 7610 h 9935"/>
              <a:gd name="connsiteX0" fmla="*/ 2500 w 10000"/>
              <a:gd name="connsiteY0" fmla="*/ 7068 h 9408"/>
              <a:gd name="connsiteX1" fmla="*/ 1944 w 10000"/>
              <a:gd name="connsiteY1" fmla="*/ 6872 h 9408"/>
              <a:gd name="connsiteX2" fmla="*/ 1389 w 10000"/>
              <a:gd name="connsiteY2" fmla="*/ 6673 h 9408"/>
              <a:gd name="connsiteX3" fmla="*/ 833 w 10000"/>
              <a:gd name="connsiteY3" fmla="*/ 6476 h 9408"/>
              <a:gd name="connsiteX4" fmla="*/ 556 w 10000"/>
              <a:gd name="connsiteY4" fmla="*/ 6476 h 9408"/>
              <a:gd name="connsiteX5" fmla="*/ 278 w 10000"/>
              <a:gd name="connsiteY5" fmla="*/ 6279 h 9408"/>
              <a:gd name="connsiteX6" fmla="*/ 0 w 10000"/>
              <a:gd name="connsiteY6" fmla="*/ 6279 h 9408"/>
              <a:gd name="connsiteX7" fmla="*/ 0 w 10000"/>
              <a:gd name="connsiteY7" fmla="*/ 6082 h 9408"/>
              <a:gd name="connsiteX8" fmla="*/ 0 w 10000"/>
              <a:gd name="connsiteY8" fmla="*/ 6082 h 9408"/>
              <a:gd name="connsiteX9" fmla="*/ 0 w 10000"/>
              <a:gd name="connsiteY9" fmla="*/ 6082 h 9408"/>
              <a:gd name="connsiteX10" fmla="*/ 278 w 10000"/>
              <a:gd name="connsiteY10" fmla="*/ 6082 h 9408"/>
              <a:gd name="connsiteX11" fmla="*/ 278 w 10000"/>
              <a:gd name="connsiteY11" fmla="*/ 6082 h 9408"/>
              <a:gd name="connsiteX12" fmla="*/ 833 w 10000"/>
              <a:gd name="connsiteY12" fmla="*/ 6082 h 9408"/>
              <a:gd name="connsiteX13" fmla="*/ 1111 w 10000"/>
              <a:gd name="connsiteY13" fmla="*/ 6082 h 9408"/>
              <a:gd name="connsiteX14" fmla="*/ 1667 w 10000"/>
              <a:gd name="connsiteY14" fmla="*/ 6082 h 9408"/>
              <a:gd name="connsiteX15" fmla="*/ 2222 w 10000"/>
              <a:gd name="connsiteY15" fmla="*/ 6082 h 9408"/>
              <a:gd name="connsiteX16" fmla="*/ 2778 w 10000"/>
              <a:gd name="connsiteY16" fmla="*/ 6082 h 9408"/>
              <a:gd name="connsiteX17" fmla="*/ 3611 w 10000"/>
              <a:gd name="connsiteY17" fmla="*/ 6279 h 9408"/>
              <a:gd name="connsiteX18" fmla="*/ 4167 w 10000"/>
              <a:gd name="connsiteY18" fmla="*/ 6279 h 9408"/>
              <a:gd name="connsiteX19" fmla="*/ 4722 w 10000"/>
              <a:gd name="connsiteY19" fmla="*/ 6279 h 9408"/>
              <a:gd name="connsiteX20" fmla="*/ 5000 w 10000"/>
              <a:gd name="connsiteY20" fmla="*/ 6279 h 9408"/>
              <a:gd name="connsiteX21" fmla="*/ 5833 w 10000"/>
              <a:gd name="connsiteY21" fmla="*/ 6279 h 9408"/>
              <a:gd name="connsiteX22" fmla="*/ 6111 w 10000"/>
              <a:gd name="connsiteY22" fmla="*/ 6279 h 9408"/>
              <a:gd name="connsiteX23" fmla="*/ 6667 w 10000"/>
              <a:gd name="connsiteY23" fmla="*/ 6082 h 9408"/>
              <a:gd name="connsiteX24" fmla="*/ 6944 w 10000"/>
              <a:gd name="connsiteY24" fmla="*/ 5887 h 9408"/>
              <a:gd name="connsiteX25" fmla="*/ 7222 w 10000"/>
              <a:gd name="connsiteY25" fmla="*/ 5293 h 9408"/>
              <a:gd name="connsiteX26" fmla="*/ 7222 w 10000"/>
              <a:gd name="connsiteY26" fmla="*/ 4901 h 9408"/>
              <a:gd name="connsiteX27" fmla="*/ 7222 w 10000"/>
              <a:gd name="connsiteY27" fmla="*/ 4113 h 9408"/>
              <a:gd name="connsiteX28" fmla="*/ 7500 w 10000"/>
              <a:gd name="connsiteY28" fmla="*/ 3520 h 9408"/>
              <a:gd name="connsiteX29" fmla="*/ 7222 w 10000"/>
              <a:gd name="connsiteY29" fmla="*/ 2534 h 9408"/>
              <a:gd name="connsiteX30" fmla="*/ 7222 w 10000"/>
              <a:gd name="connsiteY30" fmla="*/ 1772 h 9408"/>
              <a:gd name="connsiteX31" fmla="*/ 7222 w 10000"/>
              <a:gd name="connsiteY31" fmla="*/ 787 h 9408"/>
              <a:gd name="connsiteX32" fmla="*/ 6944 w 10000"/>
              <a:gd name="connsiteY32" fmla="*/ 0 h 9408"/>
              <a:gd name="connsiteX33" fmla="*/ 9444 w 10000"/>
              <a:gd name="connsiteY33" fmla="*/ 195 h 9408"/>
              <a:gd name="connsiteX34" fmla="*/ 9722 w 10000"/>
              <a:gd name="connsiteY34" fmla="*/ 983 h 9408"/>
              <a:gd name="connsiteX35" fmla="*/ 9722 w 10000"/>
              <a:gd name="connsiteY35" fmla="*/ 1772 h 9408"/>
              <a:gd name="connsiteX36" fmla="*/ 9722 w 10000"/>
              <a:gd name="connsiteY36" fmla="*/ 2362 h 9408"/>
              <a:gd name="connsiteX37" fmla="*/ 9722 w 10000"/>
              <a:gd name="connsiteY37" fmla="*/ 3129 h 9408"/>
              <a:gd name="connsiteX38" fmla="*/ 9722 w 10000"/>
              <a:gd name="connsiteY38" fmla="*/ 3718 h 9408"/>
              <a:gd name="connsiteX39" fmla="*/ 10000 w 10000"/>
              <a:gd name="connsiteY39" fmla="*/ 4113 h 9408"/>
              <a:gd name="connsiteX40" fmla="*/ 10000 w 10000"/>
              <a:gd name="connsiteY40" fmla="*/ 4702 h 9408"/>
              <a:gd name="connsiteX41" fmla="*/ 10000 w 10000"/>
              <a:gd name="connsiteY41" fmla="*/ 5097 h 9408"/>
              <a:gd name="connsiteX42" fmla="*/ 10000 w 10000"/>
              <a:gd name="connsiteY42" fmla="*/ 5293 h 9408"/>
              <a:gd name="connsiteX43" fmla="*/ 9722 w 10000"/>
              <a:gd name="connsiteY43" fmla="*/ 5887 h 9408"/>
              <a:gd name="connsiteX44" fmla="*/ 9722 w 10000"/>
              <a:gd name="connsiteY44" fmla="*/ 6476 h 9408"/>
              <a:gd name="connsiteX45" fmla="*/ 9167 w 10000"/>
              <a:gd name="connsiteY45" fmla="*/ 7437 h 9408"/>
              <a:gd name="connsiteX46" fmla="*/ 8889 w 10000"/>
              <a:gd name="connsiteY46" fmla="*/ 7832 h 9408"/>
              <a:gd name="connsiteX47" fmla="*/ 8611 w 10000"/>
              <a:gd name="connsiteY47" fmla="*/ 8226 h 9408"/>
              <a:gd name="connsiteX48" fmla="*/ 8056 w 10000"/>
              <a:gd name="connsiteY48" fmla="*/ 8621 h 9408"/>
              <a:gd name="connsiteX49" fmla="*/ 7778 w 10000"/>
              <a:gd name="connsiteY49" fmla="*/ 9013 h 9408"/>
              <a:gd name="connsiteX50" fmla="*/ 7222 w 10000"/>
              <a:gd name="connsiteY50" fmla="*/ 9209 h 9408"/>
              <a:gd name="connsiteX51" fmla="*/ 6944 w 10000"/>
              <a:gd name="connsiteY51" fmla="*/ 9209 h 9408"/>
              <a:gd name="connsiteX52" fmla="*/ 6667 w 10000"/>
              <a:gd name="connsiteY52" fmla="*/ 9408 h 9408"/>
              <a:gd name="connsiteX53" fmla="*/ 6111 w 10000"/>
              <a:gd name="connsiteY53" fmla="*/ 9408 h 9408"/>
              <a:gd name="connsiteX54" fmla="*/ 6111 w 10000"/>
              <a:gd name="connsiteY54" fmla="*/ 9408 h 9408"/>
              <a:gd name="connsiteX55" fmla="*/ 5833 w 10000"/>
              <a:gd name="connsiteY55" fmla="*/ 9209 h 9408"/>
              <a:gd name="connsiteX56" fmla="*/ 5833 w 10000"/>
              <a:gd name="connsiteY56" fmla="*/ 9013 h 9408"/>
              <a:gd name="connsiteX57" fmla="*/ 5556 w 10000"/>
              <a:gd name="connsiteY57" fmla="*/ 8621 h 9408"/>
              <a:gd name="connsiteX58" fmla="*/ 5556 w 10000"/>
              <a:gd name="connsiteY58" fmla="*/ 8422 h 9408"/>
              <a:gd name="connsiteX59" fmla="*/ 5278 w 10000"/>
              <a:gd name="connsiteY59" fmla="*/ 8226 h 9408"/>
              <a:gd name="connsiteX60" fmla="*/ 5000 w 10000"/>
              <a:gd name="connsiteY60" fmla="*/ 8029 h 9408"/>
              <a:gd name="connsiteX61" fmla="*/ 4722 w 10000"/>
              <a:gd name="connsiteY61" fmla="*/ 7832 h 9408"/>
              <a:gd name="connsiteX62" fmla="*/ 4167 w 10000"/>
              <a:gd name="connsiteY62" fmla="*/ 7635 h 9408"/>
              <a:gd name="connsiteX63" fmla="*/ 3889 w 10000"/>
              <a:gd name="connsiteY63" fmla="*/ 7437 h 9408"/>
              <a:gd name="connsiteX64" fmla="*/ 3056 w 10000"/>
              <a:gd name="connsiteY64" fmla="*/ 7239 h 9408"/>
              <a:gd name="connsiteX65" fmla="*/ 2500 w 10000"/>
              <a:gd name="connsiteY65" fmla="*/ 7068 h 9408"/>
              <a:gd name="connsiteX66" fmla="*/ 2500 w 10000"/>
              <a:gd name="connsiteY66" fmla="*/ 7068 h 9408"/>
              <a:gd name="connsiteX0" fmla="*/ 2500 w 10000"/>
              <a:gd name="connsiteY0" fmla="*/ 7341 h 9828"/>
              <a:gd name="connsiteX1" fmla="*/ 1944 w 10000"/>
              <a:gd name="connsiteY1" fmla="*/ 7132 h 9828"/>
              <a:gd name="connsiteX2" fmla="*/ 1389 w 10000"/>
              <a:gd name="connsiteY2" fmla="*/ 6921 h 9828"/>
              <a:gd name="connsiteX3" fmla="*/ 833 w 10000"/>
              <a:gd name="connsiteY3" fmla="*/ 6712 h 9828"/>
              <a:gd name="connsiteX4" fmla="*/ 556 w 10000"/>
              <a:gd name="connsiteY4" fmla="*/ 6712 h 9828"/>
              <a:gd name="connsiteX5" fmla="*/ 278 w 10000"/>
              <a:gd name="connsiteY5" fmla="*/ 6502 h 9828"/>
              <a:gd name="connsiteX6" fmla="*/ 0 w 10000"/>
              <a:gd name="connsiteY6" fmla="*/ 6502 h 9828"/>
              <a:gd name="connsiteX7" fmla="*/ 0 w 10000"/>
              <a:gd name="connsiteY7" fmla="*/ 6293 h 9828"/>
              <a:gd name="connsiteX8" fmla="*/ 0 w 10000"/>
              <a:gd name="connsiteY8" fmla="*/ 6293 h 9828"/>
              <a:gd name="connsiteX9" fmla="*/ 0 w 10000"/>
              <a:gd name="connsiteY9" fmla="*/ 6293 h 9828"/>
              <a:gd name="connsiteX10" fmla="*/ 278 w 10000"/>
              <a:gd name="connsiteY10" fmla="*/ 6293 h 9828"/>
              <a:gd name="connsiteX11" fmla="*/ 278 w 10000"/>
              <a:gd name="connsiteY11" fmla="*/ 6293 h 9828"/>
              <a:gd name="connsiteX12" fmla="*/ 833 w 10000"/>
              <a:gd name="connsiteY12" fmla="*/ 6293 h 9828"/>
              <a:gd name="connsiteX13" fmla="*/ 1111 w 10000"/>
              <a:gd name="connsiteY13" fmla="*/ 6293 h 9828"/>
              <a:gd name="connsiteX14" fmla="*/ 1667 w 10000"/>
              <a:gd name="connsiteY14" fmla="*/ 6293 h 9828"/>
              <a:gd name="connsiteX15" fmla="*/ 2222 w 10000"/>
              <a:gd name="connsiteY15" fmla="*/ 6293 h 9828"/>
              <a:gd name="connsiteX16" fmla="*/ 2778 w 10000"/>
              <a:gd name="connsiteY16" fmla="*/ 6293 h 9828"/>
              <a:gd name="connsiteX17" fmla="*/ 3611 w 10000"/>
              <a:gd name="connsiteY17" fmla="*/ 6502 h 9828"/>
              <a:gd name="connsiteX18" fmla="*/ 4167 w 10000"/>
              <a:gd name="connsiteY18" fmla="*/ 6502 h 9828"/>
              <a:gd name="connsiteX19" fmla="*/ 4722 w 10000"/>
              <a:gd name="connsiteY19" fmla="*/ 6502 h 9828"/>
              <a:gd name="connsiteX20" fmla="*/ 5000 w 10000"/>
              <a:gd name="connsiteY20" fmla="*/ 6502 h 9828"/>
              <a:gd name="connsiteX21" fmla="*/ 5833 w 10000"/>
              <a:gd name="connsiteY21" fmla="*/ 6502 h 9828"/>
              <a:gd name="connsiteX22" fmla="*/ 6111 w 10000"/>
              <a:gd name="connsiteY22" fmla="*/ 6502 h 9828"/>
              <a:gd name="connsiteX23" fmla="*/ 6667 w 10000"/>
              <a:gd name="connsiteY23" fmla="*/ 6293 h 9828"/>
              <a:gd name="connsiteX24" fmla="*/ 6944 w 10000"/>
              <a:gd name="connsiteY24" fmla="*/ 6085 h 9828"/>
              <a:gd name="connsiteX25" fmla="*/ 7222 w 10000"/>
              <a:gd name="connsiteY25" fmla="*/ 5454 h 9828"/>
              <a:gd name="connsiteX26" fmla="*/ 7222 w 10000"/>
              <a:gd name="connsiteY26" fmla="*/ 5037 h 9828"/>
              <a:gd name="connsiteX27" fmla="*/ 7222 w 10000"/>
              <a:gd name="connsiteY27" fmla="*/ 4200 h 9828"/>
              <a:gd name="connsiteX28" fmla="*/ 7500 w 10000"/>
              <a:gd name="connsiteY28" fmla="*/ 3569 h 9828"/>
              <a:gd name="connsiteX29" fmla="*/ 7222 w 10000"/>
              <a:gd name="connsiteY29" fmla="*/ 2521 h 9828"/>
              <a:gd name="connsiteX30" fmla="*/ 7222 w 10000"/>
              <a:gd name="connsiteY30" fmla="*/ 1712 h 9828"/>
              <a:gd name="connsiteX31" fmla="*/ 7222 w 10000"/>
              <a:gd name="connsiteY31" fmla="*/ 665 h 9828"/>
              <a:gd name="connsiteX32" fmla="*/ 9444 w 10000"/>
              <a:gd name="connsiteY32" fmla="*/ 35 h 9828"/>
              <a:gd name="connsiteX33" fmla="*/ 9722 w 10000"/>
              <a:gd name="connsiteY33" fmla="*/ 873 h 9828"/>
              <a:gd name="connsiteX34" fmla="*/ 9722 w 10000"/>
              <a:gd name="connsiteY34" fmla="*/ 1712 h 9828"/>
              <a:gd name="connsiteX35" fmla="*/ 9722 w 10000"/>
              <a:gd name="connsiteY35" fmla="*/ 2339 h 9828"/>
              <a:gd name="connsiteX36" fmla="*/ 9722 w 10000"/>
              <a:gd name="connsiteY36" fmla="*/ 3154 h 9828"/>
              <a:gd name="connsiteX37" fmla="*/ 9722 w 10000"/>
              <a:gd name="connsiteY37" fmla="*/ 3780 h 9828"/>
              <a:gd name="connsiteX38" fmla="*/ 10000 w 10000"/>
              <a:gd name="connsiteY38" fmla="*/ 4200 h 9828"/>
              <a:gd name="connsiteX39" fmla="*/ 10000 w 10000"/>
              <a:gd name="connsiteY39" fmla="*/ 4826 h 9828"/>
              <a:gd name="connsiteX40" fmla="*/ 10000 w 10000"/>
              <a:gd name="connsiteY40" fmla="*/ 5246 h 9828"/>
              <a:gd name="connsiteX41" fmla="*/ 10000 w 10000"/>
              <a:gd name="connsiteY41" fmla="*/ 5454 h 9828"/>
              <a:gd name="connsiteX42" fmla="*/ 9722 w 10000"/>
              <a:gd name="connsiteY42" fmla="*/ 6085 h 9828"/>
              <a:gd name="connsiteX43" fmla="*/ 9722 w 10000"/>
              <a:gd name="connsiteY43" fmla="*/ 6712 h 9828"/>
              <a:gd name="connsiteX44" fmla="*/ 9167 w 10000"/>
              <a:gd name="connsiteY44" fmla="*/ 7733 h 9828"/>
              <a:gd name="connsiteX45" fmla="*/ 8889 w 10000"/>
              <a:gd name="connsiteY45" fmla="*/ 8153 h 9828"/>
              <a:gd name="connsiteX46" fmla="*/ 8611 w 10000"/>
              <a:gd name="connsiteY46" fmla="*/ 8572 h 9828"/>
              <a:gd name="connsiteX47" fmla="*/ 8056 w 10000"/>
              <a:gd name="connsiteY47" fmla="*/ 8991 h 9828"/>
              <a:gd name="connsiteX48" fmla="*/ 7778 w 10000"/>
              <a:gd name="connsiteY48" fmla="*/ 9408 h 9828"/>
              <a:gd name="connsiteX49" fmla="*/ 7222 w 10000"/>
              <a:gd name="connsiteY49" fmla="*/ 9616 h 9828"/>
              <a:gd name="connsiteX50" fmla="*/ 6944 w 10000"/>
              <a:gd name="connsiteY50" fmla="*/ 9616 h 9828"/>
              <a:gd name="connsiteX51" fmla="*/ 6667 w 10000"/>
              <a:gd name="connsiteY51" fmla="*/ 9828 h 9828"/>
              <a:gd name="connsiteX52" fmla="*/ 6111 w 10000"/>
              <a:gd name="connsiteY52" fmla="*/ 9828 h 9828"/>
              <a:gd name="connsiteX53" fmla="*/ 6111 w 10000"/>
              <a:gd name="connsiteY53" fmla="*/ 9828 h 9828"/>
              <a:gd name="connsiteX54" fmla="*/ 5833 w 10000"/>
              <a:gd name="connsiteY54" fmla="*/ 9616 h 9828"/>
              <a:gd name="connsiteX55" fmla="*/ 5833 w 10000"/>
              <a:gd name="connsiteY55" fmla="*/ 9408 h 9828"/>
              <a:gd name="connsiteX56" fmla="*/ 5556 w 10000"/>
              <a:gd name="connsiteY56" fmla="*/ 8991 h 9828"/>
              <a:gd name="connsiteX57" fmla="*/ 5556 w 10000"/>
              <a:gd name="connsiteY57" fmla="*/ 8780 h 9828"/>
              <a:gd name="connsiteX58" fmla="*/ 5278 w 10000"/>
              <a:gd name="connsiteY58" fmla="*/ 8572 h 9828"/>
              <a:gd name="connsiteX59" fmla="*/ 5000 w 10000"/>
              <a:gd name="connsiteY59" fmla="*/ 8362 h 9828"/>
              <a:gd name="connsiteX60" fmla="*/ 4722 w 10000"/>
              <a:gd name="connsiteY60" fmla="*/ 8153 h 9828"/>
              <a:gd name="connsiteX61" fmla="*/ 4167 w 10000"/>
              <a:gd name="connsiteY61" fmla="*/ 7943 h 9828"/>
              <a:gd name="connsiteX62" fmla="*/ 3889 w 10000"/>
              <a:gd name="connsiteY62" fmla="*/ 7733 h 9828"/>
              <a:gd name="connsiteX63" fmla="*/ 3056 w 10000"/>
              <a:gd name="connsiteY63" fmla="*/ 7523 h 9828"/>
              <a:gd name="connsiteX64" fmla="*/ 2500 w 10000"/>
              <a:gd name="connsiteY64" fmla="*/ 7341 h 9828"/>
              <a:gd name="connsiteX65" fmla="*/ 2500 w 10000"/>
              <a:gd name="connsiteY65" fmla="*/ 7341 h 9828"/>
              <a:gd name="connsiteX0" fmla="*/ 2500 w 10000"/>
              <a:gd name="connsiteY0" fmla="*/ 7433 h 9964"/>
              <a:gd name="connsiteX1" fmla="*/ 1944 w 10000"/>
              <a:gd name="connsiteY1" fmla="*/ 7221 h 9964"/>
              <a:gd name="connsiteX2" fmla="*/ 1389 w 10000"/>
              <a:gd name="connsiteY2" fmla="*/ 7006 h 9964"/>
              <a:gd name="connsiteX3" fmla="*/ 833 w 10000"/>
              <a:gd name="connsiteY3" fmla="*/ 6793 h 9964"/>
              <a:gd name="connsiteX4" fmla="*/ 556 w 10000"/>
              <a:gd name="connsiteY4" fmla="*/ 6793 h 9964"/>
              <a:gd name="connsiteX5" fmla="*/ 278 w 10000"/>
              <a:gd name="connsiteY5" fmla="*/ 6580 h 9964"/>
              <a:gd name="connsiteX6" fmla="*/ 0 w 10000"/>
              <a:gd name="connsiteY6" fmla="*/ 6580 h 9964"/>
              <a:gd name="connsiteX7" fmla="*/ 0 w 10000"/>
              <a:gd name="connsiteY7" fmla="*/ 6367 h 9964"/>
              <a:gd name="connsiteX8" fmla="*/ 0 w 10000"/>
              <a:gd name="connsiteY8" fmla="*/ 6367 h 9964"/>
              <a:gd name="connsiteX9" fmla="*/ 0 w 10000"/>
              <a:gd name="connsiteY9" fmla="*/ 6367 h 9964"/>
              <a:gd name="connsiteX10" fmla="*/ 278 w 10000"/>
              <a:gd name="connsiteY10" fmla="*/ 6367 h 9964"/>
              <a:gd name="connsiteX11" fmla="*/ 278 w 10000"/>
              <a:gd name="connsiteY11" fmla="*/ 6367 h 9964"/>
              <a:gd name="connsiteX12" fmla="*/ 833 w 10000"/>
              <a:gd name="connsiteY12" fmla="*/ 6367 h 9964"/>
              <a:gd name="connsiteX13" fmla="*/ 1111 w 10000"/>
              <a:gd name="connsiteY13" fmla="*/ 6367 h 9964"/>
              <a:gd name="connsiteX14" fmla="*/ 1667 w 10000"/>
              <a:gd name="connsiteY14" fmla="*/ 6367 h 9964"/>
              <a:gd name="connsiteX15" fmla="*/ 2222 w 10000"/>
              <a:gd name="connsiteY15" fmla="*/ 6367 h 9964"/>
              <a:gd name="connsiteX16" fmla="*/ 2778 w 10000"/>
              <a:gd name="connsiteY16" fmla="*/ 6367 h 9964"/>
              <a:gd name="connsiteX17" fmla="*/ 3611 w 10000"/>
              <a:gd name="connsiteY17" fmla="*/ 6580 h 9964"/>
              <a:gd name="connsiteX18" fmla="*/ 4167 w 10000"/>
              <a:gd name="connsiteY18" fmla="*/ 6580 h 9964"/>
              <a:gd name="connsiteX19" fmla="*/ 4722 w 10000"/>
              <a:gd name="connsiteY19" fmla="*/ 6580 h 9964"/>
              <a:gd name="connsiteX20" fmla="*/ 5000 w 10000"/>
              <a:gd name="connsiteY20" fmla="*/ 6580 h 9964"/>
              <a:gd name="connsiteX21" fmla="*/ 5833 w 10000"/>
              <a:gd name="connsiteY21" fmla="*/ 6580 h 9964"/>
              <a:gd name="connsiteX22" fmla="*/ 6111 w 10000"/>
              <a:gd name="connsiteY22" fmla="*/ 6580 h 9964"/>
              <a:gd name="connsiteX23" fmla="*/ 6667 w 10000"/>
              <a:gd name="connsiteY23" fmla="*/ 6367 h 9964"/>
              <a:gd name="connsiteX24" fmla="*/ 6944 w 10000"/>
              <a:gd name="connsiteY24" fmla="*/ 6155 h 9964"/>
              <a:gd name="connsiteX25" fmla="*/ 7222 w 10000"/>
              <a:gd name="connsiteY25" fmla="*/ 5513 h 9964"/>
              <a:gd name="connsiteX26" fmla="*/ 7222 w 10000"/>
              <a:gd name="connsiteY26" fmla="*/ 5089 h 9964"/>
              <a:gd name="connsiteX27" fmla="*/ 7222 w 10000"/>
              <a:gd name="connsiteY27" fmla="*/ 4238 h 9964"/>
              <a:gd name="connsiteX28" fmla="*/ 7500 w 10000"/>
              <a:gd name="connsiteY28" fmla="*/ 3595 h 9964"/>
              <a:gd name="connsiteX29" fmla="*/ 7222 w 10000"/>
              <a:gd name="connsiteY29" fmla="*/ 2529 h 9964"/>
              <a:gd name="connsiteX30" fmla="*/ 7222 w 10000"/>
              <a:gd name="connsiteY30" fmla="*/ 1706 h 9964"/>
              <a:gd name="connsiteX31" fmla="*/ 9444 w 10000"/>
              <a:gd name="connsiteY31" fmla="*/ 0 h 9964"/>
              <a:gd name="connsiteX32" fmla="*/ 9722 w 10000"/>
              <a:gd name="connsiteY32" fmla="*/ 852 h 9964"/>
              <a:gd name="connsiteX33" fmla="*/ 9722 w 10000"/>
              <a:gd name="connsiteY33" fmla="*/ 1706 h 9964"/>
              <a:gd name="connsiteX34" fmla="*/ 9722 w 10000"/>
              <a:gd name="connsiteY34" fmla="*/ 2344 h 9964"/>
              <a:gd name="connsiteX35" fmla="*/ 9722 w 10000"/>
              <a:gd name="connsiteY35" fmla="*/ 3173 h 9964"/>
              <a:gd name="connsiteX36" fmla="*/ 9722 w 10000"/>
              <a:gd name="connsiteY36" fmla="*/ 3810 h 9964"/>
              <a:gd name="connsiteX37" fmla="*/ 10000 w 10000"/>
              <a:gd name="connsiteY37" fmla="*/ 4238 h 9964"/>
              <a:gd name="connsiteX38" fmla="*/ 10000 w 10000"/>
              <a:gd name="connsiteY38" fmla="*/ 4874 h 9964"/>
              <a:gd name="connsiteX39" fmla="*/ 10000 w 10000"/>
              <a:gd name="connsiteY39" fmla="*/ 5302 h 9964"/>
              <a:gd name="connsiteX40" fmla="*/ 10000 w 10000"/>
              <a:gd name="connsiteY40" fmla="*/ 5513 h 9964"/>
              <a:gd name="connsiteX41" fmla="*/ 9722 w 10000"/>
              <a:gd name="connsiteY41" fmla="*/ 6155 h 9964"/>
              <a:gd name="connsiteX42" fmla="*/ 9722 w 10000"/>
              <a:gd name="connsiteY42" fmla="*/ 6793 h 9964"/>
              <a:gd name="connsiteX43" fmla="*/ 9167 w 10000"/>
              <a:gd name="connsiteY43" fmla="*/ 7832 h 9964"/>
              <a:gd name="connsiteX44" fmla="*/ 8889 w 10000"/>
              <a:gd name="connsiteY44" fmla="*/ 8260 h 9964"/>
              <a:gd name="connsiteX45" fmla="*/ 8611 w 10000"/>
              <a:gd name="connsiteY45" fmla="*/ 8686 h 9964"/>
              <a:gd name="connsiteX46" fmla="*/ 8056 w 10000"/>
              <a:gd name="connsiteY46" fmla="*/ 9112 h 9964"/>
              <a:gd name="connsiteX47" fmla="*/ 7778 w 10000"/>
              <a:gd name="connsiteY47" fmla="*/ 9537 h 9964"/>
              <a:gd name="connsiteX48" fmla="*/ 7222 w 10000"/>
              <a:gd name="connsiteY48" fmla="*/ 9748 h 9964"/>
              <a:gd name="connsiteX49" fmla="*/ 6944 w 10000"/>
              <a:gd name="connsiteY49" fmla="*/ 9748 h 9964"/>
              <a:gd name="connsiteX50" fmla="*/ 6667 w 10000"/>
              <a:gd name="connsiteY50" fmla="*/ 9964 h 9964"/>
              <a:gd name="connsiteX51" fmla="*/ 6111 w 10000"/>
              <a:gd name="connsiteY51" fmla="*/ 9964 h 9964"/>
              <a:gd name="connsiteX52" fmla="*/ 6111 w 10000"/>
              <a:gd name="connsiteY52" fmla="*/ 9964 h 9964"/>
              <a:gd name="connsiteX53" fmla="*/ 5833 w 10000"/>
              <a:gd name="connsiteY53" fmla="*/ 9748 h 9964"/>
              <a:gd name="connsiteX54" fmla="*/ 5833 w 10000"/>
              <a:gd name="connsiteY54" fmla="*/ 9537 h 9964"/>
              <a:gd name="connsiteX55" fmla="*/ 5556 w 10000"/>
              <a:gd name="connsiteY55" fmla="*/ 9112 h 9964"/>
              <a:gd name="connsiteX56" fmla="*/ 5556 w 10000"/>
              <a:gd name="connsiteY56" fmla="*/ 8898 h 9964"/>
              <a:gd name="connsiteX57" fmla="*/ 5278 w 10000"/>
              <a:gd name="connsiteY57" fmla="*/ 8686 h 9964"/>
              <a:gd name="connsiteX58" fmla="*/ 5000 w 10000"/>
              <a:gd name="connsiteY58" fmla="*/ 8472 h 9964"/>
              <a:gd name="connsiteX59" fmla="*/ 4722 w 10000"/>
              <a:gd name="connsiteY59" fmla="*/ 8260 h 9964"/>
              <a:gd name="connsiteX60" fmla="*/ 4167 w 10000"/>
              <a:gd name="connsiteY60" fmla="*/ 8046 h 9964"/>
              <a:gd name="connsiteX61" fmla="*/ 3889 w 10000"/>
              <a:gd name="connsiteY61" fmla="*/ 7832 h 9964"/>
              <a:gd name="connsiteX62" fmla="*/ 3056 w 10000"/>
              <a:gd name="connsiteY62" fmla="*/ 7619 h 9964"/>
              <a:gd name="connsiteX63" fmla="*/ 2500 w 10000"/>
              <a:gd name="connsiteY63" fmla="*/ 7433 h 9964"/>
              <a:gd name="connsiteX64" fmla="*/ 2500 w 10000"/>
              <a:gd name="connsiteY64" fmla="*/ 7433 h 9964"/>
              <a:gd name="connsiteX0" fmla="*/ 2500 w 10000"/>
              <a:gd name="connsiteY0" fmla="*/ 6605 h 9145"/>
              <a:gd name="connsiteX1" fmla="*/ 1944 w 10000"/>
              <a:gd name="connsiteY1" fmla="*/ 6392 h 9145"/>
              <a:gd name="connsiteX2" fmla="*/ 1389 w 10000"/>
              <a:gd name="connsiteY2" fmla="*/ 6176 h 9145"/>
              <a:gd name="connsiteX3" fmla="*/ 833 w 10000"/>
              <a:gd name="connsiteY3" fmla="*/ 5963 h 9145"/>
              <a:gd name="connsiteX4" fmla="*/ 556 w 10000"/>
              <a:gd name="connsiteY4" fmla="*/ 5963 h 9145"/>
              <a:gd name="connsiteX5" fmla="*/ 278 w 10000"/>
              <a:gd name="connsiteY5" fmla="*/ 5749 h 9145"/>
              <a:gd name="connsiteX6" fmla="*/ 0 w 10000"/>
              <a:gd name="connsiteY6" fmla="*/ 5749 h 9145"/>
              <a:gd name="connsiteX7" fmla="*/ 0 w 10000"/>
              <a:gd name="connsiteY7" fmla="*/ 5535 h 9145"/>
              <a:gd name="connsiteX8" fmla="*/ 0 w 10000"/>
              <a:gd name="connsiteY8" fmla="*/ 5535 h 9145"/>
              <a:gd name="connsiteX9" fmla="*/ 0 w 10000"/>
              <a:gd name="connsiteY9" fmla="*/ 5535 h 9145"/>
              <a:gd name="connsiteX10" fmla="*/ 278 w 10000"/>
              <a:gd name="connsiteY10" fmla="*/ 5535 h 9145"/>
              <a:gd name="connsiteX11" fmla="*/ 278 w 10000"/>
              <a:gd name="connsiteY11" fmla="*/ 5535 h 9145"/>
              <a:gd name="connsiteX12" fmla="*/ 833 w 10000"/>
              <a:gd name="connsiteY12" fmla="*/ 5535 h 9145"/>
              <a:gd name="connsiteX13" fmla="*/ 1111 w 10000"/>
              <a:gd name="connsiteY13" fmla="*/ 5535 h 9145"/>
              <a:gd name="connsiteX14" fmla="*/ 1667 w 10000"/>
              <a:gd name="connsiteY14" fmla="*/ 5535 h 9145"/>
              <a:gd name="connsiteX15" fmla="*/ 2222 w 10000"/>
              <a:gd name="connsiteY15" fmla="*/ 5535 h 9145"/>
              <a:gd name="connsiteX16" fmla="*/ 2778 w 10000"/>
              <a:gd name="connsiteY16" fmla="*/ 5535 h 9145"/>
              <a:gd name="connsiteX17" fmla="*/ 3611 w 10000"/>
              <a:gd name="connsiteY17" fmla="*/ 5749 h 9145"/>
              <a:gd name="connsiteX18" fmla="*/ 4167 w 10000"/>
              <a:gd name="connsiteY18" fmla="*/ 5749 h 9145"/>
              <a:gd name="connsiteX19" fmla="*/ 4722 w 10000"/>
              <a:gd name="connsiteY19" fmla="*/ 5749 h 9145"/>
              <a:gd name="connsiteX20" fmla="*/ 5000 w 10000"/>
              <a:gd name="connsiteY20" fmla="*/ 5749 h 9145"/>
              <a:gd name="connsiteX21" fmla="*/ 5833 w 10000"/>
              <a:gd name="connsiteY21" fmla="*/ 5749 h 9145"/>
              <a:gd name="connsiteX22" fmla="*/ 6111 w 10000"/>
              <a:gd name="connsiteY22" fmla="*/ 5749 h 9145"/>
              <a:gd name="connsiteX23" fmla="*/ 6667 w 10000"/>
              <a:gd name="connsiteY23" fmla="*/ 5535 h 9145"/>
              <a:gd name="connsiteX24" fmla="*/ 6944 w 10000"/>
              <a:gd name="connsiteY24" fmla="*/ 5322 h 9145"/>
              <a:gd name="connsiteX25" fmla="*/ 7222 w 10000"/>
              <a:gd name="connsiteY25" fmla="*/ 4678 h 9145"/>
              <a:gd name="connsiteX26" fmla="*/ 7222 w 10000"/>
              <a:gd name="connsiteY26" fmla="*/ 4252 h 9145"/>
              <a:gd name="connsiteX27" fmla="*/ 7222 w 10000"/>
              <a:gd name="connsiteY27" fmla="*/ 3398 h 9145"/>
              <a:gd name="connsiteX28" fmla="*/ 7500 w 10000"/>
              <a:gd name="connsiteY28" fmla="*/ 2753 h 9145"/>
              <a:gd name="connsiteX29" fmla="*/ 7222 w 10000"/>
              <a:gd name="connsiteY29" fmla="*/ 1683 h 9145"/>
              <a:gd name="connsiteX30" fmla="*/ 7222 w 10000"/>
              <a:gd name="connsiteY30" fmla="*/ 857 h 9145"/>
              <a:gd name="connsiteX31" fmla="*/ 9722 w 10000"/>
              <a:gd name="connsiteY31" fmla="*/ 0 h 9145"/>
              <a:gd name="connsiteX32" fmla="*/ 9722 w 10000"/>
              <a:gd name="connsiteY32" fmla="*/ 857 h 9145"/>
              <a:gd name="connsiteX33" fmla="*/ 9722 w 10000"/>
              <a:gd name="connsiteY33" fmla="*/ 1497 h 9145"/>
              <a:gd name="connsiteX34" fmla="*/ 9722 w 10000"/>
              <a:gd name="connsiteY34" fmla="*/ 2329 h 9145"/>
              <a:gd name="connsiteX35" fmla="*/ 9722 w 10000"/>
              <a:gd name="connsiteY35" fmla="*/ 2969 h 9145"/>
              <a:gd name="connsiteX36" fmla="*/ 10000 w 10000"/>
              <a:gd name="connsiteY36" fmla="*/ 3398 h 9145"/>
              <a:gd name="connsiteX37" fmla="*/ 10000 w 10000"/>
              <a:gd name="connsiteY37" fmla="*/ 4037 h 9145"/>
              <a:gd name="connsiteX38" fmla="*/ 10000 w 10000"/>
              <a:gd name="connsiteY38" fmla="*/ 4466 h 9145"/>
              <a:gd name="connsiteX39" fmla="*/ 10000 w 10000"/>
              <a:gd name="connsiteY39" fmla="*/ 4678 h 9145"/>
              <a:gd name="connsiteX40" fmla="*/ 9722 w 10000"/>
              <a:gd name="connsiteY40" fmla="*/ 5322 h 9145"/>
              <a:gd name="connsiteX41" fmla="*/ 9722 w 10000"/>
              <a:gd name="connsiteY41" fmla="*/ 5963 h 9145"/>
              <a:gd name="connsiteX42" fmla="*/ 9167 w 10000"/>
              <a:gd name="connsiteY42" fmla="*/ 7005 h 9145"/>
              <a:gd name="connsiteX43" fmla="*/ 8889 w 10000"/>
              <a:gd name="connsiteY43" fmla="*/ 7435 h 9145"/>
              <a:gd name="connsiteX44" fmla="*/ 8611 w 10000"/>
              <a:gd name="connsiteY44" fmla="*/ 7862 h 9145"/>
              <a:gd name="connsiteX45" fmla="*/ 8056 w 10000"/>
              <a:gd name="connsiteY45" fmla="*/ 8290 h 9145"/>
              <a:gd name="connsiteX46" fmla="*/ 7778 w 10000"/>
              <a:gd name="connsiteY46" fmla="*/ 8716 h 9145"/>
              <a:gd name="connsiteX47" fmla="*/ 7222 w 10000"/>
              <a:gd name="connsiteY47" fmla="*/ 8928 h 9145"/>
              <a:gd name="connsiteX48" fmla="*/ 6944 w 10000"/>
              <a:gd name="connsiteY48" fmla="*/ 8928 h 9145"/>
              <a:gd name="connsiteX49" fmla="*/ 6667 w 10000"/>
              <a:gd name="connsiteY49" fmla="*/ 9145 h 9145"/>
              <a:gd name="connsiteX50" fmla="*/ 6111 w 10000"/>
              <a:gd name="connsiteY50" fmla="*/ 9145 h 9145"/>
              <a:gd name="connsiteX51" fmla="*/ 6111 w 10000"/>
              <a:gd name="connsiteY51" fmla="*/ 9145 h 9145"/>
              <a:gd name="connsiteX52" fmla="*/ 5833 w 10000"/>
              <a:gd name="connsiteY52" fmla="*/ 8928 h 9145"/>
              <a:gd name="connsiteX53" fmla="*/ 5833 w 10000"/>
              <a:gd name="connsiteY53" fmla="*/ 8716 h 9145"/>
              <a:gd name="connsiteX54" fmla="*/ 5556 w 10000"/>
              <a:gd name="connsiteY54" fmla="*/ 8290 h 9145"/>
              <a:gd name="connsiteX55" fmla="*/ 5556 w 10000"/>
              <a:gd name="connsiteY55" fmla="*/ 8075 h 9145"/>
              <a:gd name="connsiteX56" fmla="*/ 5278 w 10000"/>
              <a:gd name="connsiteY56" fmla="*/ 7862 h 9145"/>
              <a:gd name="connsiteX57" fmla="*/ 5000 w 10000"/>
              <a:gd name="connsiteY57" fmla="*/ 7648 h 9145"/>
              <a:gd name="connsiteX58" fmla="*/ 4722 w 10000"/>
              <a:gd name="connsiteY58" fmla="*/ 7435 h 9145"/>
              <a:gd name="connsiteX59" fmla="*/ 4167 w 10000"/>
              <a:gd name="connsiteY59" fmla="*/ 7220 h 9145"/>
              <a:gd name="connsiteX60" fmla="*/ 3889 w 10000"/>
              <a:gd name="connsiteY60" fmla="*/ 7005 h 9145"/>
              <a:gd name="connsiteX61" fmla="*/ 3056 w 10000"/>
              <a:gd name="connsiteY61" fmla="*/ 6792 h 9145"/>
              <a:gd name="connsiteX62" fmla="*/ 2500 w 10000"/>
              <a:gd name="connsiteY62" fmla="*/ 6605 h 9145"/>
              <a:gd name="connsiteX63" fmla="*/ 2500 w 10000"/>
              <a:gd name="connsiteY63" fmla="*/ 6605 h 9145"/>
              <a:gd name="connsiteX0" fmla="*/ 2500 w 10000"/>
              <a:gd name="connsiteY0" fmla="*/ 6286 h 9063"/>
              <a:gd name="connsiteX1" fmla="*/ 1944 w 10000"/>
              <a:gd name="connsiteY1" fmla="*/ 6053 h 9063"/>
              <a:gd name="connsiteX2" fmla="*/ 1389 w 10000"/>
              <a:gd name="connsiteY2" fmla="*/ 5816 h 9063"/>
              <a:gd name="connsiteX3" fmla="*/ 833 w 10000"/>
              <a:gd name="connsiteY3" fmla="*/ 5584 h 9063"/>
              <a:gd name="connsiteX4" fmla="*/ 556 w 10000"/>
              <a:gd name="connsiteY4" fmla="*/ 5584 h 9063"/>
              <a:gd name="connsiteX5" fmla="*/ 278 w 10000"/>
              <a:gd name="connsiteY5" fmla="*/ 5349 h 9063"/>
              <a:gd name="connsiteX6" fmla="*/ 0 w 10000"/>
              <a:gd name="connsiteY6" fmla="*/ 5349 h 9063"/>
              <a:gd name="connsiteX7" fmla="*/ 0 w 10000"/>
              <a:gd name="connsiteY7" fmla="*/ 5115 h 9063"/>
              <a:gd name="connsiteX8" fmla="*/ 0 w 10000"/>
              <a:gd name="connsiteY8" fmla="*/ 5115 h 9063"/>
              <a:gd name="connsiteX9" fmla="*/ 0 w 10000"/>
              <a:gd name="connsiteY9" fmla="*/ 5115 h 9063"/>
              <a:gd name="connsiteX10" fmla="*/ 278 w 10000"/>
              <a:gd name="connsiteY10" fmla="*/ 5115 h 9063"/>
              <a:gd name="connsiteX11" fmla="*/ 278 w 10000"/>
              <a:gd name="connsiteY11" fmla="*/ 5115 h 9063"/>
              <a:gd name="connsiteX12" fmla="*/ 833 w 10000"/>
              <a:gd name="connsiteY12" fmla="*/ 5115 h 9063"/>
              <a:gd name="connsiteX13" fmla="*/ 1111 w 10000"/>
              <a:gd name="connsiteY13" fmla="*/ 5115 h 9063"/>
              <a:gd name="connsiteX14" fmla="*/ 1667 w 10000"/>
              <a:gd name="connsiteY14" fmla="*/ 5115 h 9063"/>
              <a:gd name="connsiteX15" fmla="*/ 2222 w 10000"/>
              <a:gd name="connsiteY15" fmla="*/ 5115 h 9063"/>
              <a:gd name="connsiteX16" fmla="*/ 2778 w 10000"/>
              <a:gd name="connsiteY16" fmla="*/ 5115 h 9063"/>
              <a:gd name="connsiteX17" fmla="*/ 3611 w 10000"/>
              <a:gd name="connsiteY17" fmla="*/ 5349 h 9063"/>
              <a:gd name="connsiteX18" fmla="*/ 4167 w 10000"/>
              <a:gd name="connsiteY18" fmla="*/ 5349 h 9063"/>
              <a:gd name="connsiteX19" fmla="*/ 4722 w 10000"/>
              <a:gd name="connsiteY19" fmla="*/ 5349 h 9063"/>
              <a:gd name="connsiteX20" fmla="*/ 5000 w 10000"/>
              <a:gd name="connsiteY20" fmla="*/ 5349 h 9063"/>
              <a:gd name="connsiteX21" fmla="*/ 5833 w 10000"/>
              <a:gd name="connsiteY21" fmla="*/ 5349 h 9063"/>
              <a:gd name="connsiteX22" fmla="*/ 6111 w 10000"/>
              <a:gd name="connsiteY22" fmla="*/ 5349 h 9063"/>
              <a:gd name="connsiteX23" fmla="*/ 6667 w 10000"/>
              <a:gd name="connsiteY23" fmla="*/ 5115 h 9063"/>
              <a:gd name="connsiteX24" fmla="*/ 6944 w 10000"/>
              <a:gd name="connsiteY24" fmla="*/ 4883 h 9063"/>
              <a:gd name="connsiteX25" fmla="*/ 7222 w 10000"/>
              <a:gd name="connsiteY25" fmla="*/ 4178 h 9063"/>
              <a:gd name="connsiteX26" fmla="*/ 7222 w 10000"/>
              <a:gd name="connsiteY26" fmla="*/ 3713 h 9063"/>
              <a:gd name="connsiteX27" fmla="*/ 7222 w 10000"/>
              <a:gd name="connsiteY27" fmla="*/ 2779 h 9063"/>
              <a:gd name="connsiteX28" fmla="*/ 7500 w 10000"/>
              <a:gd name="connsiteY28" fmla="*/ 2073 h 9063"/>
              <a:gd name="connsiteX29" fmla="*/ 7222 w 10000"/>
              <a:gd name="connsiteY29" fmla="*/ 903 h 9063"/>
              <a:gd name="connsiteX30" fmla="*/ 7222 w 10000"/>
              <a:gd name="connsiteY30" fmla="*/ 0 h 9063"/>
              <a:gd name="connsiteX31" fmla="*/ 9722 w 10000"/>
              <a:gd name="connsiteY31" fmla="*/ 0 h 9063"/>
              <a:gd name="connsiteX32" fmla="*/ 9722 w 10000"/>
              <a:gd name="connsiteY32" fmla="*/ 700 h 9063"/>
              <a:gd name="connsiteX33" fmla="*/ 9722 w 10000"/>
              <a:gd name="connsiteY33" fmla="*/ 1610 h 9063"/>
              <a:gd name="connsiteX34" fmla="*/ 9722 w 10000"/>
              <a:gd name="connsiteY34" fmla="*/ 2310 h 9063"/>
              <a:gd name="connsiteX35" fmla="*/ 10000 w 10000"/>
              <a:gd name="connsiteY35" fmla="*/ 2779 h 9063"/>
              <a:gd name="connsiteX36" fmla="*/ 10000 w 10000"/>
              <a:gd name="connsiteY36" fmla="*/ 3477 h 9063"/>
              <a:gd name="connsiteX37" fmla="*/ 10000 w 10000"/>
              <a:gd name="connsiteY37" fmla="*/ 3947 h 9063"/>
              <a:gd name="connsiteX38" fmla="*/ 10000 w 10000"/>
              <a:gd name="connsiteY38" fmla="*/ 4178 h 9063"/>
              <a:gd name="connsiteX39" fmla="*/ 9722 w 10000"/>
              <a:gd name="connsiteY39" fmla="*/ 4883 h 9063"/>
              <a:gd name="connsiteX40" fmla="*/ 9722 w 10000"/>
              <a:gd name="connsiteY40" fmla="*/ 5584 h 9063"/>
              <a:gd name="connsiteX41" fmla="*/ 9167 w 10000"/>
              <a:gd name="connsiteY41" fmla="*/ 6723 h 9063"/>
              <a:gd name="connsiteX42" fmla="*/ 8889 w 10000"/>
              <a:gd name="connsiteY42" fmla="*/ 7193 h 9063"/>
              <a:gd name="connsiteX43" fmla="*/ 8611 w 10000"/>
              <a:gd name="connsiteY43" fmla="*/ 7660 h 9063"/>
              <a:gd name="connsiteX44" fmla="*/ 8056 w 10000"/>
              <a:gd name="connsiteY44" fmla="*/ 8128 h 9063"/>
              <a:gd name="connsiteX45" fmla="*/ 7778 w 10000"/>
              <a:gd name="connsiteY45" fmla="*/ 8594 h 9063"/>
              <a:gd name="connsiteX46" fmla="*/ 7222 w 10000"/>
              <a:gd name="connsiteY46" fmla="*/ 8826 h 9063"/>
              <a:gd name="connsiteX47" fmla="*/ 6944 w 10000"/>
              <a:gd name="connsiteY47" fmla="*/ 8826 h 9063"/>
              <a:gd name="connsiteX48" fmla="*/ 6667 w 10000"/>
              <a:gd name="connsiteY48" fmla="*/ 9063 h 9063"/>
              <a:gd name="connsiteX49" fmla="*/ 6111 w 10000"/>
              <a:gd name="connsiteY49" fmla="*/ 9063 h 9063"/>
              <a:gd name="connsiteX50" fmla="*/ 6111 w 10000"/>
              <a:gd name="connsiteY50" fmla="*/ 9063 h 9063"/>
              <a:gd name="connsiteX51" fmla="*/ 5833 w 10000"/>
              <a:gd name="connsiteY51" fmla="*/ 8826 h 9063"/>
              <a:gd name="connsiteX52" fmla="*/ 5833 w 10000"/>
              <a:gd name="connsiteY52" fmla="*/ 8594 h 9063"/>
              <a:gd name="connsiteX53" fmla="*/ 5556 w 10000"/>
              <a:gd name="connsiteY53" fmla="*/ 8128 h 9063"/>
              <a:gd name="connsiteX54" fmla="*/ 5556 w 10000"/>
              <a:gd name="connsiteY54" fmla="*/ 7893 h 9063"/>
              <a:gd name="connsiteX55" fmla="*/ 5278 w 10000"/>
              <a:gd name="connsiteY55" fmla="*/ 7660 h 9063"/>
              <a:gd name="connsiteX56" fmla="*/ 5000 w 10000"/>
              <a:gd name="connsiteY56" fmla="*/ 7426 h 9063"/>
              <a:gd name="connsiteX57" fmla="*/ 4722 w 10000"/>
              <a:gd name="connsiteY57" fmla="*/ 7193 h 9063"/>
              <a:gd name="connsiteX58" fmla="*/ 4167 w 10000"/>
              <a:gd name="connsiteY58" fmla="*/ 6958 h 9063"/>
              <a:gd name="connsiteX59" fmla="*/ 3889 w 10000"/>
              <a:gd name="connsiteY59" fmla="*/ 6723 h 9063"/>
              <a:gd name="connsiteX60" fmla="*/ 3056 w 10000"/>
              <a:gd name="connsiteY60" fmla="*/ 6490 h 9063"/>
              <a:gd name="connsiteX61" fmla="*/ 2500 w 10000"/>
              <a:gd name="connsiteY61" fmla="*/ 6286 h 9063"/>
              <a:gd name="connsiteX62" fmla="*/ 2500 w 10000"/>
              <a:gd name="connsiteY62" fmla="*/ 6286 h 9063"/>
              <a:gd name="connsiteX0" fmla="*/ 2500 w 10000"/>
              <a:gd name="connsiteY0" fmla="*/ 6936 h 10000"/>
              <a:gd name="connsiteX1" fmla="*/ 1944 w 10000"/>
              <a:gd name="connsiteY1" fmla="*/ 6679 h 10000"/>
              <a:gd name="connsiteX2" fmla="*/ 1389 w 10000"/>
              <a:gd name="connsiteY2" fmla="*/ 6417 h 10000"/>
              <a:gd name="connsiteX3" fmla="*/ 833 w 10000"/>
              <a:gd name="connsiteY3" fmla="*/ 6161 h 10000"/>
              <a:gd name="connsiteX4" fmla="*/ 556 w 10000"/>
              <a:gd name="connsiteY4" fmla="*/ 6161 h 10000"/>
              <a:gd name="connsiteX5" fmla="*/ 278 w 10000"/>
              <a:gd name="connsiteY5" fmla="*/ 5902 h 10000"/>
              <a:gd name="connsiteX6" fmla="*/ 0 w 10000"/>
              <a:gd name="connsiteY6" fmla="*/ 5902 h 10000"/>
              <a:gd name="connsiteX7" fmla="*/ 0 w 10000"/>
              <a:gd name="connsiteY7" fmla="*/ 5644 h 10000"/>
              <a:gd name="connsiteX8" fmla="*/ 0 w 10000"/>
              <a:gd name="connsiteY8" fmla="*/ 5644 h 10000"/>
              <a:gd name="connsiteX9" fmla="*/ 0 w 10000"/>
              <a:gd name="connsiteY9" fmla="*/ 5644 h 10000"/>
              <a:gd name="connsiteX10" fmla="*/ 278 w 10000"/>
              <a:gd name="connsiteY10" fmla="*/ 5644 h 10000"/>
              <a:gd name="connsiteX11" fmla="*/ 278 w 10000"/>
              <a:gd name="connsiteY11" fmla="*/ 5644 h 10000"/>
              <a:gd name="connsiteX12" fmla="*/ 833 w 10000"/>
              <a:gd name="connsiteY12" fmla="*/ 5644 h 10000"/>
              <a:gd name="connsiteX13" fmla="*/ 1111 w 10000"/>
              <a:gd name="connsiteY13" fmla="*/ 5644 h 10000"/>
              <a:gd name="connsiteX14" fmla="*/ 1667 w 10000"/>
              <a:gd name="connsiteY14" fmla="*/ 5644 h 10000"/>
              <a:gd name="connsiteX15" fmla="*/ 2222 w 10000"/>
              <a:gd name="connsiteY15" fmla="*/ 5644 h 10000"/>
              <a:gd name="connsiteX16" fmla="*/ 2778 w 10000"/>
              <a:gd name="connsiteY16" fmla="*/ 5644 h 10000"/>
              <a:gd name="connsiteX17" fmla="*/ 3611 w 10000"/>
              <a:gd name="connsiteY17" fmla="*/ 5902 h 10000"/>
              <a:gd name="connsiteX18" fmla="*/ 4167 w 10000"/>
              <a:gd name="connsiteY18" fmla="*/ 5902 h 10000"/>
              <a:gd name="connsiteX19" fmla="*/ 4722 w 10000"/>
              <a:gd name="connsiteY19" fmla="*/ 5902 h 10000"/>
              <a:gd name="connsiteX20" fmla="*/ 5000 w 10000"/>
              <a:gd name="connsiteY20" fmla="*/ 5902 h 10000"/>
              <a:gd name="connsiteX21" fmla="*/ 5833 w 10000"/>
              <a:gd name="connsiteY21" fmla="*/ 5902 h 10000"/>
              <a:gd name="connsiteX22" fmla="*/ 6111 w 10000"/>
              <a:gd name="connsiteY22" fmla="*/ 5902 h 10000"/>
              <a:gd name="connsiteX23" fmla="*/ 6667 w 10000"/>
              <a:gd name="connsiteY23" fmla="*/ 5644 h 10000"/>
              <a:gd name="connsiteX24" fmla="*/ 6944 w 10000"/>
              <a:gd name="connsiteY24" fmla="*/ 5388 h 10000"/>
              <a:gd name="connsiteX25" fmla="*/ 7222 w 10000"/>
              <a:gd name="connsiteY25" fmla="*/ 4610 h 10000"/>
              <a:gd name="connsiteX26" fmla="*/ 7222 w 10000"/>
              <a:gd name="connsiteY26" fmla="*/ 4097 h 10000"/>
              <a:gd name="connsiteX27" fmla="*/ 7222 w 10000"/>
              <a:gd name="connsiteY27" fmla="*/ 3066 h 10000"/>
              <a:gd name="connsiteX28" fmla="*/ 7500 w 10000"/>
              <a:gd name="connsiteY28" fmla="*/ 2287 h 10000"/>
              <a:gd name="connsiteX29" fmla="*/ 7222 w 10000"/>
              <a:gd name="connsiteY29" fmla="*/ 996 h 10000"/>
              <a:gd name="connsiteX30" fmla="*/ 7222 w 10000"/>
              <a:gd name="connsiteY30" fmla="*/ 0 h 10000"/>
              <a:gd name="connsiteX31" fmla="*/ 9722 w 10000"/>
              <a:gd name="connsiteY31" fmla="*/ 772 h 10000"/>
              <a:gd name="connsiteX32" fmla="*/ 9722 w 10000"/>
              <a:gd name="connsiteY32" fmla="*/ 1776 h 10000"/>
              <a:gd name="connsiteX33" fmla="*/ 9722 w 10000"/>
              <a:gd name="connsiteY33" fmla="*/ 2549 h 10000"/>
              <a:gd name="connsiteX34" fmla="*/ 10000 w 10000"/>
              <a:gd name="connsiteY34" fmla="*/ 3066 h 10000"/>
              <a:gd name="connsiteX35" fmla="*/ 10000 w 10000"/>
              <a:gd name="connsiteY35" fmla="*/ 3836 h 10000"/>
              <a:gd name="connsiteX36" fmla="*/ 10000 w 10000"/>
              <a:gd name="connsiteY36" fmla="*/ 4355 h 10000"/>
              <a:gd name="connsiteX37" fmla="*/ 10000 w 10000"/>
              <a:gd name="connsiteY37" fmla="*/ 4610 h 10000"/>
              <a:gd name="connsiteX38" fmla="*/ 9722 w 10000"/>
              <a:gd name="connsiteY38" fmla="*/ 5388 h 10000"/>
              <a:gd name="connsiteX39" fmla="*/ 9722 w 10000"/>
              <a:gd name="connsiteY39" fmla="*/ 6161 h 10000"/>
              <a:gd name="connsiteX40" fmla="*/ 9167 w 10000"/>
              <a:gd name="connsiteY40" fmla="*/ 7418 h 10000"/>
              <a:gd name="connsiteX41" fmla="*/ 8889 w 10000"/>
              <a:gd name="connsiteY41" fmla="*/ 7937 h 10000"/>
              <a:gd name="connsiteX42" fmla="*/ 8611 w 10000"/>
              <a:gd name="connsiteY42" fmla="*/ 8452 h 10000"/>
              <a:gd name="connsiteX43" fmla="*/ 8056 w 10000"/>
              <a:gd name="connsiteY43" fmla="*/ 8968 h 10000"/>
              <a:gd name="connsiteX44" fmla="*/ 7778 w 10000"/>
              <a:gd name="connsiteY44" fmla="*/ 9483 h 10000"/>
              <a:gd name="connsiteX45" fmla="*/ 7222 w 10000"/>
              <a:gd name="connsiteY45" fmla="*/ 9738 h 10000"/>
              <a:gd name="connsiteX46" fmla="*/ 6944 w 10000"/>
              <a:gd name="connsiteY46" fmla="*/ 9738 h 10000"/>
              <a:gd name="connsiteX47" fmla="*/ 6667 w 10000"/>
              <a:gd name="connsiteY47" fmla="*/ 10000 h 10000"/>
              <a:gd name="connsiteX48" fmla="*/ 6111 w 10000"/>
              <a:gd name="connsiteY48" fmla="*/ 10000 h 10000"/>
              <a:gd name="connsiteX49" fmla="*/ 6111 w 10000"/>
              <a:gd name="connsiteY49" fmla="*/ 10000 h 10000"/>
              <a:gd name="connsiteX50" fmla="*/ 5833 w 10000"/>
              <a:gd name="connsiteY50" fmla="*/ 9738 h 10000"/>
              <a:gd name="connsiteX51" fmla="*/ 5833 w 10000"/>
              <a:gd name="connsiteY51" fmla="*/ 9483 h 10000"/>
              <a:gd name="connsiteX52" fmla="*/ 5556 w 10000"/>
              <a:gd name="connsiteY52" fmla="*/ 8968 h 10000"/>
              <a:gd name="connsiteX53" fmla="*/ 5556 w 10000"/>
              <a:gd name="connsiteY53" fmla="*/ 8709 h 10000"/>
              <a:gd name="connsiteX54" fmla="*/ 5278 w 10000"/>
              <a:gd name="connsiteY54" fmla="*/ 8452 h 10000"/>
              <a:gd name="connsiteX55" fmla="*/ 5000 w 10000"/>
              <a:gd name="connsiteY55" fmla="*/ 8194 h 10000"/>
              <a:gd name="connsiteX56" fmla="*/ 4722 w 10000"/>
              <a:gd name="connsiteY56" fmla="*/ 7937 h 10000"/>
              <a:gd name="connsiteX57" fmla="*/ 4167 w 10000"/>
              <a:gd name="connsiteY57" fmla="*/ 7677 h 10000"/>
              <a:gd name="connsiteX58" fmla="*/ 3889 w 10000"/>
              <a:gd name="connsiteY58" fmla="*/ 7418 h 10000"/>
              <a:gd name="connsiteX59" fmla="*/ 3056 w 10000"/>
              <a:gd name="connsiteY59" fmla="*/ 7161 h 10000"/>
              <a:gd name="connsiteX60" fmla="*/ 2500 w 10000"/>
              <a:gd name="connsiteY60" fmla="*/ 6936 h 10000"/>
              <a:gd name="connsiteX61" fmla="*/ 2500 w 10000"/>
              <a:gd name="connsiteY61" fmla="*/ 6936 h 10000"/>
              <a:gd name="connsiteX0" fmla="*/ 2500 w 10000"/>
              <a:gd name="connsiteY0" fmla="*/ 6936 h 10000"/>
              <a:gd name="connsiteX1" fmla="*/ 1944 w 10000"/>
              <a:gd name="connsiteY1" fmla="*/ 6679 h 10000"/>
              <a:gd name="connsiteX2" fmla="*/ 1389 w 10000"/>
              <a:gd name="connsiteY2" fmla="*/ 6417 h 10000"/>
              <a:gd name="connsiteX3" fmla="*/ 833 w 10000"/>
              <a:gd name="connsiteY3" fmla="*/ 6161 h 10000"/>
              <a:gd name="connsiteX4" fmla="*/ 556 w 10000"/>
              <a:gd name="connsiteY4" fmla="*/ 6161 h 10000"/>
              <a:gd name="connsiteX5" fmla="*/ 278 w 10000"/>
              <a:gd name="connsiteY5" fmla="*/ 5902 h 10000"/>
              <a:gd name="connsiteX6" fmla="*/ 0 w 10000"/>
              <a:gd name="connsiteY6" fmla="*/ 5902 h 10000"/>
              <a:gd name="connsiteX7" fmla="*/ 0 w 10000"/>
              <a:gd name="connsiteY7" fmla="*/ 5644 h 10000"/>
              <a:gd name="connsiteX8" fmla="*/ 0 w 10000"/>
              <a:gd name="connsiteY8" fmla="*/ 5644 h 10000"/>
              <a:gd name="connsiteX9" fmla="*/ 0 w 10000"/>
              <a:gd name="connsiteY9" fmla="*/ 5644 h 10000"/>
              <a:gd name="connsiteX10" fmla="*/ 278 w 10000"/>
              <a:gd name="connsiteY10" fmla="*/ 5644 h 10000"/>
              <a:gd name="connsiteX11" fmla="*/ 278 w 10000"/>
              <a:gd name="connsiteY11" fmla="*/ 5644 h 10000"/>
              <a:gd name="connsiteX12" fmla="*/ 833 w 10000"/>
              <a:gd name="connsiteY12" fmla="*/ 5644 h 10000"/>
              <a:gd name="connsiteX13" fmla="*/ 1111 w 10000"/>
              <a:gd name="connsiteY13" fmla="*/ 5644 h 10000"/>
              <a:gd name="connsiteX14" fmla="*/ 1667 w 10000"/>
              <a:gd name="connsiteY14" fmla="*/ 5644 h 10000"/>
              <a:gd name="connsiteX15" fmla="*/ 2222 w 10000"/>
              <a:gd name="connsiteY15" fmla="*/ 5644 h 10000"/>
              <a:gd name="connsiteX16" fmla="*/ 2778 w 10000"/>
              <a:gd name="connsiteY16" fmla="*/ 5644 h 10000"/>
              <a:gd name="connsiteX17" fmla="*/ 3611 w 10000"/>
              <a:gd name="connsiteY17" fmla="*/ 5902 h 10000"/>
              <a:gd name="connsiteX18" fmla="*/ 4167 w 10000"/>
              <a:gd name="connsiteY18" fmla="*/ 5902 h 10000"/>
              <a:gd name="connsiteX19" fmla="*/ 4722 w 10000"/>
              <a:gd name="connsiteY19" fmla="*/ 5902 h 10000"/>
              <a:gd name="connsiteX20" fmla="*/ 5000 w 10000"/>
              <a:gd name="connsiteY20" fmla="*/ 5902 h 10000"/>
              <a:gd name="connsiteX21" fmla="*/ 5833 w 10000"/>
              <a:gd name="connsiteY21" fmla="*/ 5902 h 10000"/>
              <a:gd name="connsiteX22" fmla="*/ 6111 w 10000"/>
              <a:gd name="connsiteY22" fmla="*/ 5902 h 10000"/>
              <a:gd name="connsiteX23" fmla="*/ 6667 w 10000"/>
              <a:gd name="connsiteY23" fmla="*/ 5644 h 10000"/>
              <a:gd name="connsiteX24" fmla="*/ 6944 w 10000"/>
              <a:gd name="connsiteY24" fmla="*/ 5388 h 10000"/>
              <a:gd name="connsiteX25" fmla="*/ 7222 w 10000"/>
              <a:gd name="connsiteY25" fmla="*/ 4610 h 10000"/>
              <a:gd name="connsiteX26" fmla="*/ 7222 w 10000"/>
              <a:gd name="connsiteY26" fmla="*/ 4097 h 10000"/>
              <a:gd name="connsiteX27" fmla="*/ 7222 w 10000"/>
              <a:gd name="connsiteY27" fmla="*/ 3066 h 10000"/>
              <a:gd name="connsiteX28" fmla="*/ 7500 w 10000"/>
              <a:gd name="connsiteY28" fmla="*/ 2287 h 10000"/>
              <a:gd name="connsiteX29" fmla="*/ 7222 w 10000"/>
              <a:gd name="connsiteY29" fmla="*/ 996 h 10000"/>
              <a:gd name="connsiteX30" fmla="*/ 7222 w 10000"/>
              <a:gd name="connsiteY30" fmla="*/ 0 h 10000"/>
              <a:gd name="connsiteX31" fmla="*/ 9722 w 10000"/>
              <a:gd name="connsiteY31" fmla="*/ 1776 h 10000"/>
              <a:gd name="connsiteX32" fmla="*/ 9722 w 10000"/>
              <a:gd name="connsiteY32" fmla="*/ 2549 h 10000"/>
              <a:gd name="connsiteX33" fmla="*/ 10000 w 10000"/>
              <a:gd name="connsiteY33" fmla="*/ 3066 h 10000"/>
              <a:gd name="connsiteX34" fmla="*/ 10000 w 10000"/>
              <a:gd name="connsiteY34" fmla="*/ 3836 h 10000"/>
              <a:gd name="connsiteX35" fmla="*/ 10000 w 10000"/>
              <a:gd name="connsiteY35" fmla="*/ 4355 h 10000"/>
              <a:gd name="connsiteX36" fmla="*/ 10000 w 10000"/>
              <a:gd name="connsiteY36" fmla="*/ 4610 h 10000"/>
              <a:gd name="connsiteX37" fmla="*/ 9722 w 10000"/>
              <a:gd name="connsiteY37" fmla="*/ 5388 h 10000"/>
              <a:gd name="connsiteX38" fmla="*/ 9722 w 10000"/>
              <a:gd name="connsiteY38" fmla="*/ 6161 h 10000"/>
              <a:gd name="connsiteX39" fmla="*/ 9167 w 10000"/>
              <a:gd name="connsiteY39" fmla="*/ 7418 h 10000"/>
              <a:gd name="connsiteX40" fmla="*/ 8889 w 10000"/>
              <a:gd name="connsiteY40" fmla="*/ 7937 h 10000"/>
              <a:gd name="connsiteX41" fmla="*/ 8611 w 10000"/>
              <a:gd name="connsiteY41" fmla="*/ 8452 h 10000"/>
              <a:gd name="connsiteX42" fmla="*/ 8056 w 10000"/>
              <a:gd name="connsiteY42" fmla="*/ 8968 h 10000"/>
              <a:gd name="connsiteX43" fmla="*/ 7778 w 10000"/>
              <a:gd name="connsiteY43" fmla="*/ 9483 h 10000"/>
              <a:gd name="connsiteX44" fmla="*/ 7222 w 10000"/>
              <a:gd name="connsiteY44" fmla="*/ 9738 h 10000"/>
              <a:gd name="connsiteX45" fmla="*/ 6944 w 10000"/>
              <a:gd name="connsiteY45" fmla="*/ 9738 h 10000"/>
              <a:gd name="connsiteX46" fmla="*/ 6667 w 10000"/>
              <a:gd name="connsiteY46" fmla="*/ 10000 h 10000"/>
              <a:gd name="connsiteX47" fmla="*/ 6111 w 10000"/>
              <a:gd name="connsiteY47" fmla="*/ 10000 h 10000"/>
              <a:gd name="connsiteX48" fmla="*/ 6111 w 10000"/>
              <a:gd name="connsiteY48" fmla="*/ 10000 h 10000"/>
              <a:gd name="connsiteX49" fmla="*/ 5833 w 10000"/>
              <a:gd name="connsiteY49" fmla="*/ 9738 h 10000"/>
              <a:gd name="connsiteX50" fmla="*/ 5833 w 10000"/>
              <a:gd name="connsiteY50" fmla="*/ 9483 h 10000"/>
              <a:gd name="connsiteX51" fmla="*/ 5556 w 10000"/>
              <a:gd name="connsiteY51" fmla="*/ 8968 h 10000"/>
              <a:gd name="connsiteX52" fmla="*/ 5556 w 10000"/>
              <a:gd name="connsiteY52" fmla="*/ 8709 h 10000"/>
              <a:gd name="connsiteX53" fmla="*/ 5278 w 10000"/>
              <a:gd name="connsiteY53" fmla="*/ 8452 h 10000"/>
              <a:gd name="connsiteX54" fmla="*/ 5000 w 10000"/>
              <a:gd name="connsiteY54" fmla="*/ 8194 h 10000"/>
              <a:gd name="connsiteX55" fmla="*/ 4722 w 10000"/>
              <a:gd name="connsiteY55" fmla="*/ 7937 h 10000"/>
              <a:gd name="connsiteX56" fmla="*/ 4167 w 10000"/>
              <a:gd name="connsiteY56" fmla="*/ 7677 h 10000"/>
              <a:gd name="connsiteX57" fmla="*/ 3889 w 10000"/>
              <a:gd name="connsiteY57" fmla="*/ 7418 h 10000"/>
              <a:gd name="connsiteX58" fmla="*/ 3056 w 10000"/>
              <a:gd name="connsiteY58" fmla="*/ 7161 h 10000"/>
              <a:gd name="connsiteX59" fmla="*/ 2500 w 10000"/>
              <a:gd name="connsiteY59" fmla="*/ 6936 h 10000"/>
              <a:gd name="connsiteX60" fmla="*/ 2500 w 10000"/>
              <a:gd name="connsiteY60" fmla="*/ 6936 h 10000"/>
              <a:gd name="connsiteX0" fmla="*/ 2500 w 10000"/>
              <a:gd name="connsiteY0" fmla="*/ 5940 h 9004"/>
              <a:gd name="connsiteX1" fmla="*/ 1944 w 10000"/>
              <a:gd name="connsiteY1" fmla="*/ 5683 h 9004"/>
              <a:gd name="connsiteX2" fmla="*/ 1389 w 10000"/>
              <a:gd name="connsiteY2" fmla="*/ 5421 h 9004"/>
              <a:gd name="connsiteX3" fmla="*/ 833 w 10000"/>
              <a:gd name="connsiteY3" fmla="*/ 5165 h 9004"/>
              <a:gd name="connsiteX4" fmla="*/ 556 w 10000"/>
              <a:gd name="connsiteY4" fmla="*/ 5165 h 9004"/>
              <a:gd name="connsiteX5" fmla="*/ 278 w 10000"/>
              <a:gd name="connsiteY5" fmla="*/ 4906 h 9004"/>
              <a:gd name="connsiteX6" fmla="*/ 0 w 10000"/>
              <a:gd name="connsiteY6" fmla="*/ 4906 h 9004"/>
              <a:gd name="connsiteX7" fmla="*/ 0 w 10000"/>
              <a:gd name="connsiteY7" fmla="*/ 4648 h 9004"/>
              <a:gd name="connsiteX8" fmla="*/ 0 w 10000"/>
              <a:gd name="connsiteY8" fmla="*/ 4648 h 9004"/>
              <a:gd name="connsiteX9" fmla="*/ 0 w 10000"/>
              <a:gd name="connsiteY9" fmla="*/ 4648 h 9004"/>
              <a:gd name="connsiteX10" fmla="*/ 278 w 10000"/>
              <a:gd name="connsiteY10" fmla="*/ 4648 h 9004"/>
              <a:gd name="connsiteX11" fmla="*/ 278 w 10000"/>
              <a:gd name="connsiteY11" fmla="*/ 4648 h 9004"/>
              <a:gd name="connsiteX12" fmla="*/ 833 w 10000"/>
              <a:gd name="connsiteY12" fmla="*/ 4648 h 9004"/>
              <a:gd name="connsiteX13" fmla="*/ 1111 w 10000"/>
              <a:gd name="connsiteY13" fmla="*/ 4648 h 9004"/>
              <a:gd name="connsiteX14" fmla="*/ 1667 w 10000"/>
              <a:gd name="connsiteY14" fmla="*/ 4648 h 9004"/>
              <a:gd name="connsiteX15" fmla="*/ 2222 w 10000"/>
              <a:gd name="connsiteY15" fmla="*/ 4648 h 9004"/>
              <a:gd name="connsiteX16" fmla="*/ 2778 w 10000"/>
              <a:gd name="connsiteY16" fmla="*/ 4648 h 9004"/>
              <a:gd name="connsiteX17" fmla="*/ 3611 w 10000"/>
              <a:gd name="connsiteY17" fmla="*/ 4906 h 9004"/>
              <a:gd name="connsiteX18" fmla="*/ 4167 w 10000"/>
              <a:gd name="connsiteY18" fmla="*/ 4906 h 9004"/>
              <a:gd name="connsiteX19" fmla="*/ 4722 w 10000"/>
              <a:gd name="connsiteY19" fmla="*/ 4906 h 9004"/>
              <a:gd name="connsiteX20" fmla="*/ 5000 w 10000"/>
              <a:gd name="connsiteY20" fmla="*/ 4906 h 9004"/>
              <a:gd name="connsiteX21" fmla="*/ 5833 w 10000"/>
              <a:gd name="connsiteY21" fmla="*/ 4906 h 9004"/>
              <a:gd name="connsiteX22" fmla="*/ 6111 w 10000"/>
              <a:gd name="connsiteY22" fmla="*/ 4906 h 9004"/>
              <a:gd name="connsiteX23" fmla="*/ 6667 w 10000"/>
              <a:gd name="connsiteY23" fmla="*/ 4648 h 9004"/>
              <a:gd name="connsiteX24" fmla="*/ 6944 w 10000"/>
              <a:gd name="connsiteY24" fmla="*/ 4392 h 9004"/>
              <a:gd name="connsiteX25" fmla="*/ 7222 w 10000"/>
              <a:gd name="connsiteY25" fmla="*/ 3614 h 9004"/>
              <a:gd name="connsiteX26" fmla="*/ 7222 w 10000"/>
              <a:gd name="connsiteY26" fmla="*/ 3101 h 9004"/>
              <a:gd name="connsiteX27" fmla="*/ 7222 w 10000"/>
              <a:gd name="connsiteY27" fmla="*/ 2070 h 9004"/>
              <a:gd name="connsiteX28" fmla="*/ 7500 w 10000"/>
              <a:gd name="connsiteY28" fmla="*/ 1291 h 9004"/>
              <a:gd name="connsiteX29" fmla="*/ 7222 w 10000"/>
              <a:gd name="connsiteY29" fmla="*/ 0 h 9004"/>
              <a:gd name="connsiteX30" fmla="*/ 9722 w 10000"/>
              <a:gd name="connsiteY30" fmla="*/ 780 h 9004"/>
              <a:gd name="connsiteX31" fmla="*/ 9722 w 10000"/>
              <a:gd name="connsiteY31" fmla="*/ 1553 h 9004"/>
              <a:gd name="connsiteX32" fmla="*/ 10000 w 10000"/>
              <a:gd name="connsiteY32" fmla="*/ 2070 h 9004"/>
              <a:gd name="connsiteX33" fmla="*/ 10000 w 10000"/>
              <a:gd name="connsiteY33" fmla="*/ 2840 h 9004"/>
              <a:gd name="connsiteX34" fmla="*/ 10000 w 10000"/>
              <a:gd name="connsiteY34" fmla="*/ 3359 h 9004"/>
              <a:gd name="connsiteX35" fmla="*/ 10000 w 10000"/>
              <a:gd name="connsiteY35" fmla="*/ 3614 h 9004"/>
              <a:gd name="connsiteX36" fmla="*/ 9722 w 10000"/>
              <a:gd name="connsiteY36" fmla="*/ 4392 h 9004"/>
              <a:gd name="connsiteX37" fmla="*/ 9722 w 10000"/>
              <a:gd name="connsiteY37" fmla="*/ 5165 h 9004"/>
              <a:gd name="connsiteX38" fmla="*/ 9167 w 10000"/>
              <a:gd name="connsiteY38" fmla="*/ 6422 h 9004"/>
              <a:gd name="connsiteX39" fmla="*/ 8889 w 10000"/>
              <a:gd name="connsiteY39" fmla="*/ 6941 h 9004"/>
              <a:gd name="connsiteX40" fmla="*/ 8611 w 10000"/>
              <a:gd name="connsiteY40" fmla="*/ 7456 h 9004"/>
              <a:gd name="connsiteX41" fmla="*/ 8056 w 10000"/>
              <a:gd name="connsiteY41" fmla="*/ 7972 h 9004"/>
              <a:gd name="connsiteX42" fmla="*/ 7778 w 10000"/>
              <a:gd name="connsiteY42" fmla="*/ 8487 h 9004"/>
              <a:gd name="connsiteX43" fmla="*/ 7222 w 10000"/>
              <a:gd name="connsiteY43" fmla="*/ 8742 h 9004"/>
              <a:gd name="connsiteX44" fmla="*/ 6944 w 10000"/>
              <a:gd name="connsiteY44" fmla="*/ 8742 h 9004"/>
              <a:gd name="connsiteX45" fmla="*/ 6667 w 10000"/>
              <a:gd name="connsiteY45" fmla="*/ 9004 h 9004"/>
              <a:gd name="connsiteX46" fmla="*/ 6111 w 10000"/>
              <a:gd name="connsiteY46" fmla="*/ 9004 h 9004"/>
              <a:gd name="connsiteX47" fmla="*/ 6111 w 10000"/>
              <a:gd name="connsiteY47" fmla="*/ 9004 h 9004"/>
              <a:gd name="connsiteX48" fmla="*/ 5833 w 10000"/>
              <a:gd name="connsiteY48" fmla="*/ 8742 h 9004"/>
              <a:gd name="connsiteX49" fmla="*/ 5833 w 10000"/>
              <a:gd name="connsiteY49" fmla="*/ 8487 h 9004"/>
              <a:gd name="connsiteX50" fmla="*/ 5556 w 10000"/>
              <a:gd name="connsiteY50" fmla="*/ 7972 h 9004"/>
              <a:gd name="connsiteX51" fmla="*/ 5556 w 10000"/>
              <a:gd name="connsiteY51" fmla="*/ 7713 h 9004"/>
              <a:gd name="connsiteX52" fmla="*/ 5278 w 10000"/>
              <a:gd name="connsiteY52" fmla="*/ 7456 h 9004"/>
              <a:gd name="connsiteX53" fmla="*/ 5000 w 10000"/>
              <a:gd name="connsiteY53" fmla="*/ 7198 h 9004"/>
              <a:gd name="connsiteX54" fmla="*/ 4722 w 10000"/>
              <a:gd name="connsiteY54" fmla="*/ 6941 h 9004"/>
              <a:gd name="connsiteX55" fmla="*/ 4167 w 10000"/>
              <a:gd name="connsiteY55" fmla="*/ 6681 h 9004"/>
              <a:gd name="connsiteX56" fmla="*/ 3889 w 10000"/>
              <a:gd name="connsiteY56" fmla="*/ 6422 h 9004"/>
              <a:gd name="connsiteX57" fmla="*/ 3056 w 10000"/>
              <a:gd name="connsiteY57" fmla="*/ 6165 h 9004"/>
              <a:gd name="connsiteX58" fmla="*/ 2500 w 10000"/>
              <a:gd name="connsiteY58" fmla="*/ 5940 h 9004"/>
              <a:gd name="connsiteX59" fmla="*/ 2500 w 10000"/>
              <a:gd name="connsiteY59" fmla="*/ 5940 h 9004"/>
              <a:gd name="connsiteX0" fmla="*/ 2500 w 10000"/>
              <a:gd name="connsiteY0" fmla="*/ 5779 h 9182"/>
              <a:gd name="connsiteX1" fmla="*/ 1944 w 10000"/>
              <a:gd name="connsiteY1" fmla="*/ 5494 h 9182"/>
              <a:gd name="connsiteX2" fmla="*/ 1389 w 10000"/>
              <a:gd name="connsiteY2" fmla="*/ 5203 h 9182"/>
              <a:gd name="connsiteX3" fmla="*/ 833 w 10000"/>
              <a:gd name="connsiteY3" fmla="*/ 4918 h 9182"/>
              <a:gd name="connsiteX4" fmla="*/ 556 w 10000"/>
              <a:gd name="connsiteY4" fmla="*/ 4918 h 9182"/>
              <a:gd name="connsiteX5" fmla="*/ 278 w 10000"/>
              <a:gd name="connsiteY5" fmla="*/ 4631 h 9182"/>
              <a:gd name="connsiteX6" fmla="*/ 0 w 10000"/>
              <a:gd name="connsiteY6" fmla="*/ 4631 h 9182"/>
              <a:gd name="connsiteX7" fmla="*/ 0 w 10000"/>
              <a:gd name="connsiteY7" fmla="*/ 4344 h 9182"/>
              <a:gd name="connsiteX8" fmla="*/ 0 w 10000"/>
              <a:gd name="connsiteY8" fmla="*/ 4344 h 9182"/>
              <a:gd name="connsiteX9" fmla="*/ 0 w 10000"/>
              <a:gd name="connsiteY9" fmla="*/ 4344 h 9182"/>
              <a:gd name="connsiteX10" fmla="*/ 278 w 10000"/>
              <a:gd name="connsiteY10" fmla="*/ 4344 h 9182"/>
              <a:gd name="connsiteX11" fmla="*/ 278 w 10000"/>
              <a:gd name="connsiteY11" fmla="*/ 4344 h 9182"/>
              <a:gd name="connsiteX12" fmla="*/ 833 w 10000"/>
              <a:gd name="connsiteY12" fmla="*/ 4344 h 9182"/>
              <a:gd name="connsiteX13" fmla="*/ 1111 w 10000"/>
              <a:gd name="connsiteY13" fmla="*/ 4344 h 9182"/>
              <a:gd name="connsiteX14" fmla="*/ 1667 w 10000"/>
              <a:gd name="connsiteY14" fmla="*/ 4344 h 9182"/>
              <a:gd name="connsiteX15" fmla="*/ 2222 w 10000"/>
              <a:gd name="connsiteY15" fmla="*/ 4344 h 9182"/>
              <a:gd name="connsiteX16" fmla="*/ 2778 w 10000"/>
              <a:gd name="connsiteY16" fmla="*/ 4344 h 9182"/>
              <a:gd name="connsiteX17" fmla="*/ 3611 w 10000"/>
              <a:gd name="connsiteY17" fmla="*/ 4631 h 9182"/>
              <a:gd name="connsiteX18" fmla="*/ 4167 w 10000"/>
              <a:gd name="connsiteY18" fmla="*/ 4631 h 9182"/>
              <a:gd name="connsiteX19" fmla="*/ 4722 w 10000"/>
              <a:gd name="connsiteY19" fmla="*/ 4631 h 9182"/>
              <a:gd name="connsiteX20" fmla="*/ 5000 w 10000"/>
              <a:gd name="connsiteY20" fmla="*/ 4631 h 9182"/>
              <a:gd name="connsiteX21" fmla="*/ 5833 w 10000"/>
              <a:gd name="connsiteY21" fmla="*/ 4631 h 9182"/>
              <a:gd name="connsiteX22" fmla="*/ 6111 w 10000"/>
              <a:gd name="connsiteY22" fmla="*/ 4631 h 9182"/>
              <a:gd name="connsiteX23" fmla="*/ 6667 w 10000"/>
              <a:gd name="connsiteY23" fmla="*/ 4344 h 9182"/>
              <a:gd name="connsiteX24" fmla="*/ 6944 w 10000"/>
              <a:gd name="connsiteY24" fmla="*/ 4060 h 9182"/>
              <a:gd name="connsiteX25" fmla="*/ 7222 w 10000"/>
              <a:gd name="connsiteY25" fmla="*/ 3196 h 9182"/>
              <a:gd name="connsiteX26" fmla="*/ 7222 w 10000"/>
              <a:gd name="connsiteY26" fmla="*/ 2626 h 9182"/>
              <a:gd name="connsiteX27" fmla="*/ 7222 w 10000"/>
              <a:gd name="connsiteY27" fmla="*/ 1481 h 9182"/>
              <a:gd name="connsiteX28" fmla="*/ 7500 w 10000"/>
              <a:gd name="connsiteY28" fmla="*/ 616 h 9182"/>
              <a:gd name="connsiteX29" fmla="*/ 9722 w 10000"/>
              <a:gd name="connsiteY29" fmla="*/ 48 h 9182"/>
              <a:gd name="connsiteX30" fmla="*/ 9722 w 10000"/>
              <a:gd name="connsiteY30" fmla="*/ 907 h 9182"/>
              <a:gd name="connsiteX31" fmla="*/ 10000 w 10000"/>
              <a:gd name="connsiteY31" fmla="*/ 1481 h 9182"/>
              <a:gd name="connsiteX32" fmla="*/ 10000 w 10000"/>
              <a:gd name="connsiteY32" fmla="*/ 2336 h 9182"/>
              <a:gd name="connsiteX33" fmla="*/ 10000 w 10000"/>
              <a:gd name="connsiteY33" fmla="*/ 2913 h 9182"/>
              <a:gd name="connsiteX34" fmla="*/ 10000 w 10000"/>
              <a:gd name="connsiteY34" fmla="*/ 3196 h 9182"/>
              <a:gd name="connsiteX35" fmla="*/ 9722 w 10000"/>
              <a:gd name="connsiteY35" fmla="*/ 4060 h 9182"/>
              <a:gd name="connsiteX36" fmla="*/ 9722 w 10000"/>
              <a:gd name="connsiteY36" fmla="*/ 4918 h 9182"/>
              <a:gd name="connsiteX37" fmla="*/ 9167 w 10000"/>
              <a:gd name="connsiteY37" fmla="*/ 6314 h 9182"/>
              <a:gd name="connsiteX38" fmla="*/ 8889 w 10000"/>
              <a:gd name="connsiteY38" fmla="*/ 6891 h 9182"/>
              <a:gd name="connsiteX39" fmla="*/ 8611 w 10000"/>
              <a:gd name="connsiteY39" fmla="*/ 7463 h 9182"/>
              <a:gd name="connsiteX40" fmla="*/ 8056 w 10000"/>
              <a:gd name="connsiteY40" fmla="*/ 8036 h 9182"/>
              <a:gd name="connsiteX41" fmla="*/ 7778 w 10000"/>
              <a:gd name="connsiteY41" fmla="*/ 8608 h 9182"/>
              <a:gd name="connsiteX42" fmla="*/ 7222 w 10000"/>
              <a:gd name="connsiteY42" fmla="*/ 8891 h 9182"/>
              <a:gd name="connsiteX43" fmla="*/ 6944 w 10000"/>
              <a:gd name="connsiteY43" fmla="*/ 8891 h 9182"/>
              <a:gd name="connsiteX44" fmla="*/ 6667 w 10000"/>
              <a:gd name="connsiteY44" fmla="*/ 9182 h 9182"/>
              <a:gd name="connsiteX45" fmla="*/ 6111 w 10000"/>
              <a:gd name="connsiteY45" fmla="*/ 9182 h 9182"/>
              <a:gd name="connsiteX46" fmla="*/ 6111 w 10000"/>
              <a:gd name="connsiteY46" fmla="*/ 9182 h 9182"/>
              <a:gd name="connsiteX47" fmla="*/ 5833 w 10000"/>
              <a:gd name="connsiteY47" fmla="*/ 8891 h 9182"/>
              <a:gd name="connsiteX48" fmla="*/ 5833 w 10000"/>
              <a:gd name="connsiteY48" fmla="*/ 8608 h 9182"/>
              <a:gd name="connsiteX49" fmla="*/ 5556 w 10000"/>
              <a:gd name="connsiteY49" fmla="*/ 8036 h 9182"/>
              <a:gd name="connsiteX50" fmla="*/ 5556 w 10000"/>
              <a:gd name="connsiteY50" fmla="*/ 7748 h 9182"/>
              <a:gd name="connsiteX51" fmla="*/ 5278 w 10000"/>
              <a:gd name="connsiteY51" fmla="*/ 7463 h 9182"/>
              <a:gd name="connsiteX52" fmla="*/ 5000 w 10000"/>
              <a:gd name="connsiteY52" fmla="*/ 7176 h 9182"/>
              <a:gd name="connsiteX53" fmla="*/ 4722 w 10000"/>
              <a:gd name="connsiteY53" fmla="*/ 6891 h 9182"/>
              <a:gd name="connsiteX54" fmla="*/ 4167 w 10000"/>
              <a:gd name="connsiteY54" fmla="*/ 6602 h 9182"/>
              <a:gd name="connsiteX55" fmla="*/ 3889 w 10000"/>
              <a:gd name="connsiteY55" fmla="*/ 6314 h 9182"/>
              <a:gd name="connsiteX56" fmla="*/ 3056 w 10000"/>
              <a:gd name="connsiteY56" fmla="*/ 6029 h 9182"/>
              <a:gd name="connsiteX57" fmla="*/ 2500 w 10000"/>
              <a:gd name="connsiteY57" fmla="*/ 5779 h 9182"/>
              <a:gd name="connsiteX58" fmla="*/ 2500 w 10000"/>
              <a:gd name="connsiteY58" fmla="*/ 5779 h 9182"/>
              <a:gd name="connsiteX0" fmla="*/ 2500 w 10000"/>
              <a:gd name="connsiteY0" fmla="*/ 6242 h 9948"/>
              <a:gd name="connsiteX1" fmla="*/ 1944 w 10000"/>
              <a:gd name="connsiteY1" fmla="*/ 5931 h 9948"/>
              <a:gd name="connsiteX2" fmla="*/ 1389 w 10000"/>
              <a:gd name="connsiteY2" fmla="*/ 5615 h 9948"/>
              <a:gd name="connsiteX3" fmla="*/ 833 w 10000"/>
              <a:gd name="connsiteY3" fmla="*/ 5304 h 9948"/>
              <a:gd name="connsiteX4" fmla="*/ 556 w 10000"/>
              <a:gd name="connsiteY4" fmla="*/ 5304 h 9948"/>
              <a:gd name="connsiteX5" fmla="*/ 278 w 10000"/>
              <a:gd name="connsiteY5" fmla="*/ 4992 h 9948"/>
              <a:gd name="connsiteX6" fmla="*/ 0 w 10000"/>
              <a:gd name="connsiteY6" fmla="*/ 4992 h 9948"/>
              <a:gd name="connsiteX7" fmla="*/ 0 w 10000"/>
              <a:gd name="connsiteY7" fmla="*/ 4679 h 9948"/>
              <a:gd name="connsiteX8" fmla="*/ 0 w 10000"/>
              <a:gd name="connsiteY8" fmla="*/ 4679 h 9948"/>
              <a:gd name="connsiteX9" fmla="*/ 0 w 10000"/>
              <a:gd name="connsiteY9" fmla="*/ 4679 h 9948"/>
              <a:gd name="connsiteX10" fmla="*/ 278 w 10000"/>
              <a:gd name="connsiteY10" fmla="*/ 4679 h 9948"/>
              <a:gd name="connsiteX11" fmla="*/ 278 w 10000"/>
              <a:gd name="connsiteY11" fmla="*/ 4679 h 9948"/>
              <a:gd name="connsiteX12" fmla="*/ 833 w 10000"/>
              <a:gd name="connsiteY12" fmla="*/ 4679 h 9948"/>
              <a:gd name="connsiteX13" fmla="*/ 1111 w 10000"/>
              <a:gd name="connsiteY13" fmla="*/ 4679 h 9948"/>
              <a:gd name="connsiteX14" fmla="*/ 1667 w 10000"/>
              <a:gd name="connsiteY14" fmla="*/ 4679 h 9948"/>
              <a:gd name="connsiteX15" fmla="*/ 2222 w 10000"/>
              <a:gd name="connsiteY15" fmla="*/ 4679 h 9948"/>
              <a:gd name="connsiteX16" fmla="*/ 2778 w 10000"/>
              <a:gd name="connsiteY16" fmla="*/ 4679 h 9948"/>
              <a:gd name="connsiteX17" fmla="*/ 3611 w 10000"/>
              <a:gd name="connsiteY17" fmla="*/ 4992 h 9948"/>
              <a:gd name="connsiteX18" fmla="*/ 4167 w 10000"/>
              <a:gd name="connsiteY18" fmla="*/ 4992 h 9948"/>
              <a:gd name="connsiteX19" fmla="*/ 4722 w 10000"/>
              <a:gd name="connsiteY19" fmla="*/ 4992 h 9948"/>
              <a:gd name="connsiteX20" fmla="*/ 5000 w 10000"/>
              <a:gd name="connsiteY20" fmla="*/ 4992 h 9948"/>
              <a:gd name="connsiteX21" fmla="*/ 5833 w 10000"/>
              <a:gd name="connsiteY21" fmla="*/ 4992 h 9948"/>
              <a:gd name="connsiteX22" fmla="*/ 6111 w 10000"/>
              <a:gd name="connsiteY22" fmla="*/ 4992 h 9948"/>
              <a:gd name="connsiteX23" fmla="*/ 6667 w 10000"/>
              <a:gd name="connsiteY23" fmla="*/ 4679 h 9948"/>
              <a:gd name="connsiteX24" fmla="*/ 6944 w 10000"/>
              <a:gd name="connsiteY24" fmla="*/ 4370 h 9948"/>
              <a:gd name="connsiteX25" fmla="*/ 7222 w 10000"/>
              <a:gd name="connsiteY25" fmla="*/ 3429 h 9948"/>
              <a:gd name="connsiteX26" fmla="*/ 7222 w 10000"/>
              <a:gd name="connsiteY26" fmla="*/ 2808 h 9948"/>
              <a:gd name="connsiteX27" fmla="*/ 7222 w 10000"/>
              <a:gd name="connsiteY27" fmla="*/ 1561 h 9948"/>
              <a:gd name="connsiteX28" fmla="*/ 9722 w 10000"/>
              <a:gd name="connsiteY28" fmla="*/ 0 h 9948"/>
              <a:gd name="connsiteX29" fmla="*/ 9722 w 10000"/>
              <a:gd name="connsiteY29" fmla="*/ 936 h 9948"/>
              <a:gd name="connsiteX30" fmla="*/ 10000 w 10000"/>
              <a:gd name="connsiteY30" fmla="*/ 1561 h 9948"/>
              <a:gd name="connsiteX31" fmla="*/ 10000 w 10000"/>
              <a:gd name="connsiteY31" fmla="*/ 2492 h 9948"/>
              <a:gd name="connsiteX32" fmla="*/ 10000 w 10000"/>
              <a:gd name="connsiteY32" fmla="*/ 3121 h 9948"/>
              <a:gd name="connsiteX33" fmla="*/ 10000 w 10000"/>
              <a:gd name="connsiteY33" fmla="*/ 3429 h 9948"/>
              <a:gd name="connsiteX34" fmla="*/ 9722 w 10000"/>
              <a:gd name="connsiteY34" fmla="*/ 4370 h 9948"/>
              <a:gd name="connsiteX35" fmla="*/ 9722 w 10000"/>
              <a:gd name="connsiteY35" fmla="*/ 5304 h 9948"/>
              <a:gd name="connsiteX36" fmla="*/ 9167 w 10000"/>
              <a:gd name="connsiteY36" fmla="*/ 6824 h 9948"/>
              <a:gd name="connsiteX37" fmla="*/ 8889 w 10000"/>
              <a:gd name="connsiteY37" fmla="*/ 7453 h 9948"/>
              <a:gd name="connsiteX38" fmla="*/ 8611 w 10000"/>
              <a:gd name="connsiteY38" fmla="*/ 8076 h 9948"/>
              <a:gd name="connsiteX39" fmla="*/ 8056 w 10000"/>
              <a:gd name="connsiteY39" fmla="*/ 8700 h 9948"/>
              <a:gd name="connsiteX40" fmla="*/ 7778 w 10000"/>
              <a:gd name="connsiteY40" fmla="*/ 9323 h 9948"/>
              <a:gd name="connsiteX41" fmla="*/ 7222 w 10000"/>
              <a:gd name="connsiteY41" fmla="*/ 9631 h 9948"/>
              <a:gd name="connsiteX42" fmla="*/ 6944 w 10000"/>
              <a:gd name="connsiteY42" fmla="*/ 9631 h 9948"/>
              <a:gd name="connsiteX43" fmla="*/ 6667 w 10000"/>
              <a:gd name="connsiteY43" fmla="*/ 9948 h 9948"/>
              <a:gd name="connsiteX44" fmla="*/ 6111 w 10000"/>
              <a:gd name="connsiteY44" fmla="*/ 9948 h 9948"/>
              <a:gd name="connsiteX45" fmla="*/ 6111 w 10000"/>
              <a:gd name="connsiteY45" fmla="*/ 9948 h 9948"/>
              <a:gd name="connsiteX46" fmla="*/ 5833 w 10000"/>
              <a:gd name="connsiteY46" fmla="*/ 9631 h 9948"/>
              <a:gd name="connsiteX47" fmla="*/ 5833 w 10000"/>
              <a:gd name="connsiteY47" fmla="*/ 9323 h 9948"/>
              <a:gd name="connsiteX48" fmla="*/ 5556 w 10000"/>
              <a:gd name="connsiteY48" fmla="*/ 8700 h 9948"/>
              <a:gd name="connsiteX49" fmla="*/ 5556 w 10000"/>
              <a:gd name="connsiteY49" fmla="*/ 8386 h 9948"/>
              <a:gd name="connsiteX50" fmla="*/ 5278 w 10000"/>
              <a:gd name="connsiteY50" fmla="*/ 8076 h 9948"/>
              <a:gd name="connsiteX51" fmla="*/ 5000 w 10000"/>
              <a:gd name="connsiteY51" fmla="*/ 7763 h 9948"/>
              <a:gd name="connsiteX52" fmla="*/ 4722 w 10000"/>
              <a:gd name="connsiteY52" fmla="*/ 7453 h 9948"/>
              <a:gd name="connsiteX53" fmla="*/ 4167 w 10000"/>
              <a:gd name="connsiteY53" fmla="*/ 7138 h 9948"/>
              <a:gd name="connsiteX54" fmla="*/ 3889 w 10000"/>
              <a:gd name="connsiteY54" fmla="*/ 6824 h 9948"/>
              <a:gd name="connsiteX55" fmla="*/ 3056 w 10000"/>
              <a:gd name="connsiteY55" fmla="*/ 6514 h 9948"/>
              <a:gd name="connsiteX56" fmla="*/ 2500 w 10000"/>
              <a:gd name="connsiteY56" fmla="*/ 6242 h 9948"/>
              <a:gd name="connsiteX57" fmla="*/ 2500 w 10000"/>
              <a:gd name="connsiteY57" fmla="*/ 6242 h 9948"/>
              <a:gd name="connsiteX0" fmla="*/ 2500 w 10000"/>
              <a:gd name="connsiteY0" fmla="*/ 5334 h 9059"/>
              <a:gd name="connsiteX1" fmla="*/ 1944 w 10000"/>
              <a:gd name="connsiteY1" fmla="*/ 5021 h 9059"/>
              <a:gd name="connsiteX2" fmla="*/ 1389 w 10000"/>
              <a:gd name="connsiteY2" fmla="*/ 4703 h 9059"/>
              <a:gd name="connsiteX3" fmla="*/ 833 w 10000"/>
              <a:gd name="connsiteY3" fmla="*/ 4391 h 9059"/>
              <a:gd name="connsiteX4" fmla="*/ 556 w 10000"/>
              <a:gd name="connsiteY4" fmla="*/ 4391 h 9059"/>
              <a:gd name="connsiteX5" fmla="*/ 278 w 10000"/>
              <a:gd name="connsiteY5" fmla="*/ 4077 h 9059"/>
              <a:gd name="connsiteX6" fmla="*/ 0 w 10000"/>
              <a:gd name="connsiteY6" fmla="*/ 4077 h 9059"/>
              <a:gd name="connsiteX7" fmla="*/ 0 w 10000"/>
              <a:gd name="connsiteY7" fmla="*/ 3762 h 9059"/>
              <a:gd name="connsiteX8" fmla="*/ 0 w 10000"/>
              <a:gd name="connsiteY8" fmla="*/ 3762 h 9059"/>
              <a:gd name="connsiteX9" fmla="*/ 0 w 10000"/>
              <a:gd name="connsiteY9" fmla="*/ 3762 h 9059"/>
              <a:gd name="connsiteX10" fmla="*/ 278 w 10000"/>
              <a:gd name="connsiteY10" fmla="*/ 3762 h 9059"/>
              <a:gd name="connsiteX11" fmla="*/ 278 w 10000"/>
              <a:gd name="connsiteY11" fmla="*/ 3762 h 9059"/>
              <a:gd name="connsiteX12" fmla="*/ 833 w 10000"/>
              <a:gd name="connsiteY12" fmla="*/ 3762 h 9059"/>
              <a:gd name="connsiteX13" fmla="*/ 1111 w 10000"/>
              <a:gd name="connsiteY13" fmla="*/ 3762 h 9059"/>
              <a:gd name="connsiteX14" fmla="*/ 1667 w 10000"/>
              <a:gd name="connsiteY14" fmla="*/ 3762 h 9059"/>
              <a:gd name="connsiteX15" fmla="*/ 2222 w 10000"/>
              <a:gd name="connsiteY15" fmla="*/ 3762 h 9059"/>
              <a:gd name="connsiteX16" fmla="*/ 2778 w 10000"/>
              <a:gd name="connsiteY16" fmla="*/ 3762 h 9059"/>
              <a:gd name="connsiteX17" fmla="*/ 3611 w 10000"/>
              <a:gd name="connsiteY17" fmla="*/ 4077 h 9059"/>
              <a:gd name="connsiteX18" fmla="*/ 4167 w 10000"/>
              <a:gd name="connsiteY18" fmla="*/ 4077 h 9059"/>
              <a:gd name="connsiteX19" fmla="*/ 4722 w 10000"/>
              <a:gd name="connsiteY19" fmla="*/ 4077 h 9059"/>
              <a:gd name="connsiteX20" fmla="*/ 5000 w 10000"/>
              <a:gd name="connsiteY20" fmla="*/ 4077 h 9059"/>
              <a:gd name="connsiteX21" fmla="*/ 5833 w 10000"/>
              <a:gd name="connsiteY21" fmla="*/ 4077 h 9059"/>
              <a:gd name="connsiteX22" fmla="*/ 6111 w 10000"/>
              <a:gd name="connsiteY22" fmla="*/ 4077 h 9059"/>
              <a:gd name="connsiteX23" fmla="*/ 6667 w 10000"/>
              <a:gd name="connsiteY23" fmla="*/ 3762 h 9059"/>
              <a:gd name="connsiteX24" fmla="*/ 6944 w 10000"/>
              <a:gd name="connsiteY24" fmla="*/ 3452 h 9059"/>
              <a:gd name="connsiteX25" fmla="*/ 7222 w 10000"/>
              <a:gd name="connsiteY25" fmla="*/ 2506 h 9059"/>
              <a:gd name="connsiteX26" fmla="*/ 7222 w 10000"/>
              <a:gd name="connsiteY26" fmla="*/ 1882 h 9059"/>
              <a:gd name="connsiteX27" fmla="*/ 7222 w 10000"/>
              <a:gd name="connsiteY27" fmla="*/ 628 h 9059"/>
              <a:gd name="connsiteX28" fmla="*/ 9722 w 10000"/>
              <a:gd name="connsiteY28" fmla="*/ 0 h 9059"/>
              <a:gd name="connsiteX29" fmla="*/ 10000 w 10000"/>
              <a:gd name="connsiteY29" fmla="*/ 628 h 9059"/>
              <a:gd name="connsiteX30" fmla="*/ 10000 w 10000"/>
              <a:gd name="connsiteY30" fmla="*/ 1564 h 9059"/>
              <a:gd name="connsiteX31" fmla="*/ 10000 w 10000"/>
              <a:gd name="connsiteY31" fmla="*/ 2196 h 9059"/>
              <a:gd name="connsiteX32" fmla="*/ 10000 w 10000"/>
              <a:gd name="connsiteY32" fmla="*/ 2506 h 9059"/>
              <a:gd name="connsiteX33" fmla="*/ 9722 w 10000"/>
              <a:gd name="connsiteY33" fmla="*/ 3452 h 9059"/>
              <a:gd name="connsiteX34" fmla="*/ 9722 w 10000"/>
              <a:gd name="connsiteY34" fmla="*/ 4391 h 9059"/>
              <a:gd name="connsiteX35" fmla="*/ 9167 w 10000"/>
              <a:gd name="connsiteY35" fmla="*/ 5919 h 9059"/>
              <a:gd name="connsiteX36" fmla="*/ 8889 w 10000"/>
              <a:gd name="connsiteY36" fmla="*/ 6551 h 9059"/>
              <a:gd name="connsiteX37" fmla="*/ 8611 w 10000"/>
              <a:gd name="connsiteY37" fmla="*/ 7177 h 9059"/>
              <a:gd name="connsiteX38" fmla="*/ 8056 w 10000"/>
              <a:gd name="connsiteY38" fmla="*/ 7804 h 9059"/>
              <a:gd name="connsiteX39" fmla="*/ 7778 w 10000"/>
              <a:gd name="connsiteY39" fmla="*/ 8431 h 9059"/>
              <a:gd name="connsiteX40" fmla="*/ 7222 w 10000"/>
              <a:gd name="connsiteY40" fmla="*/ 8740 h 9059"/>
              <a:gd name="connsiteX41" fmla="*/ 6944 w 10000"/>
              <a:gd name="connsiteY41" fmla="*/ 8740 h 9059"/>
              <a:gd name="connsiteX42" fmla="*/ 6667 w 10000"/>
              <a:gd name="connsiteY42" fmla="*/ 9059 h 9059"/>
              <a:gd name="connsiteX43" fmla="*/ 6111 w 10000"/>
              <a:gd name="connsiteY43" fmla="*/ 9059 h 9059"/>
              <a:gd name="connsiteX44" fmla="*/ 6111 w 10000"/>
              <a:gd name="connsiteY44" fmla="*/ 9059 h 9059"/>
              <a:gd name="connsiteX45" fmla="*/ 5833 w 10000"/>
              <a:gd name="connsiteY45" fmla="*/ 8740 h 9059"/>
              <a:gd name="connsiteX46" fmla="*/ 5833 w 10000"/>
              <a:gd name="connsiteY46" fmla="*/ 8431 h 9059"/>
              <a:gd name="connsiteX47" fmla="*/ 5556 w 10000"/>
              <a:gd name="connsiteY47" fmla="*/ 7804 h 9059"/>
              <a:gd name="connsiteX48" fmla="*/ 5556 w 10000"/>
              <a:gd name="connsiteY48" fmla="*/ 7489 h 9059"/>
              <a:gd name="connsiteX49" fmla="*/ 5278 w 10000"/>
              <a:gd name="connsiteY49" fmla="*/ 7177 h 9059"/>
              <a:gd name="connsiteX50" fmla="*/ 5000 w 10000"/>
              <a:gd name="connsiteY50" fmla="*/ 6863 h 9059"/>
              <a:gd name="connsiteX51" fmla="*/ 4722 w 10000"/>
              <a:gd name="connsiteY51" fmla="*/ 6551 h 9059"/>
              <a:gd name="connsiteX52" fmla="*/ 4167 w 10000"/>
              <a:gd name="connsiteY52" fmla="*/ 6234 h 9059"/>
              <a:gd name="connsiteX53" fmla="*/ 3889 w 10000"/>
              <a:gd name="connsiteY53" fmla="*/ 5919 h 9059"/>
              <a:gd name="connsiteX54" fmla="*/ 3056 w 10000"/>
              <a:gd name="connsiteY54" fmla="*/ 5607 h 9059"/>
              <a:gd name="connsiteX55" fmla="*/ 2500 w 10000"/>
              <a:gd name="connsiteY55" fmla="*/ 5334 h 9059"/>
              <a:gd name="connsiteX56" fmla="*/ 2500 w 10000"/>
              <a:gd name="connsiteY56" fmla="*/ 5334 h 9059"/>
              <a:gd name="connsiteX0" fmla="*/ 2500 w 10000"/>
              <a:gd name="connsiteY0" fmla="*/ 5426 h 9538"/>
              <a:gd name="connsiteX1" fmla="*/ 1944 w 10000"/>
              <a:gd name="connsiteY1" fmla="*/ 5081 h 9538"/>
              <a:gd name="connsiteX2" fmla="*/ 1389 w 10000"/>
              <a:gd name="connsiteY2" fmla="*/ 4730 h 9538"/>
              <a:gd name="connsiteX3" fmla="*/ 833 w 10000"/>
              <a:gd name="connsiteY3" fmla="*/ 4385 h 9538"/>
              <a:gd name="connsiteX4" fmla="*/ 556 w 10000"/>
              <a:gd name="connsiteY4" fmla="*/ 4385 h 9538"/>
              <a:gd name="connsiteX5" fmla="*/ 278 w 10000"/>
              <a:gd name="connsiteY5" fmla="*/ 4038 h 9538"/>
              <a:gd name="connsiteX6" fmla="*/ 0 w 10000"/>
              <a:gd name="connsiteY6" fmla="*/ 4038 h 9538"/>
              <a:gd name="connsiteX7" fmla="*/ 0 w 10000"/>
              <a:gd name="connsiteY7" fmla="*/ 3691 h 9538"/>
              <a:gd name="connsiteX8" fmla="*/ 0 w 10000"/>
              <a:gd name="connsiteY8" fmla="*/ 3691 h 9538"/>
              <a:gd name="connsiteX9" fmla="*/ 0 w 10000"/>
              <a:gd name="connsiteY9" fmla="*/ 3691 h 9538"/>
              <a:gd name="connsiteX10" fmla="*/ 278 w 10000"/>
              <a:gd name="connsiteY10" fmla="*/ 3691 h 9538"/>
              <a:gd name="connsiteX11" fmla="*/ 278 w 10000"/>
              <a:gd name="connsiteY11" fmla="*/ 3691 h 9538"/>
              <a:gd name="connsiteX12" fmla="*/ 833 w 10000"/>
              <a:gd name="connsiteY12" fmla="*/ 3691 h 9538"/>
              <a:gd name="connsiteX13" fmla="*/ 1111 w 10000"/>
              <a:gd name="connsiteY13" fmla="*/ 3691 h 9538"/>
              <a:gd name="connsiteX14" fmla="*/ 1667 w 10000"/>
              <a:gd name="connsiteY14" fmla="*/ 3691 h 9538"/>
              <a:gd name="connsiteX15" fmla="*/ 2222 w 10000"/>
              <a:gd name="connsiteY15" fmla="*/ 3691 h 9538"/>
              <a:gd name="connsiteX16" fmla="*/ 2778 w 10000"/>
              <a:gd name="connsiteY16" fmla="*/ 3691 h 9538"/>
              <a:gd name="connsiteX17" fmla="*/ 3611 w 10000"/>
              <a:gd name="connsiteY17" fmla="*/ 4038 h 9538"/>
              <a:gd name="connsiteX18" fmla="*/ 4167 w 10000"/>
              <a:gd name="connsiteY18" fmla="*/ 4038 h 9538"/>
              <a:gd name="connsiteX19" fmla="*/ 4722 w 10000"/>
              <a:gd name="connsiteY19" fmla="*/ 4038 h 9538"/>
              <a:gd name="connsiteX20" fmla="*/ 5000 w 10000"/>
              <a:gd name="connsiteY20" fmla="*/ 4038 h 9538"/>
              <a:gd name="connsiteX21" fmla="*/ 5833 w 10000"/>
              <a:gd name="connsiteY21" fmla="*/ 4038 h 9538"/>
              <a:gd name="connsiteX22" fmla="*/ 6111 w 10000"/>
              <a:gd name="connsiteY22" fmla="*/ 4038 h 9538"/>
              <a:gd name="connsiteX23" fmla="*/ 6667 w 10000"/>
              <a:gd name="connsiteY23" fmla="*/ 3691 h 9538"/>
              <a:gd name="connsiteX24" fmla="*/ 6944 w 10000"/>
              <a:gd name="connsiteY24" fmla="*/ 3349 h 9538"/>
              <a:gd name="connsiteX25" fmla="*/ 7222 w 10000"/>
              <a:gd name="connsiteY25" fmla="*/ 2304 h 9538"/>
              <a:gd name="connsiteX26" fmla="*/ 7222 w 10000"/>
              <a:gd name="connsiteY26" fmla="*/ 1615 h 9538"/>
              <a:gd name="connsiteX27" fmla="*/ 7222 w 10000"/>
              <a:gd name="connsiteY27" fmla="*/ 231 h 9538"/>
              <a:gd name="connsiteX28" fmla="*/ 10000 w 10000"/>
              <a:gd name="connsiteY28" fmla="*/ 231 h 9538"/>
              <a:gd name="connsiteX29" fmla="*/ 10000 w 10000"/>
              <a:gd name="connsiteY29" fmla="*/ 1264 h 9538"/>
              <a:gd name="connsiteX30" fmla="*/ 10000 w 10000"/>
              <a:gd name="connsiteY30" fmla="*/ 1962 h 9538"/>
              <a:gd name="connsiteX31" fmla="*/ 10000 w 10000"/>
              <a:gd name="connsiteY31" fmla="*/ 2304 h 9538"/>
              <a:gd name="connsiteX32" fmla="*/ 9722 w 10000"/>
              <a:gd name="connsiteY32" fmla="*/ 3349 h 9538"/>
              <a:gd name="connsiteX33" fmla="*/ 9722 w 10000"/>
              <a:gd name="connsiteY33" fmla="*/ 4385 h 9538"/>
              <a:gd name="connsiteX34" fmla="*/ 9167 w 10000"/>
              <a:gd name="connsiteY34" fmla="*/ 6072 h 9538"/>
              <a:gd name="connsiteX35" fmla="*/ 8889 w 10000"/>
              <a:gd name="connsiteY35" fmla="*/ 6769 h 9538"/>
              <a:gd name="connsiteX36" fmla="*/ 8611 w 10000"/>
              <a:gd name="connsiteY36" fmla="*/ 7461 h 9538"/>
              <a:gd name="connsiteX37" fmla="*/ 8056 w 10000"/>
              <a:gd name="connsiteY37" fmla="*/ 8153 h 9538"/>
              <a:gd name="connsiteX38" fmla="*/ 7778 w 10000"/>
              <a:gd name="connsiteY38" fmla="*/ 8845 h 9538"/>
              <a:gd name="connsiteX39" fmla="*/ 7222 w 10000"/>
              <a:gd name="connsiteY39" fmla="*/ 9186 h 9538"/>
              <a:gd name="connsiteX40" fmla="*/ 6944 w 10000"/>
              <a:gd name="connsiteY40" fmla="*/ 9186 h 9538"/>
              <a:gd name="connsiteX41" fmla="*/ 6667 w 10000"/>
              <a:gd name="connsiteY41" fmla="*/ 9538 h 9538"/>
              <a:gd name="connsiteX42" fmla="*/ 6111 w 10000"/>
              <a:gd name="connsiteY42" fmla="*/ 9538 h 9538"/>
              <a:gd name="connsiteX43" fmla="*/ 6111 w 10000"/>
              <a:gd name="connsiteY43" fmla="*/ 9538 h 9538"/>
              <a:gd name="connsiteX44" fmla="*/ 5833 w 10000"/>
              <a:gd name="connsiteY44" fmla="*/ 9186 h 9538"/>
              <a:gd name="connsiteX45" fmla="*/ 5833 w 10000"/>
              <a:gd name="connsiteY45" fmla="*/ 8845 h 9538"/>
              <a:gd name="connsiteX46" fmla="*/ 5556 w 10000"/>
              <a:gd name="connsiteY46" fmla="*/ 8153 h 9538"/>
              <a:gd name="connsiteX47" fmla="*/ 5556 w 10000"/>
              <a:gd name="connsiteY47" fmla="*/ 7805 h 9538"/>
              <a:gd name="connsiteX48" fmla="*/ 5278 w 10000"/>
              <a:gd name="connsiteY48" fmla="*/ 7461 h 9538"/>
              <a:gd name="connsiteX49" fmla="*/ 5000 w 10000"/>
              <a:gd name="connsiteY49" fmla="*/ 7114 h 9538"/>
              <a:gd name="connsiteX50" fmla="*/ 4722 w 10000"/>
              <a:gd name="connsiteY50" fmla="*/ 6769 h 9538"/>
              <a:gd name="connsiteX51" fmla="*/ 4167 w 10000"/>
              <a:gd name="connsiteY51" fmla="*/ 6420 h 9538"/>
              <a:gd name="connsiteX52" fmla="*/ 3889 w 10000"/>
              <a:gd name="connsiteY52" fmla="*/ 6072 h 9538"/>
              <a:gd name="connsiteX53" fmla="*/ 3056 w 10000"/>
              <a:gd name="connsiteY53" fmla="*/ 5727 h 9538"/>
              <a:gd name="connsiteX54" fmla="*/ 2500 w 10000"/>
              <a:gd name="connsiteY54" fmla="*/ 5426 h 9538"/>
              <a:gd name="connsiteX55" fmla="*/ 2500 w 10000"/>
              <a:gd name="connsiteY55" fmla="*/ 5426 h 9538"/>
              <a:gd name="connsiteX0" fmla="*/ 2500 w 10000"/>
              <a:gd name="connsiteY0" fmla="*/ 5508 h 9819"/>
              <a:gd name="connsiteX1" fmla="*/ 1944 w 10000"/>
              <a:gd name="connsiteY1" fmla="*/ 5146 h 9819"/>
              <a:gd name="connsiteX2" fmla="*/ 1389 w 10000"/>
              <a:gd name="connsiteY2" fmla="*/ 4778 h 9819"/>
              <a:gd name="connsiteX3" fmla="*/ 833 w 10000"/>
              <a:gd name="connsiteY3" fmla="*/ 4416 h 9819"/>
              <a:gd name="connsiteX4" fmla="*/ 556 w 10000"/>
              <a:gd name="connsiteY4" fmla="*/ 4416 h 9819"/>
              <a:gd name="connsiteX5" fmla="*/ 278 w 10000"/>
              <a:gd name="connsiteY5" fmla="*/ 4053 h 9819"/>
              <a:gd name="connsiteX6" fmla="*/ 0 w 10000"/>
              <a:gd name="connsiteY6" fmla="*/ 4053 h 9819"/>
              <a:gd name="connsiteX7" fmla="*/ 0 w 10000"/>
              <a:gd name="connsiteY7" fmla="*/ 3689 h 9819"/>
              <a:gd name="connsiteX8" fmla="*/ 0 w 10000"/>
              <a:gd name="connsiteY8" fmla="*/ 3689 h 9819"/>
              <a:gd name="connsiteX9" fmla="*/ 0 w 10000"/>
              <a:gd name="connsiteY9" fmla="*/ 3689 h 9819"/>
              <a:gd name="connsiteX10" fmla="*/ 278 w 10000"/>
              <a:gd name="connsiteY10" fmla="*/ 3689 h 9819"/>
              <a:gd name="connsiteX11" fmla="*/ 278 w 10000"/>
              <a:gd name="connsiteY11" fmla="*/ 3689 h 9819"/>
              <a:gd name="connsiteX12" fmla="*/ 833 w 10000"/>
              <a:gd name="connsiteY12" fmla="*/ 3689 h 9819"/>
              <a:gd name="connsiteX13" fmla="*/ 1111 w 10000"/>
              <a:gd name="connsiteY13" fmla="*/ 3689 h 9819"/>
              <a:gd name="connsiteX14" fmla="*/ 1667 w 10000"/>
              <a:gd name="connsiteY14" fmla="*/ 3689 h 9819"/>
              <a:gd name="connsiteX15" fmla="*/ 2222 w 10000"/>
              <a:gd name="connsiteY15" fmla="*/ 3689 h 9819"/>
              <a:gd name="connsiteX16" fmla="*/ 2778 w 10000"/>
              <a:gd name="connsiteY16" fmla="*/ 3689 h 9819"/>
              <a:gd name="connsiteX17" fmla="*/ 3611 w 10000"/>
              <a:gd name="connsiteY17" fmla="*/ 4053 h 9819"/>
              <a:gd name="connsiteX18" fmla="*/ 4167 w 10000"/>
              <a:gd name="connsiteY18" fmla="*/ 4053 h 9819"/>
              <a:gd name="connsiteX19" fmla="*/ 4722 w 10000"/>
              <a:gd name="connsiteY19" fmla="*/ 4053 h 9819"/>
              <a:gd name="connsiteX20" fmla="*/ 5000 w 10000"/>
              <a:gd name="connsiteY20" fmla="*/ 4053 h 9819"/>
              <a:gd name="connsiteX21" fmla="*/ 5833 w 10000"/>
              <a:gd name="connsiteY21" fmla="*/ 4053 h 9819"/>
              <a:gd name="connsiteX22" fmla="*/ 6111 w 10000"/>
              <a:gd name="connsiteY22" fmla="*/ 4053 h 9819"/>
              <a:gd name="connsiteX23" fmla="*/ 6667 w 10000"/>
              <a:gd name="connsiteY23" fmla="*/ 3689 h 9819"/>
              <a:gd name="connsiteX24" fmla="*/ 6944 w 10000"/>
              <a:gd name="connsiteY24" fmla="*/ 3330 h 9819"/>
              <a:gd name="connsiteX25" fmla="*/ 7222 w 10000"/>
              <a:gd name="connsiteY25" fmla="*/ 2235 h 9819"/>
              <a:gd name="connsiteX26" fmla="*/ 7222 w 10000"/>
              <a:gd name="connsiteY26" fmla="*/ 1512 h 9819"/>
              <a:gd name="connsiteX27" fmla="*/ 7222 w 10000"/>
              <a:gd name="connsiteY27" fmla="*/ 61 h 9819"/>
              <a:gd name="connsiteX28" fmla="*/ 10000 w 10000"/>
              <a:gd name="connsiteY28" fmla="*/ 1144 h 9819"/>
              <a:gd name="connsiteX29" fmla="*/ 10000 w 10000"/>
              <a:gd name="connsiteY29" fmla="*/ 1876 h 9819"/>
              <a:gd name="connsiteX30" fmla="*/ 10000 w 10000"/>
              <a:gd name="connsiteY30" fmla="*/ 2235 h 9819"/>
              <a:gd name="connsiteX31" fmla="*/ 9722 w 10000"/>
              <a:gd name="connsiteY31" fmla="*/ 3330 h 9819"/>
              <a:gd name="connsiteX32" fmla="*/ 9722 w 10000"/>
              <a:gd name="connsiteY32" fmla="*/ 4416 h 9819"/>
              <a:gd name="connsiteX33" fmla="*/ 9167 w 10000"/>
              <a:gd name="connsiteY33" fmla="*/ 6185 h 9819"/>
              <a:gd name="connsiteX34" fmla="*/ 8889 w 10000"/>
              <a:gd name="connsiteY34" fmla="*/ 6916 h 9819"/>
              <a:gd name="connsiteX35" fmla="*/ 8611 w 10000"/>
              <a:gd name="connsiteY35" fmla="*/ 7641 h 9819"/>
              <a:gd name="connsiteX36" fmla="*/ 8056 w 10000"/>
              <a:gd name="connsiteY36" fmla="*/ 8367 h 9819"/>
              <a:gd name="connsiteX37" fmla="*/ 7778 w 10000"/>
              <a:gd name="connsiteY37" fmla="*/ 9092 h 9819"/>
              <a:gd name="connsiteX38" fmla="*/ 7222 w 10000"/>
              <a:gd name="connsiteY38" fmla="*/ 9450 h 9819"/>
              <a:gd name="connsiteX39" fmla="*/ 6944 w 10000"/>
              <a:gd name="connsiteY39" fmla="*/ 9450 h 9819"/>
              <a:gd name="connsiteX40" fmla="*/ 6667 w 10000"/>
              <a:gd name="connsiteY40" fmla="*/ 9819 h 9819"/>
              <a:gd name="connsiteX41" fmla="*/ 6111 w 10000"/>
              <a:gd name="connsiteY41" fmla="*/ 9819 h 9819"/>
              <a:gd name="connsiteX42" fmla="*/ 6111 w 10000"/>
              <a:gd name="connsiteY42" fmla="*/ 9819 h 9819"/>
              <a:gd name="connsiteX43" fmla="*/ 5833 w 10000"/>
              <a:gd name="connsiteY43" fmla="*/ 9450 h 9819"/>
              <a:gd name="connsiteX44" fmla="*/ 5833 w 10000"/>
              <a:gd name="connsiteY44" fmla="*/ 9092 h 9819"/>
              <a:gd name="connsiteX45" fmla="*/ 5556 w 10000"/>
              <a:gd name="connsiteY45" fmla="*/ 8367 h 9819"/>
              <a:gd name="connsiteX46" fmla="*/ 5556 w 10000"/>
              <a:gd name="connsiteY46" fmla="*/ 8002 h 9819"/>
              <a:gd name="connsiteX47" fmla="*/ 5278 w 10000"/>
              <a:gd name="connsiteY47" fmla="*/ 7641 h 9819"/>
              <a:gd name="connsiteX48" fmla="*/ 5000 w 10000"/>
              <a:gd name="connsiteY48" fmla="*/ 7278 h 9819"/>
              <a:gd name="connsiteX49" fmla="*/ 4722 w 10000"/>
              <a:gd name="connsiteY49" fmla="*/ 6916 h 9819"/>
              <a:gd name="connsiteX50" fmla="*/ 4167 w 10000"/>
              <a:gd name="connsiteY50" fmla="*/ 6550 h 9819"/>
              <a:gd name="connsiteX51" fmla="*/ 3889 w 10000"/>
              <a:gd name="connsiteY51" fmla="*/ 6185 h 9819"/>
              <a:gd name="connsiteX52" fmla="*/ 3056 w 10000"/>
              <a:gd name="connsiteY52" fmla="*/ 5823 h 9819"/>
              <a:gd name="connsiteX53" fmla="*/ 2500 w 10000"/>
              <a:gd name="connsiteY53" fmla="*/ 5508 h 9819"/>
              <a:gd name="connsiteX54" fmla="*/ 2500 w 10000"/>
              <a:gd name="connsiteY54" fmla="*/ 5508 h 9819"/>
              <a:gd name="connsiteX0" fmla="*/ 2500 w 10000"/>
              <a:gd name="connsiteY0" fmla="*/ 5610 h 10000"/>
              <a:gd name="connsiteX1" fmla="*/ 1944 w 10000"/>
              <a:gd name="connsiteY1" fmla="*/ 5241 h 10000"/>
              <a:gd name="connsiteX2" fmla="*/ 1389 w 10000"/>
              <a:gd name="connsiteY2" fmla="*/ 4866 h 10000"/>
              <a:gd name="connsiteX3" fmla="*/ 833 w 10000"/>
              <a:gd name="connsiteY3" fmla="*/ 4497 h 10000"/>
              <a:gd name="connsiteX4" fmla="*/ 556 w 10000"/>
              <a:gd name="connsiteY4" fmla="*/ 4497 h 10000"/>
              <a:gd name="connsiteX5" fmla="*/ 278 w 10000"/>
              <a:gd name="connsiteY5" fmla="*/ 4128 h 10000"/>
              <a:gd name="connsiteX6" fmla="*/ 0 w 10000"/>
              <a:gd name="connsiteY6" fmla="*/ 4128 h 10000"/>
              <a:gd name="connsiteX7" fmla="*/ 0 w 10000"/>
              <a:gd name="connsiteY7" fmla="*/ 3757 h 10000"/>
              <a:gd name="connsiteX8" fmla="*/ 0 w 10000"/>
              <a:gd name="connsiteY8" fmla="*/ 3757 h 10000"/>
              <a:gd name="connsiteX9" fmla="*/ 0 w 10000"/>
              <a:gd name="connsiteY9" fmla="*/ 3757 h 10000"/>
              <a:gd name="connsiteX10" fmla="*/ 278 w 10000"/>
              <a:gd name="connsiteY10" fmla="*/ 3757 h 10000"/>
              <a:gd name="connsiteX11" fmla="*/ 278 w 10000"/>
              <a:gd name="connsiteY11" fmla="*/ 3757 h 10000"/>
              <a:gd name="connsiteX12" fmla="*/ 833 w 10000"/>
              <a:gd name="connsiteY12" fmla="*/ 3757 h 10000"/>
              <a:gd name="connsiteX13" fmla="*/ 1111 w 10000"/>
              <a:gd name="connsiteY13" fmla="*/ 3757 h 10000"/>
              <a:gd name="connsiteX14" fmla="*/ 1667 w 10000"/>
              <a:gd name="connsiteY14" fmla="*/ 3757 h 10000"/>
              <a:gd name="connsiteX15" fmla="*/ 2222 w 10000"/>
              <a:gd name="connsiteY15" fmla="*/ 3757 h 10000"/>
              <a:gd name="connsiteX16" fmla="*/ 2778 w 10000"/>
              <a:gd name="connsiteY16" fmla="*/ 3757 h 10000"/>
              <a:gd name="connsiteX17" fmla="*/ 3611 w 10000"/>
              <a:gd name="connsiteY17" fmla="*/ 4128 h 10000"/>
              <a:gd name="connsiteX18" fmla="*/ 4167 w 10000"/>
              <a:gd name="connsiteY18" fmla="*/ 4128 h 10000"/>
              <a:gd name="connsiteX19" fmla="*/ 4722 w 10000"/>
              <a:gd name="connsiteY19" fmla="*/ 4128 h 10000"/>
              <a:gd name="connsiteX20" fmla="*/ 5000 w 10000"/>
              <a:gd name="connsiteY20" fmla="*/ 4128 h 10000"/>
              <a:gd name="connsiteX21" fmla="*/ 5833 w 10000"/>
              <a:gd name="connsiteY21" fmla="*/ 4128 h 10000"/>
              <a:gd name="connsiteX22" fmla="*/ 6111 w 10000"/>
              <a:gd name="connsiteY22" fmla="*/ 4128 h 10000"/>
              <a:gd name="connsiteX23" fmla="*/ 6667 w 10000"/>
              <a:gd name="connsiteY23" fmla="*/ 3757 h 10000"/>
              <a:gd name="connsiteX24" fmla="*/ 6944 w 10000"/>
              <a:gd name="connsiteY24" fmla="*/ 3391 h 10000"/>
              <a:gd name="connsiteX25" fmla="*/ 7222 w 10000"/>
              <a:gd name="connsiteY25" fmla="*/ 2276 h 10000"/>
              <a:gd name="connsiteX26" fmla="*/ 7222 w 10000"/>
              <a:gd name="connsiteY26" fmla="*/ 1540 h 10000"/>
              <a:gd name="connsiteX27" fmla="*/ 7222 w 10000"/>
              <a:gd name="connsiteY27" fmla="*/ 62 h 10000"/>
              <a:gd name="connsiteX28" fmla="*/ 10000 w 10000"/>
              <a:gd name="connsiteY28" fmla="*/ 1165 h 10000"/>
              <a:gd name="connsiteX29" fmla="*/ 10000 w 10000"/>
              <a:gd name="connsiteY29" fmla="*/ 2276 h 10000"/>
              <a:gd name="connsiteX30" fmla="*/ 9722 w 10000"/>
              <a:gd name="connsiteY30" fmla="*/ 3391 h 10000"/>
              <a:gd name="connsiteX31" fmla="*/ 9722 w 10000"/>
              <a:gd name="connsiteY31" fmla="*/ 4497 h 10000"/>
              <a:gd name="connsiteX32" fmla="*/ 9167 w 10000"/>
              <a:gd name="connsiteY32" fmla="*/ 6299 h 10000"/>
              <a:gd name="connsiteX33" fmla="*/ 8889 w 10000"/>
              <a:gd name="connsiteY33" fmla="*/ 7043 h 10000"/>
              <a:gd name="connsiteX34" fmla="*/ 8611 w 10000"/>
              <a:gd name="connsiteY34" fmla="*/ 7782 h 10000"/>
              <a:gd name="connsiteX35" fmla="*/ 8056 w 10000"/>
              <a:gd name="connsiteY35" fmla="*/ 8521 h 10000"/>
              <a:gd name="connsiteX36" fmla="*/ 7778 w 10000"/>
              <a:gd name="connsiteY36" fmla="*/ 9260 h 10000"/>
              <a:gd name="connsiteX37" fmla="*/ 7222 w 10000"/>
              <a:gd name="connsiteY37" fmla="*/ 9624 h 10000"/>
              <a:gd name="connsiteX38" fmla="*/ 6944 w 10000"/>
              <a:gd name="connsiteY38" fmla="*/ 9624 h 10000"/>
              <a:gd name="connsiteX39" fmla="*/ 6667 w 10000"/>
              <a:gd name="connsiteY39" fmla="*/ 10000 h 10000"/>
              <a:gd name="connsiteX40" fmla="*/ 6111 w 10000"/>
              <a:gd name="connsiteY40" fmla="*/ 10000 h 10000"/>
              <a:gd name="connsiteX41" fmla="*/ 6111 w 10000"/>
              <a:gd name="connsiteY41" fmla="*/ 10000 h 10000"/>
              <a:gd name="connsiteX42" fmla="*/ 5833 w 10000"/>
              <a:gd name="connsiteY42" fmla="*/ 9624 h 10000"/>
              <a:gd name="connsiteX43" fmla="*/ 5833 w 10000"/>
              <a:gd name="connsiteY43" fmla="*/ 9260 h 10000"/>
              <a:gd name="connsiteX44" fmla="*/ 5556 w 10000"/>
              <a:gd name="connsiteY44" fmla="*/ 8521 h 10000"/>
              <a:gd name="connsiteX45" fmla="*/ 5556 w 10000"/>
              <a:gd name="connsiteY45" fmla="*/ 8150 h 10000"/>
              <a:gd name="connsiteX46" fmla="*/ 5278 w 10000"/>
              <a:gd name="connsiteY46" fmla="*/ 7782 h 10000"/>
              <a:gd name="connsiteX47" fmla="*/ 5000 w 10000"/>
              <a:gd name="connsiteY47" fmla="*/ 7412 h 10000"/>
              <a:gd name="connsiteX48" fmla="*/ 4722 w 10000"/>
              <a:gd name="connsiteY48" fmla="*/ 7043 h 10000"/>
              <a:gd name="connsiteX49" fmla="*/ 4167 w 10000"/>
              <a:gd name="connsiteY49" fmla="*/ 6671 h 10000"/>
              <a:gd name="connsiteX50" fmla="*/ 3889 w 10000"/>
              <a:gd name="connsiteY50" fmla="*/ 6299 h 10000"/>
              <a:gd name="connsiteX51" fmla="*/ 3056 w 10000"/>
              <a:gd name="connsiteY51" fmla="*/ 5930 h 10000"/>
              <a:gd name="connsiteX52" fmla="*/ 2500 w 10000"/>
              <a:gd name="connsiteY52" fmla="*/ 5610 h 10000"/>
              <a:gd name="connsiteX53" fmla="*/ 2500 w 10000"/>
              <a:gd name="connsiteY53" fmla="*/ 5610 h 10000"/>
              <a:gd name="connsiteX0" fmla="*/ 2500 w 10000"/>
              <a:gd name="connsiteY0" fmla="*/ 5610 h 10000"/>
              <a:gd name="connsiteX1" fmla="*/ 1944 w 10000"/>
              <a:gd name="connsiteY1" fmla="*/ 5241 h 10000"/>
              <a:gd name="connsiteX2" fmla="*/ 1389 w 10000"/>
              <a:gd name="connsiteY2" fmla="*/ 4866 h 10000"/>
              <a:gd name="connsiteX3" fmla="*/ 833 w 10000"/>
              <a:gd name="connsiteY3" fmla="*/ 4497 h 10000"/>
              <a:gd name="connsiteX4" fmla="*/ 556 w 10000"/>
              <a:gd name="connsiteY4" fmla="*/ 4497 h 10000"/>
              <a:gd name="connsiteX5" fmla="*/ 278 w 10000"/>
              <a:gd name="connsiteY5" fmla="*/ 4128 h 10000"/>
              <a:gd name="connsiteX6" fmla="*/ 0 w 10000"/>
              <a:gd name="connsiteY6" fmla="*/ 4128 h 10000"/>
              <a:gd name="connsiteX7" fmla="*/ 0 w 10000"/>
              <a:gd name="connsiteY7" fmla="*/ 3757 h 10000"/>
              <a:gd name="connsiteX8" fmla="*/ 0 w 10000"/>
              <a:gd name="connsiteY8" fmla="*/ 3757 h 10000"/>
              <a:gd name="connsiteX9" fmla="*/ 0 w 10000"/>
              <a:gd name="connsiteY9" fmla="*/ 3757 h 10000"/>
              <a:gd name="connsiteX10" fmla="*/ 278 w 10000"/>
              <a:gd name="connsiteY10" fmla="*/ 3757 h 10000"/>
              <a:gd name="connsiteX11" fmla="*/ 278 w 10000"/>
              <a:gd name="connsiteY11" fmla="*/ 3757 h 10000"/>
              <a:gd name="connsiteX12" fmla="*/ 833 w 10000"/>
              <a:gd name="connsiteY12" fmla="*/ 3757 h 10000"/>
              <a:gd name="connsiteX13" fmla="*/ 1111 w 10000"/>
              <a:gd name="connsiteY13" fmla="*/ 3757 h 10000"/>
              <a:gd name="connsiteX14" fmla="*/ 1667 w 10000"/>
              <a:gd name="connsiteY14" fmla="*/ 3757 h 10000"/>
              <a:gd name="connsiteX15" fmla="*/ 2222 w 10000"/>
              <a:gd name="connsiteY15" fmla="*/ 3757 h 10000"/>
              <a:gd name="connsiteX16" fmla="*/ 2778 w 10000"/>
              <a:gd name="connsiteY16" fmla="*/ 3757 h 10000"/>
              <a:gd name="connsiteX17" fmla="*/ 3611 w 10000"/>
              <a:gd name="connsiteY17" fmla="*/ 4128 h 10000"/>
              <a:gd name="connsiteX18" fmla="*/ 4167 w 10000"/>
              <a:gd name="connsiteY18" fmla="*/ 4128 h 10000"/>
              <a:gd name="connsiteX19" fmla="*/ 4722 w 10000"/>
              <a:gd name="connsiteY19" fmla="*/ 4128 h 10000"/>
              <a:gd name="connsiteX20" fmla="*/ 5000 w 10000"/>
              <a:gd name="connsiteY20" fmla="*/ 4128 h 10000"/>
              <a:gd name="connsiteX21" fmla="*/ 5833 w 10000"/>
              <a:gd name="connsiteY21" fmla="*/ 4128 h 10000"/>
              <a:gd name="connsiteX22" fmla="*/ 6111 w 10000"/>
              <a:gd name="connsiteY22" fmla="*/ 4128 h 10000"/>
              <a:gd name="connsiteX23" fmla="*/ 6667 w 10000"/>
              <a:gd name="connsiteY23" fmla="*/ 3757 h 10000"/>
              <a:gd name="connsiteX24" fmla="*/ 6944 w 10000"/>
              <a:gd name="connsiteY24" fmla="*/ 3391 h 10000"/>
              <a:gd name="connsiteX25" fmla="*/ 7222 w 10000"/>
              <a:gd name="connsiteY25" fmla="*/ 2276 h 10000"/>
              <a:gd name="connsiteX26" fmla="*/ 7222 w 10000"/>
              <a:gd name="connsiteY26" fmla="*/ 1540 h 10000"/>
              <a:gd name="connsiteX27" fmla="*/ 7222 w 10000"/>
              <a:gd name="connsiteY27" fmla="*/ 62 h 10000"/>
              <a:gd name="connsiteX28" fmla="*/ 10000 w 10000"/>
              <a:gd name="connsiteY28" fmla="*/ 1165 h 10000"/>
              <a:gd name="connsiteX29" fmla="*/ 9722 w 10000"/>
              <a:gd name="connsiteY29" fmla="*/ 3391 h 10000"/>
              <a:gd name="connsiteX30" fmla="*/ 9722 w 10000"/>
              <a:gd name="connsiteY30" fmla="*/ 4497 h 10000"/>
              <a:gd name="connsiteX31" fmla="*/ 9167 w 10000"/>
              <a:gd name="connsiteY31" fmla="*/ 6299 h 10000"/>
              <a:gd name="connsiteX32" fmla="*/ 8889 w 10000"/>
              <a:gd name="connsiteY32" fmla="*/ 7043 h 10000"/>
              <a:gd name="connsiteX33" fmla="*/ 8611 w 10000"/>
              <a:gd name="connsiteY33" fmla="*/ 7782 h 10000"/>
              <a:gd name="connsiteX34" fmla="*/ 8056 w 10000"/>
              <a:gd name="connsiteY34" fmla="*/ 8521 h 10000"/>
              <a:gd name="connsiteX35" fmla="*/ 7778 w 10000"/>
              <a:gd name="connsiteY35" fmla="*/ 9260 h 10000"/>
              <a:gd name="connsiteX36" fmla="*/ 7222 w 10000"/>
              <a:gd name="connsiteY36" fmla="*/ 9624 h 10000"/>
              <a:gd name="connsiteX37" fmla="*/ 6944 w 10000"/>
              <a:gd name="connsiteY37" fmla="*/ 9624 h 10000"/>
              <a:gd name="connsiteX38" fmla="*/ 6667 w 10000"/>
              <a:gd name="connsiteY38" fmla="*/ 10000 h 10000"/>
              <a:gd name="connsiteX39" fmla="*/ 6111 w 10000"/>
              <a:gd name="connsiteY39" fmla="*/ 10000 h 10000"/>
              <a:gd name="connsiteX40" fmla="*/ 6111 w 10000"/>
              <a:gd name="connsiteY40" fmla="*/ 10000 h 10000"/>
              <a:gd name="connsiteX41" fmla="*/ 5833 w 10000"/>
              <a:gd name="connsiteY41" fmla="*/ 9624 h 10000"/>
              <a:gd name="connsiteX42" fmla="*/ 5833 w 10000"/>
              <a:gd name="connsiteY42" fmla="*/ 9260 h 10000"/>
              <a:gd name="connsiteX43" fmla="*/ 5556 w 10000"/>
              <a:gd name="connsiteY43" fmla="*/ 8521 h 10000"/>
              <a:gd name="connsiteX44" fmla="*/ 5556 w 10000"/>
              <a:gd name="connsiteY44" fmla="*/ 8150 h 10000"/>
              <a:gd name="connsiteX45" fmla="*/ 5278 w 10000"/>
              <a:gd name="connsiteY45" fmla="*/ 7782 h 10000"/>
              <a:gd name="connsiteX46" fmla="*/ 5000 w 10000"/>
              <a:gd name="connsiteY46" fmla="*/ 7412 h 10000"/>
              <a:gd name="connsiteX47" fmla="*/ 4722 w 10000"/>
              <a:gd name="connsiteY47" fmla="*/ 7043 h 10000"/>
              <a:gd name="connsiteX48" fmla="*/ 4167 w 10000"/>
              <a:gd name="connsiteY48" fmla="*/ 6671 h 10000"/>
              <a:gd name="connsiteX49" fmla="*/ 3889 w 10000"/>
              <a:gd name="connsiteY49" fmla="*/ 6299 h 10000"/>
              <a:gd name="connsiteX50" fmla="*/ 3056 w 10000"/>
              <a:gd name="connsiteY50" fmla="*/ 5930 h 10000"/>
              <a:gd name="connsiteX51" fmla="*/ 2500 w 10000"/>
              <a:gd name="connsiteY51" fmla="*/ 5610 h 10000"/>
              <a:gd name="connsiteX52" fmla="*/ 2500 w 10000"/>
              <a:gd name="connsiteY52" fmla="*/ 5610 h 10000"/>
              <a:gd name="connsiteX0" fmla="*/ 2500 w 9722"/>
              <a:gd name="connsiteY0" fmla="*/ 5548 h 9938"/>
              <a:gd name="connsiteX1" fmla="*/ 1944 w 9722"/>
              <a:gd name="connsiteY1" fmla="*/ 5179 h 9938"/>
              <a:gd name="connsiteX2" fmla="*/ 1389 w 9722"/>
              <a:gd name="connsiteY2" fmla="*/ 4804 h 9938"/>
              <a:gd name="connsiteX3" fmla="*/ 833 w 9722"/>
              <a:gd name="connsiteY3" fmla="*/ 4435 h 9938"/>
              <a:gd name="connsiteX4" fmla="*/ 556 w 9722"/>
              <a:gd name="connsiteY4" fmla="*/ 4435 h 9938"/>
              <a:gd name="connsiteX5" fmla="*/ 278 w 9722"/>
              <a:gd name="connsiteY5" fmla="*/ 4066 h 9938"/>
              <a:gd name="connsiteX6" fmla="*/ 0 w 9722"/>
              <a:gd name="connsiteY6" fmla="*/ 4066 h 9938"/>
              <a:gd name="connsiteX7" fmla="*/ 0 w 9722"/>
              <a:gd name="connsiteY7" fmla="*/ 3695 h 9938"/>
              <a:gd name="connsiteX8" fmla="*/ 0 w 9722"/>
              <a:gd name="connsiteY8" fmla="*/ 3695 h 9938"/>
              <a:gd name="connsiteX9" fmla="*/ 0 w 9722"/>
              <a:gd name="connsiteY9" fmla="*/ 3695 h 9938"/>
              <a:gd name="connsiteX10" fmla="*/ 278 w 9722"/>
              <a:gd name="connsiteY10" fmla="*/ 3695 h 9938"/>
              <a:gd name="connsiteX11" fmla="*/ 278 w 9722"/>
              <a:gd name="connsiteY11" fmla="*/ 3695 h 9938"/>
              <a:gd name="connsiteX12" fmla="*/ 833 w 9722"/>
              <a:gd name="connsiteY12" fmla="*/ 3695 h 9938"/>
              <a:gd name="connsiteX13" fmla="*/ 1111 w 9722"/>
              <a:gd name="connsiteY13" fmla="*/ 3695 h 9938"/>
              <a:gd name="connsiteX14" fmla="*/ 1667 w 9722"/>
              <a:gd name="connsiteY14" fmla="*/ 3695 h 9938"/>
              <a:gd name="connsiteX15" fmla="*/ 2222 w 9722"/>
              <a:gd name="connsiteY15" fmla="*/ 3695 h 9938"/>
              <a:gd name="connsiteX16" fmla="*/ 2778 w 9722"/>
              <a:gd name="connsiteY16" fmla="*/ 3695 h 9938"/>
              <a:gd name="connsiteX17" fmla="*/ 3611 w 9722"/>
              <a:gd name="connsiteY17" fmla="*/ 4066 h 9938"/>
              <a:gd name="connsiteX18" fmla="*/ 4167 w 9722"/>
              <a:gd name="connsiteY18" fmla="*/ 4066 h 9938"/>
              <a:gd name="connsiteX19" fmla="*/ 4722 w 9722"/>
              <a:gd name="connsiteY19" fmla="*/ 4066 h 9938"/>
              <a:gd name="connsiteX20" fmla="*/ 5000 w 9722"/>
              <a:gd name="connsiteY20" fmla="*/ 4066 h 9938"/>
              <a:gd name="connsiteX21" fmla="*/ 5833 w 9722"/>
              <a:gd name="connsiteY21" fmla="*/ 4066 h 9938"/>
              <a:gd name="connsiteX22" fmla="*/ 6111 w 9722"/>
              <a:gd name="connsiteY22" fmla="*/ 4066 h 9938"/>
              <a:gd name="connsiteX23" fmla="*/ 6667 w 9722"/>
              <a:gd name="connsiteY23" fmla="*/ 3695 h 9938"/>
              <a:gd name="connsiteX24" fmla="*/ 6944 w 9722"/>
              <a:gd name="connsiteY24" fmla="*/ 3329 h 9938"/>
              <a:gd name="connsiteX25" fmla="*/ 7222 w 9722"/>
              <a:gd name="connsiteY25" fmla="*/ 2214 h 9938"/>
              <a:gd name="connsiteX26" fmla="*/ 7222 w 9722"/>
              <a:gd name="connsiteY26" fmla="*/ 1478 h 9938"/>
              <a:gd name="connsiteX27" fmla="*/ 7222 w 9722"/>
              <a:gd name="connsiteY27" fmla="*/ 0 h 9938"/>
              <a:gd name="connsiteX28" fmla="*/ 9722 w 9722"/>
              <a:gd name="connsiteY28" fmla="*/ 3329 h 9938"/>
              <a:gd name="connsiteX29" fmla="*/ 9722 w 9722"/>
              <a:gd name="connsiteY29" fmla="*/ 4435 h 9938"/>
              <a:gd name="connsiteX30" fmla="*/ 9167 w 9722"/>
              <a:gd name="connsiteY30" fmla="*/ 6237 h 9938"/>
              <a:gd name="connsiteX31" fmla="*/ 8889 w 9722"/>
              <a:gd name="connsiteY31" fmla="*/ 6981 h 9938"/>
              <a:gd name="connsiteX32" fmla="*/ 8611 w 9722"/>
              <a:gd name="connsiteY32" fmla="*/ 7720 h 9938"/>
              <a:gd name="connsiteX33" fmla="*/ 8056 w 9722"/>
              <a:gd name="connsiteY33" fmla="*/ 8459 h 9938"/>
              <a:gd name="connsiteX34" fmla="*/ 7778 w 9722"/>
              <a:gd name="connsiteY34" fmla="*/ 9198 h 9938"/>
              <a:gd name="connsiteX35" fmla="*/ 7222 w 9722"/>
              <a:gd name="connsiteY35" fmla="*/ 9562 h 9938"/>
              <a:gd name="connsiteX36" fmla="*/ 6944 w 9722"/>
              <a:gd name="connsiteY36" fmla="*/ 9562 h 9938"/>
              <a:gd name="connsiteX37" fmla="*/ 6667 w 9722"/>
              <a:gd name="connsiteY37" fmla="*/ 9938 h 9938"/>
              <a:gd name="connsiteX38" fmla="*/ 6111 w 9722"/>
              <a:gd name="connsiteY38" fmla="*/ 9938 h 9938"/>
              <a:gd name="connsiteX39" fmla="*/ 6111 w 9722"/>
              <a:gd name="connsiteY39" fmla="*/ 9938 h 9938"/>
              <a:gd name="connsiteX40" fmla="*/ 5833 w 9722"/>
              <a:gd name="connsiteY40" fmla="*/ 9562 h 9938"/>
              <a:gd name="connsiteX41" fmla="*/ 5833 w 9722"/>
              <a:gd name="connsiteY41" fmla="*/ 9198 h 9938"/>
              <a:gd name="connsiteX42" fmla="*/ 5556 w 9722"/>
              <a:gd name="connsiteY42" fmla="*/ 8459 h 9938"/>
              <a:gd name="connsiteX43" fmla="*/ 5556 w 9722"/>
              <a:gd name="connsiteY43" fmla="*/ 8088 h 9938"/>
              <a:gd name="connsiteX44" fmla="*/ 5278 w 9722"/>
              <a:gd name="connsiteY44" fmla="*/ 7720 h 9938"/>
              <a:gd name="connsiteX45" fmla="*/ 5000 w 9722"/>
              <a:gd name="connsiteY45" fmla="*/ 7350 h 9938"/>
              <a:gd name="connsiteX46" fmla="*/ 4722 w 9722"/>
              <a:gd name="connsiteY46" fmla="*/ 6981 h 9938"/>
              <a:gd name="connsiteX47" fmla="*/ 4167 w 9722"/>
              <a:gd name="connsiteY47" fmla="*/ 6609 h 9938"/>
              <a:gd name="connsiteX48" fmla="*/ 3889 w 9722"/>
              <a:gd name="connsiteY48" fmla="*/ 6237 h 9938"/>
              <a:gd name="connsiteX49" fmla="*/ 3056 w 9722"/>
              <a:gd name="connsiteY49" fmla="*/ 5868 h 9938"/>
              <a:gd name="connsiteX50" fmla="*/ 2500 w 9722"/>
              <a:gd name="connsiteY50" fmla="*/ 5548 h 9938"/>
              <a:gd name="connsiteX51" fmla="*/ 2500 w 9722"/>
              <a:gd name="connsiteY51" fmla="*/ 5548 h 9938"/>
              <a:gd name="connsiteX0" fmla="*/ 2571 w 10000"/>
              <a:gd name="connsiteY0" fmla="*/ 4096 h 8513"/>
              <a:gd name="connsiteX1" fmla="*/ 2000 w 10000"/>
              <a:gd name="connsiteY1" fmla="*/ 3724 h 8513"/>
              <a:gd name="connsiteX2" fmla="*/ 1429 w 10000"/>
              <a:gd name="connsiteY2" fmla="*/ 3347 h 8513"/>
              <a:gd name="connsiteX3" fmla="*/ 857 w 10000"/>
              <a:gd name="connsiteY3" fmla="*/ 2976 h 8513"/>
              <a:gd name="connsiteX4" fmla="*/ 572 w 10000"/>
              <a:gd name="connsiteY4" fmla="*/ 2976 h 8513"/>
              <a:gd name="connsiteX5" fmla="*/ 286 w 10000"/>
              <a:gd name="connsiteY5" fmla="*/ 2604 h 8513"/>
              <a:gd name="connsiteX6" fmla="*/ 0 w 10000"/>
              <a:gd name="connsiteY6" fmla="*/ 2604 h 8513"/>
              <a:gd name="connsiteX7" fmla="*/ 0 w 10000"/>
              <a:gd name="connsiteY7" fmla="*/ 2231 h 8513"/>
              <a:gd name="connsiteX8" fmla="*/ 0 w 10000"/>
              <a:gd name="connsiteY8" fmla="*/ 2231 h 8513"/>
              <a:gd name="connsiteX9" fmla="*/ 0 w 10000"/>
              <a:gd name="connsiteY9" fmla="*/ 2231 h 8513"/>
              <a:gd name="connsiteX10" fmla="*/ 286 w 10000"/>
              <a:gd name="connsiteY10" fmla="*/ 2231 h 8513"/>
              <a:gd name="connsiteX11" fmla="*/ 286 w 10000"/>
              <a:gd name="connsiteY11" fmla="*/ 2231 h 8513"/>
              <a:gd name="connsiteX12" fmla="*/ 857 w 10000"/>
              <a:gd name="connsiteY12" fmla="*/ 2231 h 8513"/>
              <a:gd name="connsiteX13" fmla="*/ 1143 w 10000"/>
              <a:gd name="connsiteY13" fmla="*/ 2231 h 8513"/>
              <a:gd name="connsiteX14" fmla="*/ 1715 w 10000"/>
              <a:gd name="connsiteY14" fmla="*/ 2231 h 8513"/>
              <a:gd name="connsiteX15" fmla="*/ 2286 w 10000"/>
              <a:gd name="connsiteY15" fmla="*/ 2231 h 8513"/>
              <a:gd name="connsiteX16" fmla="*/ 2857 w 10000"/>
              <a:gd name="connsiteY16" fmla="*/ 2231 h 8513"/>
              <a:gd name="connsiteX17" fmla="*/ 3714 w 10000"/>
              <a:gd name="connsiteY17" fmla="*/ 2604 h 8513"/>
              <a:gd name="connsiteX18" fmla="*/ 4286 w 10000"/>
              <a:gd name="connsiteY18" fmla="*/ 2604 h 8513"/>
              <a:gd name="connsiteX19" fmla="*/ 4857 w 10000"/>
              <a:gd name="connsiteY19" fmla="*/ 2604 h 8513"/>
              <a:gd name="connsiteX20" fmla="*/ 5143 w 10000"/>
              <a:gd name="connsiteY20" fmla="*/ 2604 h 8513"/>
              <a:gd name="connsiteX21" fmla="*/ 6000 w 10000"/>
              <a:gd name="connsiteY21" fmla="*/ 2604 h 8513"/>
              <a:gd name="connsiteX22" fmla="*/ 6286 w 10000"/>
              <a:gd name="connsiteY22" fmla="*/ 2604 h 8513"/>
              <a:gd name="connsiteX23" fmla="*/ 6858 w 10000"/>
              <a:gd name="connsiteY23" fmla="*/ 2231 h 8513"/>
              <a:gd name="connsiteX24" fmla="*/ 7143 w 10000"/>
              <a:gd name="connsiteY24" fmla="*/ 1863 h 8513"/>
              <a:gd name="connsiteX25" fmla="*/ 7429 w 10000"/>
              <a:gd name="connsiteY25" fmla="*/ 741 h 8513"/>
              <a:gd name="connsiteX26" fmla="*/ 7429 w 10000"/>
              <a:gd name="connsiteY26" fmla="*/ 0 h 8513"/>
              <a:gd name="connsiteX27" fmla="*/ 10000 w 10000"/>
              <a:gd name="connsiteY27" fmla="*/ 1863 h 8513"/>
              <a:gd name="connsiteX28" fmla="*/ 10000 w 10000"/>
              <a:gd name="connsiteY28" fmla="*/ 2976 h 8513"/>
              <a:gd name="connsiteX29" fmla="*/ 9429 w 10000"/>
              <a:gd name="connsiteY29" fmla="*/ 4789 h 8513"/>
              <a:gd name="connsiteX30" fmla="*/ 9143 w 10000"/>
              <a:gd name="connsiteY30" fmla="*/ 5538 h 8513"/>
              <a:gd name="connsiteX31" fmla="*/ 8857 w 10000"/>
              <a:gd name="connsiteY31" fmla="*/ 6281 h 8513"/>
              <a:gd name="connsiteX32" fmla="*/ 8286 w 10000"/>
              <a:gd name="connsiteY32" fmla="*/ 7025 h 8513"/>
              <a:gd name="connsiteX33" fmla="*/ 8000 w 10000"/>
              <a:gd name="connsiteY33" fmla="*/ 7768 h 8513"/>
              <a:gd name="connsiteX34" fmla="*/ 7429 w 10000"/>
              <a:gd name="connsiteY34" fmla="*/ 8135 h 8513"/>
              <a:gd name="connsiteX35" fmla="*/ 7143 w 10000"/>
              <a:gd name="connsiteY35" fmla="*/ 8135 h 8513"/>
              <a:gd name="connsiteX36" fmla="*/ 6858 w 10000"/>
              <a:gd name="connsiteY36" fmla="*/ 8513 h 8513"/>
              <a:gd name="connsiteX37" fmla="*/ 6286 w 10000"/>
              <a:gd name="connsiteY37" fmla="*/ 8513 h 8513"/>
              <a:gd name="connsiteX38" fmla="*/ 6286 w 10000"/>
              <a:gd name="connsiteY38" fmla="*/ 8513 h 8513"/>
              <a:gd name="connsiteX39" fmla="*/ 6000 w 10000"/>
              <a:gd name="connsiteY39" fmla="*/ 8135 h 8513"/>
              <a:gd name="connsiteX40" fmla="*/ 6000 w 10000"/>
              <a:gd name="connsiteY40" fmla="*/ 7768 h 8513"/>
              <a:gd name="connsiteX41" fmla="*/ 5715 w 10000"/>
              <a:gd name="connsiteY41" fmla="*/ 7025 h 8513"/>
              <a:gd name="connsiteX42" fmla="*/ 5715 w 10000"/>
              <a:gd name="connsiteY42" fmla="*/ 6651 h 8513"/>
              <a:gd name="connsiteX43" fmla="*/ 5429 w 10000"/>
              <a:gd name="connsiteY43" fmla="*/ 6281 h 8513"/>
              <a:gd name="connsiteX44" fmla="*/ 5143 w 10000"/>
              <a:gd name="connsiteY44" fmla="*/ 5909 h 8513"/>
              <a:gd name="connsiteX45" fmla="*/ 4857 w 10000"/>
              <a:gd name="connsiteY45" fmla="*/ 5538 h 8513"/>
              <a:gd name="connsiteX46" fmla="*/ 4286 w 10000"/>
              <a:gd name="connsiteY46" fmla="*/ 5163 h 8513"/>
              <a:gd name="connsiteX47" fmla="*/ 4000 w 10000"/>
              <a:gd name="connsiteY47" fmla="*/ 4789 h 8513"/>
              <a:gd name="connsiteX48" fmla="*/ 3143 w 10000"/>
              <a:gd name="connsiteY48" fmla="*/ 4418 h 8513"/>
              <a:gd name="connsiteX49" fmla="*/ 2571 w 10000"/>
              <a:gd name="connsiteY49" fmla="*/ 4096 h 8513"/>
              <a:gd name="connsiteX50" fmla="*/ 2571 w 10000"/>
              <a:gd name="connsiteY50" fmla="*/ 4096 h 8513"/>
              <a:gd name="connsiteX0" fmla="*/ 2571 w 10000"/>
              <a:gd name="connsiteY0" fmla="*/ 3941 h 9130"/>
              <a:gd name="connsiteX1" fmla="*/ 2000 w 10000"/>
              <a:gd name="connsiteY1" fmla="*/ 3504 h 9130"/>
              <a:gd name="connsiteX2" fmla="*/ 1429 w 10000"/>
              <a:gd name="connsiteY2" fmla="*/ 3062 h 9130"/>
              <a:gd name="connsiteX3" fmla="*/ 857 w 10000"/>
              <a:gd name="connsiteY3" fmla="*/ 2626 h 9130"/>
              <a:gd name="connsiteX4" fmla="*/ 572 w 10000"/>
              <a:gd name="connsiteY4" fmla="*/ 2626 h 9130"/>
              <a:gd name="connsiteX5" fmla="*/ 286 w 10000"/>
              <a:gd name="connsiteY5" fmla="*/ 2189 h 9130"/>
              <a:gd name="connsiteX6" fmla="*/ 0 w 10000"/>
              <a:gd name="connsiteY6" fmla="*/ 2189 h 9130"/>
              <a:gd name="connsiteX7" fmla="*/ 0 w 10000"/>
              <a:gd name="connsiteY7" fmla="*/ 1751 h 9130"/>
              <a:gd name="connsiteX8" fmla="*/ 0 w 10000"/>
              <a:gd name="connsiteY8" fmla="*/ 1751 h 9130"/>
              <a:gd name="connsiteX9" fmla="*/ 0 w 10000"/>
              <a:gd name="connsiteY9" fmla="*/ 1751 h 9130"/>
              <a:gd name="connsiteX10" fmla="*/ 286 w 10000"/>
              <a:gd name="connsiteY10" fmla="*/ 1751 h 9130"/>
              <a:gd name="connsiteX11" fmla="*/ 286 w 10000"/>
              <a:gd name="connsiteY11" fmla="*/ 1751 h 9130"/>
              <a:gd name="connsiteX12" fmla="*/ 857 w 10000"/>
              <a:gd name="connsiteY12" fmla="*/ 1751 h 9130"/>
              <a:gd name="connsiteX13" fmla="*/ 1143 w 10000"/>
              <a:gd name="connsiteY13" fmla="*/ 1751 h 9130"/>
              <a:gd name="connsiteX14" fmla="*/ 1715 w 10000"/>
              <a:gd name="connsiteY14" fmla="*/ 1751 h 9130"/>
              <a:gd name="connsiteX15" fmla="*/ 2286 w 10000"/>
              <a:gd name="connsiteY15" fmla="*/ 1751 h 9130"/>
              <a:gd name="connsiteX16" fmla="*/ 2857 w 10000"/>
              <a:gd name="connsiteY16" fmla="*/ 1751 h 9130"/>
              <a:gd name="connsiteX17" fmla="*/ 3714 w 10000"/>
              <a:gd name="connsiteY17" fmla="*/ 2189 h 9130"/>
              <a:gd name="connsiteX18" fmla="*/ 4286 w 10000"/>
              <a:gd name="connsiteY18" fmla="*/ 2189 h 9130"/>
              <a:gd name="connsiteX19" fmla="*/ 4857 w 10000"/>
              <a:gd name="connsiteY19" fmla="*/ 2189 h 9130"/>
              <a:gd name="connsiteX20" fmla="*/ 5143 w 10000"/>
              <a:gd name="connsiteY20" fmla="*/ 2189 h 9130"/>
              <a:gd name="connsiteX21" fmla="*/ 6000 w 10000"/>
              <a:gd name="connsiteY21" fmla="*/ 2189 h 9130"/>
              <a:gd name="connsiteX22" fmla="*/ 6286 w 10000"/>
              <a:gd name="connsiteY22" fmla="*/ 2189 h 9130"/>
              <a:gd name="connsiteX23" fmla="*/ 6858 w 10000"/>
              <a:gd name="connsiteY23" fmla="*/ 1751 h 9130"/>
              <a:gd name="connsiteX24" fmla="*/ 7143 w 10000"/>
              <a:gd name="connsiteY24" fmla="*/ 1318 h 9130"/>
              <a:gd name="connsiteX25" fmla="*/ 7429 w 10000"/>
              <a:gd name="connsiteY25" fmla="*/ 0 h 9130"/>
              <a:gd name="connsiteX26" fmla="*/ 10000 w 10000"/>
              <a:gd name="connsiteY26" fmla="*/ 1318 h 9130"/>
              <a:gd name="connsiteX27" fmla="*/ 10000 w 10000"/>
              <a:gd name="connsiteY27" fmla="*/ 2626 h 9130"/>
              <a:gd name="connsiteX28" fmla="*/ 9429 w 10000"/>
              <a:gd name="connsiteY28" fmla="*/ 4756 h 9130"/>
              <a:gd name="connsiteX29" fmla="*/ 9143 w 10000"/>
              <a:gd name="connsiteY29" fmla="*/ 5635 h 9130"/>
              <a:gd name="connsiteX30" fmla="*/ 8857 w 10000"/>
              <a:gd name="connsiteY30" fmla="*/ 6508 h 9130"/>
              <a:gd name="connsiteX31" fmla="*/ 8286 w 10000"/>
              <a:gd name="connsiteY31" fmla="*/ 7382 h 9130"/>
              <a:gd name="connsiteX32" fmla="*/ 8000 w 10000"/>
              <a:gd name="connsiteY32" fmla="*/ 8255 h 9130"/>
              <a:gd name="connsiteX33" fmla="*/ 7429 w 10000"/>
              <a:gd name="connsiteY33" fmla="*/ 8686 h 9130"/>
              <a:gd name="connsiteX34" fmla="*/ 7143 w 10000"/>
              <a:gd name="connsiteY34" fmla="*/ 8686 h 9130"/>
              <a:gd name="connsiteX35" fmla="*/ 6858 w 10000"/>
              <a:gd name="connsiteY35" fmla="*/ 9130 h 9130"/>
              <a:gd name="connsiteX36" fmla="*/ 6286 w 10000"/>
              <a:gd name="connsiteY36" fmla="*/ 9130 h 9130"/>
              <a:gd name="connsiteX37" fmla="*/ 6286 w 10000"/>
              <a:gd name="connsiteY37" fmla="*/ 9130 h 9130"/>
              <a:gd name="connsiteX38" fmla="*/ 6000 w 10000"/>
              <a:gd name="connsiteY38" fmla="*/ 8686 h 9130"/>
              <a:gd name="connsiteX39" fmla="*/ 6000 w 10000"/>
              <a:gd name="connsiteY39" fmla="*/ 8255 h 9130"/>
              <a:gd name="connsiteX40" fmla="*/ 5715 w 10000"/>
              <a:gd name="connsiteY40" fmla="*/ 7382 h 9130"/>
              <a:gd name="connsiteX41" fmla="*/ 5715 w 10000"/>
              <a:gd name="connsiteY41" fmla="*/ 6943 h 9130"/>
              <a:gd name="connsiteX42" fmla="*/ 5429 w 10000"/>
              <a:gd name="connsiteY42" fmla="*/ 6508 h 9130"/>
              <a:gd name="connsiteX43" fmla="*/ 5143 w 10000"/>
              <a:gd name="connsiteY43" fmla="*/ 6071 h 9130"/>
              <a:gd name="connsiteX44" fmla="*/ 4857 w 10000"/>
              <a:gd name="connsiteY44" fmla="*/ 5635 h 9130"/>
              <a:gd name="connsiteX45" fmla="*/ 4286 w 10000"/>
              <a:gd name="connsiteY45" fmla="*/ 5195 h 9130"/>
              <a:gd name="connsiteX46" fmla="*/ 4000 w 10000"/>
              <a:gd name="connsiteY46" fmla="*/ 4756 h 9130"/>
              <a:gd name="connsiteX47" fmla="*/ 3143 w 10000"/>
              <a:gd name="connsiteY47" fmla="*/ 4320 h 9130"/>
              <a:gd name="connsiteX48" fmla="*/ 2571 w 10000"/>
              <a:gd name="connsiteY48" fmla="*/ 3941 h 9130"/>
              <a:gd name="connsiteX49" fmla="*/ 2571 w 10000"/>
              <a:gd name="connsiteY49" fmla="*/ 3941 h 9130"/>
              <a:gd name="connsiteX0" fmla="*/ 2571 w 10000"/>
              <a:gd name="connsiteY0" fmla="*/ 3112 h 8795"/>
              <a:gd name="connsiteX1" fmla="*/ 2000 w 10000"/>
              <a:gd name="connsiteY1" fmla="*/ 2633 h 8795"/>
              <a:gd name="connsiteX2" fmla="*/ 1429 w 10000"/>
              <a:gd name="connsiteY2" fmla="*/ 2149 h 8795"/>
              <a:gd name="connsiteX3" fmla="*/ 857 w 10000"/>
              <a:gd name="connsiteY3" fmla="*/ 1671 h 8795"/>
              <a:gd name="connsiteX4" fmla="*/ 572 w 10000"/>
              <a:gd name="connsiteY4" fmla="*/ 1671 h 8795"/>
              <a:gd name="connsiteX5" fmla="*/ 286 w 10000"/>
              <a:gd name="connsiteY5" fmla="*/ 1193 h 8795"/>
              <a:gd name="connsiteX6" fmla="*/ 0 w 10000"/>
              <a:gd name="connsiteY6" fmla="*/ 1193 h 8795"/>
              <a:gd name="connsiteX7" fmla="*/ 0 w 10000"/>
              <a:gd name="connsiteY7" fmla="*/ 713 h 8795"/>
              <a:gd name="connsiteX8" fmla="*/ 0 w 10000"/>
              <a:gd name="connsiteY8" fmla="*/ 713 h 8795"/>
              <a:gd name="connsiteX9" fmla="*/ 0 w 10000"/>
              <a:gd name="connsiteY9" fmla="*/ 713 h 8795"/>
              <a:gd name="connsiteX10" fmla="*/ 286 w 10000"/>
              <a:gd name="connsiteY10" fmla="*/ 713 h 8795"/>
              <a:gd name="connsiteX11" fmla="*/ 286 w 10000"/>
              <a:gd name="connsiteY11" fmla="*/ 713 h 8795"/>
              <a:gd name="connsiteX12" fmla="*/ 857 w 10000"/>
              <a:gd name="connsiteY12" fmla="*/ 713 h 8795"/>
              <a:gd name="connsiteX13" fmla="*/ 1143 w 10000"/>
              <a:gd name="connsiteY13" fmla="*/ 713 h 8795"/>
              <a:gd name="connsiteX14" fmla="*/ 1715 w 10000"/>
              <a:gd name="connsiteY14" fmla="*/ 713 h 8795"/>
              <a:gd name="connsiteX15" fmla="*/ 2286 w 10000"/>
              <a:gd name="connsiteY15" fmla="*/ 713 h 8795"/>
              <a:gd name="connsiteX16" fmla="*/ 2857 w 10000"/>
              <a:gd name="connsiteY16" fmla="*/ 713 h 8795"/>
              <a:gd name="connsiteX17" fmla="*/ 3714 w 10000"/>
              <a:gd name="connsiteY17" fmla="*/ 1193 h 8795"/>
              <a:gd name="connsiteX18" fmla="*/ 4286 w 10000"/>
              <a:gd name="connsiteY18" fmla="*/ 1193 h 8795"/>
              <a:gd name="connsiteX19" fmla="*/ 4857 w 10000"/>
              <a:gd name="connsiteY19" fmla="*/ 1193 h 8795"/>
              <a:gd name="connsiteX20" fmla="*/ 5143 w 10000"/>
              <a:gd name="connsiteY20" fmla="*/ 1193 h 8795"/>
              <a:gd name="connsiteX21" fmla="*/ 6000 w 10000"/>
              <a:gd name="connsiteY21" fmla="*/ 1193 h 8795"/>
              <a:gd name="connsiteX22" fmla="*/ 6286 w 10000"/>
              <a:gd name="connsiteY22" fmla="*/ 1193 h 8795"/>
              <a:gd name="connsiteX23" fmla="*/ 6858 w 10000"/>
              <a:gd name="connsiteY23" fmla="*/ 713 h 8795"/>
              <a:gd name="connsiteX24" fmla="*/ 7143 w 10000"/>
              <a:gd name="connsiteY24" fmla="*/ 239 h 8795"/>
              <a:gd name="connsiteX25" fmla="*/ 10000 w 10000"/>
              <a:gd name="connsiteY25" fmla="*/ 239 h 8795"/>
              <a:gd name="connsiteX26" fmla="*/ 10000 w 10000"/>
              <a:gd name="connsiteY26" fmla="*/ 1671 h 8795"/>
              <a:gd name="connsiteX27" fmla="*/ 9429 w 10000"/>
              <a:gd name="connsiteY27" fmla="*/ 4004 h 8795"/>
              <a:gd name="connsiteX28" fmla="*/ 9143 w 10000"/>
              <a:gd name="connsiteY28" fmla="*/ 4967 h 8795"/>
              <a:gd name="connsiteX29" fmla="*/ 8857 w 10000"/>
              <a:gd name="connsiteY29" fmla="*/ 5923 h 8795"/>
              <a:gd name="connsiteX30" fmla="*/ 8286 w 10000"/>
              <a:gd name="connsiteY30" fmla="*/ 6880 h 8795"/>
              <a:gd name="connsiteX31" fmla="*/ 8000 w 10000"/>
              <a:gd name="connsiteY31" fmla="*/ 7837 h 8795"/>
              <a:gd name="connsiteX32" fmla="*/ 7429 w 10000"/>
              <a:gd name="connsiteY32" fmla="*/ 8309 h 8795"/>
              <a:gd name="connsiteX33" fmla="*/ 7143 w 10000"/>
              <a:gd name="connsiteY33" fmla="*/ 8309 h 8795"/>
              <a:gd name="connsiteX34" fmla="*/ 6858 w 10000"/>
              <a:gd name="connsiteY34" fmla="*/ 8795 h 8795"/>
              <a:gd name="connsiteX35" fmla="*/ 6286 w 10000"/>
              <a:gd name="connsiteY35" fmla="*/ 8795 h 8795"/>
              <a:gd name="connsiteX36" fmla="*/ 6286 w 10000"/>
              <a:gd name="connsiteY36" fmla="*/ 8795 h 8795"/>
              <a:gd name="connsiteX37" fmla="*/ 6000 w 10000"/>
              <a:gd name="connsiteY37" fmla="*/ 8309 h 8795"/>
              <a:gd name="connsiteX38" fmla="*/ 6000 w 10000"/>
              <a:gd name="connsiteY38" fmla="*/ 7837 h 8795"/>
              <a:gd name="connsiteX39" fmla="*/ 5715 w 10000"/>
              <a:gd name="connsiteY39" fmla="*/ 6880 h 8795"/>
              <a:gd name="connsiteX40" fmla="*/ 5715 w 10000"/>
              <a:gd name="connsiteY40" fmla="*/ 6400 h 8795"/>
              <a:gd name="connsiteX41" fmla="*/ 5429 w 10000"/>
              <a:gd name="connsiteY41" fmla="*/ 5923 h 8795"/>
              <a:gd name="connsiteX42" fmla="*/ 5143 w 10000"/>
              <a:gd name="connsiteY42" fmla="*/ 5445 h 8795"/>
              <a:gd name="connsiteX43" fmla="*/ 4857 w 10000"/>
              <a:gd name="connsiteY43" fmla="*/ 4967 h 8795"/>
              <a:gd name="connsiteX44" fmla="*/ 4286 w 10000"/>
              <a:gd name="connsiteY44" fmla="*/ 4485 h 8795"/>
              <a:gd name="connsiteX45" fmla="*/ 4000 w 10000"/>
              <a:gd name="connsiteY45" fmla="*/ 4004 h 8795"/>
              <a:gd name="connsiteX46" fmla="*/ 3143 w 10000"/>
              <a:gd name="connsiteY46" fmla="*/ 3527 h 8795"/>
              <a:gd name="connsiteX47" fmla="*/ 2571 w 10000"/>
              <a:gd name="connsiteY47" fmla="*/ 3112 h 8795"/>
              <a:gd name="connsiteX48" fmla="*/ 2571 w 10000"/>
              <a:gd name="connsiteY48" fmla="*/ 3112 h 8795"/>
              <a:gd name="connsiteX0" fmla="*/ 2571 w 10000"/>
              <a:gd name="connsiteY0" fmla="*/ 3266 h 9728"/>
              <a:gd name="connsiteX1" fmla="*/ 2000 w 10000"/>
              <a:gd name="connsiteY1" fmla="*/ 2722 h 9728"/>
              <a:gd name="connsiteX2" fmla="*/ 1429 w 10000"/>
              <a:gd name="connsiteY2" fmla="*/ 2171 h 9728"/>
              <a:gd name="connsiteX3" fmla="*/ 857 w 10000"/>
              <a:gd name="connsiteY3" fmla="*/ 1628 h 9728"/>
              <a:gd name="connsiteX4" fmla="*/ 572 w 10000"/>
              <a:gd name="connsiteY4" fmla="*/ 1628 h 9728"/>
              <a:gd name="connsiteX5" fmla="*/ 286 w 10000"/>
              <a:gd name="connsiteY5" fmla="*/ 1084 h 9728"/>
              <a:gd name="connsiteX6" fmla="*/ 0 w 10000"/>
              <a:gd name="connsiteY6" fmla="*/ 1084 h 9728"/>
              <a:gd name="connsiteX7" fmla="*/ 0 w 10000"/>
              <a:gd name="connsiteY7" fmla="*/ 539 h 9728"/>
              <a:gd name="connsiteX8" fmla="*/ 0 w 10000"/>
              <a:gd name="connsiteY8" fmla="*/ 539 h 9728"/>
              <a:gd name="connsiteX9" fmla="*/ 0 w 10000"/>
              <a:gd name="connsiteY9" fmla="*/ 539 h 9728"/>
              <a:gd name="connsiteX10" fmla="*/ 286 w 10000"/>
              <a:gd name="connsiteY10" fmla="*/ 539 h 9728"/>
              <a:gd name="connsiteX11" fmla="*/ 286 w 10000"/>
              <a:gd name="connsiteY11" fmla="*/ 539 h 9728"/>
              <a:gd name="connsiteX12" fmla="*/ 857 w 10000"/>
              <a:gd name="connsiteY12" fmla="*/ 539 h 9728"/>
              <a:gd name="connsiteX13" fmla="*/ 1143 w 10000"/>
              <a:gd name="connsiteY13" fmla="*/ 539 h 9728"/>
              <a:gd name="connsiteX14" fmla="*/ 1715 w 10000"/>
              <a:gd name="connsiteY14" fmla="*/ 539 h 9728"/>
              <a:gd name="connsiteX15" fmla="*/ 2286 w 10000"/>
              <a:gd name="connsiteY15" fmla="*/ 539 h 9728"/>
              <a:gd name="connsiteX16" fmla="*/ 2857 w 10000"/>
              <a:gd name="connsiteY16" fmla="*/ 539 h 9728"/>
              <a:gd name="connsiteX17" fmla="*/ 3714 w 10000"/>
              <a:gd name="connsiteY17" fmla="*/ 1084 h 9728"/>
              <a:gd name="connsiteX18" fmla="*/ 4286 w 10000"/>
              <a:gd name="connsiteY18" fmla="*/ 1084 h 9728"/>
              <a:gd name="connsiteX19" fmla="*/ 4857 w 10000"/>
              <a:gd name="connsiteY19" fmla="*/ 1084 h 9728"/>
              <a:gd name="connsiteX20" fmla="*/ 5143 w 10000"/>
              <a:gd name="connsiteY20" fmla="*/ 1084 h 9728"/>
              <a:gd name="connsiteX21" fmla="*/ 6000 w 10000"/>
              <a:gd name="connsiteY21" fmla="*/ 1084 h 9728"/>
              <a:gd name="connsiteX22" fmla="*/ 6286 w 10000"/>
              <a:gd name="connsiteY22" fmla="*/ 1084 h 9728"/>
              <a:gd name="connsiteX23" fmla="*/ 6858 w 10000"/>
              <a:gd name="connsiteY23" fmla="*/ 539 h 9728"/>
              <a:gd name="connsiteX24" fmla="*/ 7143 w 10000"/>
              <a:gd name="connsiteY24" fmla="*/ 0 h 9728"/>
              <a:gd name="connsiteX25" fmla="*/ 10000 w 10000"/>
              <a:gd name="connsiteY25" fmla="*/ 1628 h 9728"/>
              <a:gd name="connsiteX26" fmla="*/ 9429 w 10000"/>
              <a:gd name="connsiteY26" fmla="*/ 4281 h 9728"/>
              <a:gd name="connsiteX27" fmla="*/ 9143 w 10000"/>
              <a:gd name="connsiteY27" fmla="*/ 5376 h 9728"/>
              <a:gd name="connsiteX28" fmla="*/ 8857 w 10000"/>
              <a:gd name="connsiteY28" fmla="*/ 6463 h 9728"/>
              <a:gd name="connsiteX29" fmla="*/ 8286 w 10000"/>
              <a:gd name="connsiteY29" fmla="*/ 7551 h 9728"/>
              <a:gd name="connsiteX30" fmla="*/ 8000 w 10000"/>
              <a:gd name="connsiteY30" fmla="*/ 8639 h 9728"/>
              <a:gd name="connsiteX31" fmla="*/ 7429 w 10000"/>
              <a:gd name="connsiteY31" fmla="*/ 9175 h 9728"/>
              <a:gd name="connsiteX32" fmla="*/ 7143 w 10000"/>
              <a:gd name="connsiteY32" fmla="*/ 9175 h 9728"/>
              <a:gd name="connsiteX33" fmla="*/ 6858 w 10000"/>
              <a:gd name="connsiteY33" fmla="*/ 9728 h 9728"/>
              <a:gd name="connsiteX34" fmla="*/ 6286 w 10000"/>
              <a:gd name="connsiteY34" fmla="*/ 9728 h 9728"/>
              <a:gd name="connsiteX35" fmla="*/ 6286 w 10000"/>
              <a:gd name="connsiteY35" fmla="*/ 9728 h 9728"/>
              <a:gd name="connsiteX36" fmla="*/ 6000 w 10000"/>
              <a:gd name="connsiteY36" fmla="*/ 9175 h 9728"/>
              <a:gd name="connsiteX37" fmla="*/ 6000 w 10000"/>
              <a:gd name="connsiteY37" fmla="*/ 8639 h 9728"/>
              <a:gd name="connsiteX38" fmla="*/ 5715 w 10000"/>
              <a:gd name="connsiteY38" fmla="*/ 7551 h 9728"/>
              <a:gd name="connsiteX39" fmla="*/ 5715 w 10000"/>
              <a:gd name="connsiteY39" fmla="*/ 7005 h 9728"/>
              <a:gd name="connsiteX40" fmla="*/ 5429 w 10000"/>
              <a:gd name="connsiteY40" fmla="*/ 6463 h 9728"/>
              <a:gd name="connsiteX41" fmla="*/ 5143 w 10000"/>
              <a:gd name="connsiteY41" fmla="*/ 5919 h 9728"/>
              <a:gd name="connsiteX42" fmla="*/ 4857 w 10000"/>
              <a:gd name="connsiteY42" fmla="*/ 5376 h 9728"/>
              <a:gd name="connsiteX43" fmla="*/ 4286 w 10000"/>
              <a:gd name="connsiteY43" fmla="*/ 4827 h 9728"/>
              <a:gd name="connsiteX44" fmla="*/ 4000 w 10000"/>
              <a:gd name="connsiteY44" fmla="*/ 4281 h 9728"/>
              <a:gd name="connsiteX45" fmla="*/ 3143 w 10000"/>
              <a:gd name="connsiteY45" fmla="*/ 3738 h 9728"/>
              <a:gd name="connsiteX46" fmla="*/ 2571 w 10000"/>
              <a:gd name="connsiteY46" fmla="*/ 3266 h 9728"/>
              <a:gd name="connsiteX47" fmla="*/ 2571 w 10000"/>
              <a:gd name="connsiteY47" fmla="*/ 3266 h 9728"/>
              <a:gd name="connsiteX0" fmla="*/ 2571 w 9429"/>
              <a:gd name="connsiteY0" fmla="*/ 3357 h 10000"/>
              <a:gd name="connsiteX1" fmla="*/ 2000 w 9429"/>
              <a:gd name="connsiteY1" fmla="*/ 2798 h 10000"/>
              <a:gd name="connsiteX2" fmla="*/ 1429 w 9429"/>
              <a:gd name="connsiteY2" fmla="*/ 2232 h 10000"/>
              <a:gd name="connsiteX3" fmla="*/ 857 w 9429"/>
              <a:gd name="connsiteY3" fmla="*/ 1674 h 10000"/>
              <a:gd name="connsiteX4" fmla="*/ 572 w 9429"/>
              <a:gd name="connsiteY4" fmla="*/ 1674 h 10000"/>
              <a:gd name="connsiteX5" fmla="*/ 286 w 9429"/>
              <a:gd name="connsiteY5" fmla="*/ 1114 h 10000"/>
              <a:gd name="connsiteX6" fmla="*/ 0 w 9429"/>
              <a:gd name="connsiteY6" fmla="*/ 1114 h 10000"/>
              <a:gd name="connsiteX7" fmla="*/ 0 w 9429"/>
              <a:gd name="connsiteY7" fmla="*/ 554 h 10000"/>
              <a:gd name="connsiteX8" fmla="*/ 0 w 9429"/>
              <a:gd name="connsiteY8" fmla="*/ 554 h 10000"/>
              <a:gd name="connsiteX9" fmla="*/ 0 w 9429"/>
              <a:gd name="connsiteY9" fmla="*/ 554 h 10000"/>
              <a:gd name="connsiteX10" fmla="*/ 286 w 9429"/>
              <a:gd name="connsiteY10" fmla="*/ 554 h 10000"/>
              <a:gd name="connsiteX11" fmla="*/ 286 w 9429"/>
              <a:gd name="connsiteY11" fmla="*/ 554 h 10000"/>
              <a:gd name="connsiteX12" fmla="*/ 857 w 9429"/>
              <a:gd name="connsiteY12" fmla="*/ 554 h 10000"/>
              <a:gd name="connsiteX13" fmla="*/ 1143 w 9429"/>
              <a:gd name="connsiteY13" fmla="*/ 554 h 10000"/>
              <a:gd name="connsiteX14" fmla="*/ 1715 w 9429"/>
              <a:gd name="connsiteY14" fmla="*/ 554 h 10000"/>
              <a:gd name="connsiteX15" fmla="*/ 2286 w 9429"/>
              <a:gd name="connsiteY15" fmla="*/ 554 h 10000"/>
              <a:gd name="connsiteX16" fmla="*/ 2857 w 9429"/>
              <a:gd name="connsiteY16" fmla="*/ 554 h 10000"/>
              <a:gd name="connsiteX17" fmla="*/ 3714 w 9429"/>
              <a:gd name="connsiteY17" fmla="*/ 1114 h 10000"/>
              <a:gd name="connsiteX18" fmla="*/ 4286 w 9429"/>
              <a:gd name="connsiteY18" fmla="*/ 1114 h 10000"/>
              <a:gd name="connsiteX19" fmla="*/ 4857 w 9429"/>
              <a:gd name="connsiteY19" fmla="*/ 1114 h 10000"/>
              <a:gd name="connsiteX20" fmla="*/ 5143 w 9429"/>
              <a:gd name="connsiteY20" fmla="*/ 1114 h 10000"/>
              <a:gd name="connsiteX21" fmla="*/ 6000 w 9429"/>
              <a:gd name="connsiteY21" fmla="*/ 1114 h 10000"/>
              <a:gd name="connsiteX22" fmla="*/ 6286 w 9429"/>
              <a:gd name="connsiteY22" fmla="*/ 1114 h 10000"/>
              <a:gd name="connsiteX23" fmla="*/ 6858 w 9429"/>
              <a:gd name="connsiteY23" fmla="*/ 554 h 10000"/>
              <a:gd name="connsiteX24" fmla="*/ 7143 w 9429"/>
              <a:gd name="connsiteY24" fmla="*/ 0 h 10000"/>
              <a:gd name="connsiteX25" fmla="*/ 9429 w 9429"/>
              <a:gd name="connsiteY25" fmla="*/ 4401 h 10000"/>
              <a:gd name="connsiteX26" fmla="*/ 9143 w 9429"/>
              <a:gd name="connsiteY26" fmla="*/ 5526 h 10000"/>
              <a:gd name="connsiteX27" fmla="*/ 8857 w 9429"/>
              <a:gd name="connsiteY27" fmla="*/ 6644 h 10000"/>
              <a:gd name="connsiteX28" fmla="*/ 8286 w 9429"/>
              <a:gd name="connsiteY28" fmla="*/ 7762 h 10000"/>
              <a:gd name="connsiteX29" fmla="*/ 8000 w 9429"/>
              <a:gd name="connsiteY29" fmla="*/ 8881 h 10000"/>
              <a:gd name="connsiteX30" fmla="*/ 7429 w 9429"/>
              <a:gd name="connsiteY30" fmla="*/ 9432 h 10000"/>
              <a:gd name="connsiteX31" fmla="*/ 7143 w 9429"/>
              <a:gd name="connsiteY31" fmla="*/ 9432 h 10000"/>
              <a:gd name="connsiteX32" fmla="*/ 6858 w 9429"/>
              <a:gd name="connsiteY32" fmla="*/ 10000 h 10000"/>
              <a:gd name="connsiteX33" fmla="*/ 6286 w 9429"/>
              <a:gd name="connsiteY33" fmla="*/ 10000 h 10000"/>
              <a:gd name="connsiteX34" fmla="*/ 6286 w 9429"/>
              <a:gd name="connsiteY34" fmla="*/ 10000 h 10000"/>
              <a:gd name="connsiteX35" fmla="*/ 6000 w 9429"/>
              <a:gd name="connsiteY35" fmla="*/ 9432 h 10000"/>
              <a:gd name="connsiteX36" fmla="*/ 6000 w 9429"/>
              <a:gd name="connsiteY36" fmla="*/ 8881 h 10000"/>
              <a:gd name="connsiteX37" fmla="*/ 5715 w 9429"/>
              <a:gd name="connsiteY37" fmla="*/ 7762 h 10000"/>
              <a:gd name="connsiteX38" fmla="*/ 5715 w 9429"/>
              <a:gd name="connsiteY38" fmla="*/ 7201 h 10000"/>
              <a:gd name="connsiteX39" fmla="*/ 5429 w 9429"/>
              <a:gd name="connsiteY39" fmla="*/ 6644 h 10000"/>
              <a:gd name="connsiteX40" fmla="*/ 5143 w 9429"/>
              <a:gd name="connsiteY40" fmla="*/ 6084 h 10000"/>
              <a:gd name="connsiteX41" fmla="*/ 4857 w 9429"/>
              <a:gd name="connsiteY41" fmla="*/ 5526 h 10000"/>
              <a:gd name="connsiteX42" fmla="*/ 4286 w 9429"/>
              <a:gd name="connsiteY42" fmla="*/ 4962 h 10000"/>
              <a:gd name="connsiteX43" fmla="*/ 4000 w 9429"/>
              <a:gd name="connsiteY43" fmla="*/ 4401 h 10000"/>
              <a:gd name="connsiteX44" fmla="*/ 3143 w 9429"/>
              <a:gd name="connsiteY44" fmla="*/ 3843 h 10000"/>
              <a:gd name="connsiteX45" fmla="*/ 2571 w 9429"/>
              <a:gd name="connsiteY45" fmla="*/ 3357 h 10000"/>
              <a:gd name="connsiteX46" fmla="*/ 2571 w 9429"/>
              <a:gd name="connsiteY46" fmla="*/ 3357 h 10000"/>
              <a:gd name="connsiteX0" fmla="*/ 2727 w 9697"/>
              <a:gd name="connsiteY0" fmla="*/ 3357 h 10000"/>
              <a:gd name="connsiteX1" fmla="*/ 2121 w 9697"/>
              <a:gd name="connsiteY1" fmla="*/ 2798 h 10000"/>
              <a:gd name="connsiteX2" fmla="*/ 1516 w 9697"/>
              <a:gd name="connsiteY2" fmla="*/ 2232 h 10000"/>
              <a:gd name="connsiteX3" fmla="*/ 909 w 9697"/>
              <a:gd name="connsiteY3" fmla="*/ 1674 h 10000"/>
              <a:gd name="connsiteX4" fmla="*/ 607 w 9697"/>
              <a:gd name="connsiteY4" fmla="*/ 1674 h 10000"/>
              <a:gd name="connsiteX5" fmla="*/ 303 w 9697"/>
              <a:gd name="connsiteY5" fmla="*/ 1114 h 10000"/>
              <a:gd name="connsiteX6" fmla="*/ 0 w 9697"/>
              <a:gd name="connsiteY6" fmla="*/ 1114 h 10000"/>
              <a:gd name="connsiteX7" fmla="*/ 0 w 9697"/>
              <a:gd name="connsiteY7" fmla="*/ 554 h 10000"/>
              <a:gd name="connsiteX8" fmla="*/ 0 w 9697"/>
              <a:gd name="connsiteY8" fmla="*/ 554 h 10000"/>
              <a:gd name="connsiteX9" fmla="*/ 0 w 9697"/>
              <a:gd name="connsiteY9" fmla="*/ 554 h 10000"/>
              <a:gd name="connsiteX10" fmla="*/ 303 w 9697"/>
              <a:gd name="connsiteY10" fmla="*/ 554 h 10000"/>
              <a:gd name="connsiteX11" fmla="*/ 303 w 9697"/>
              <a:gd name="connsiteY11" fmla="*/ 554 h 10000"/>
              <a:gd name="connsiteX12" fmla="*/ 909 w 9697"/>
              <a:gd name="connsiteY12" fmla="*/ 554 h 10000"/>
              <a:gd name="connsiteX13" fmla="*/ 1212 w 9697"/>
              <a:gd name="connsiteY13" fmla="*/ 554 h 10000"/>
              <a:gd name="connsiteX14" fmla="*/ 1819 w 9697"/>
              <a:gd name="connsiteY14" fmla="*/ 554 h 10000"/>
              <a:gd name="connsiteX15" fmla="*/ 2424 w 9697"/>
              <a:gd name="connsiteY15" fmla="*/ 554 h 10000"/>
              <a:gd name="connsiteX16" fmla="*/ 3030 w 9697"/>
              <a:gd name="connsiteY16" fmla="*/ 554 h 10000"/>
              <a:gd name="connsiteX17" fmla="*/ 3939 w 9697"/>
              <a:gd name="connsiteY17" fmla="*/ 1114 h 10000"/>
              <a:gd name="connsiteX18" fmla="*/ 4546 w 9697"/>
              <a:gd name="connsiteY18" fmla="*/ 1114 h 10000"/>
              <a:gd name="connsiteX19" fmla="*/ 5151 w 9697"/>
              <a:gd name="connsiteY19" fmla="*/ 1114 h 10000"/>
              <a:gd name="connsiteX20" fmla="*/ 5454 w 9697"/>
              <a:gd name="connsiteY20" fmla="*/ 1114 h 10000"/>
              <a:gd name="connsiteX21" fmla="*/ 6363 w 9697"/>
              <a:gd name="connsiteY21" fmla="*/ 1114 h 10000"/>
              <a:gd name="connsiteX22" fmla="*/ 6667 w 9697"/>
              <a:gd name="connsiteY22" fmla="*/ 1114 h 10000"/>
              <a:gd name="connsiteX23" fmla="*/ 7273 w 9697"/>
              <a:gd name="connsiteY23" fmla="*/ 554 h 10000"/>
              <a:gd name="connsiteX24" fmla="*/ 7576 w 9697"/>
              <a:gd name="connsiteY24" fmla="*/ 0 h 10000"/>
              <a:gd name="connsiteX25" fmla="*/ 9697 w 9697"/>
              <a:gd name="connsiteY25" fmla="*/ 5526 h 10000"/>
              <a:gd name="connsiteX26" fmla="*/ 9393 w 9697"/>
              <a:gd name="connsiteY26" fmla="*/ 6644 h 10000"/>
              <a:gd name="connsiteX27" fmla="*/ 8788 w 9697"/>
              <a:gd name="connsiteY27" fmla="*/ 7762 h 10000"/>
              <a:gd name="connsiteX28" fmla="*/ 8484 w 9697"/>
              <a:gd name="connsiteY28" fmla="*/ 8881 h 10000"/>
              <a:gd name="connsiteX29" fmla="*/ 7879 w 9697"/>
              <a:gd name="connsiteY29" fmla="*/ 9432 h 10000"/>
              <a:gd name="connsiteX30" fmla="*/ 7576 w 9697"/>
              <a:gd name="connsiteY30" fmla="*/ 9432 h 10000"/>
              <a:gd name="connsiteX31" fmla="*/ 7273 w 9697"/>
              <a:gd name="connsiteY31" fmla="*/ 10000 h 10000"/>
              <a:gd name="connsiteX32" fmla="*/ 6667 w 9697"/>
              <a:gd name="connsiteY32" fmla="*/ 10000 h 10000"/>
              <a:gd name="connsiteX33" fmla="*/ 6667 w 9697"/>
              <a:gd name="connsiteY33" fmla="*/ 10000 h 10000"/>
              <a:gd name="connsiteX34" fmla="*/ 6363 w 9697"/>
              <a:gd name="connsiteY34" fmla="*/ 9432 h 10000"/>
              <a:gd name="connsiteX35" fmla="*/ 6363 w 9697"/>
              <a:gd name="connsiteY35" fmla="*/ 8881 h 10000"/>
              <a:gd name="connsiteX36" fmla="*/ 6061 w 9697"/>
              <a:gd name="connsiteY36" fmla="*/ 7762 h 10000"/>
              <a:gd name="connsiteX37" fmla="*/ 6061 w 9697"/>
              <a:gd name="connsiteY37" fmla="*/ 7201 h 10000"/>
              <a:gd name="connsiteX38" fmla="*/ 5758 w 9697"/>
              <a:gd name="connsiteY38" fmla="*/ 6644 h 10000"/>
              <a:gd name="connsiteX39" fmla="*/ 5454 w 9697"/>
              <a:gd name="connsiteY39" fmla="*/ 6084 h 10000"/>
              <a:gd name="connsiteX40" fmla="*/ 5151 w 9697"/>
              <a:gd name="connsiteY40" fmla="*/ 5526 h 10000"/>
              <a:gd name="connsiteX41" fmla="*/ 4546 w 9697"/>
              <a:gd name="connsiteY41" fmla="*/ 4962 h 10000"/>
              <a:gd name="connsiteX42" fmla="*/ 4242 w 9697"/>
              <a:gd name="connsiteY42" fmla="*/ 4401 h 10000"/>
              <a:gd name="connsiteX43" fmla="*/ 3333 w 9697"/>
              <a:gd name="connsiteY43" fmla="*/ 3843 h 10000"/>
              <a:gd name="connsiteX44" fmla="*/ 2727 w 9697"/>
              <a:gd name="connsiteY44" fmla="*/ 3357 h 10000"/>
              <a:gd name="connsiteX45" fmla="*/ 2727 w 9697"/>
              <a:gd name="connsiteY45" fmla="*/ 3357 h 10000"/>
              <a:gd name="connsiteX0" fmla="*/ 2812 w 9687"/>
              <a:gd name="connsiteY0" fmla="*/ 3357 h 10000"/>
              <a:gd name="connsiteX1" fmla="*/ 2187 w 9687"/>
              <a:gd name="connsiteY1" fmla="*/ 2798 h 10000"/>
              <a:gd name="connsiteX2" fmla="*/ 1563 w 9687"/>
              <a:gd name="connsiteY2" fmla="*/ 2232 h 10000"/>
              <a:gd name="connsiteX3" fmla="*/ 937 w 9687"/>
              <a:gd name="connsiteY3" fmla="*/ 1674 h 10000"/>
              <a:gd name="connsiteX4" fmla="*/ 626 w 9687"/>
              <a:gd name="connsiteY4" fmla="*/ 1674 h 10000"/>
              <a:gd name="connsiteX5" fmla="*/ 312 w 9687"/>
              <a:gd name="connsiteY5" fmla="*/ 1114 h 10000"/>
              <a:gd name="connsiteX6" fmla="*/ 0 w 9687"/>
              <a:gd name="connsiteY6" fmla="*/ 1114 h 10000"/>
              <a:gd name="connsiteX7" fmla="*/ 0 w 9687"/>
              <a:gd name="connsiteY7" fmla="*/ 554 h 10000"/>
              <a:gd name="connsiteX8" fmla="*/ 0 w 9687"/>
              <a:gd name="connsiteY8" fmla="*/ 554 h 10000"/>
              <a:gd name="connsiteX9" fmla="*/ 0 w 9687"/>
              <a:gd name="connsiteY9" fmla="*/ 554 h 10000"/>
              <a:gd name="connsiteX10" fmla="*/ 312 w 9687"/>
              <a:gd name="connsiteY10" fmla="*/ 554 h 10000"/>
              <a:gd name="connsiteX11" fmla="*/ 312 w 9687"/>
              <a:gd name="connsiteY11" fmla="*/ 554 h 10000"/>
              <a:gd name="connsiteX12" fmla="*/ 937 w 9687"/>
              <a:gd name="connsiteY12" fmla="*/ 554 h 10000"/>
              <a:gd name="connsiteX13" fmla="*/ 1250 w 9687"/>
              <a:gd name="connsiteY13" fmla="*/ 554 h 10000"/>
              <a:gd name="connsiteX14" fmla="*/ 1876 w 9687"/>
              <a:gd name="connsiteY14" fmla="*/ 554 h 10000"/>
              <a:gd name="connsiteX15" fmla="*/ 2500 w 9687"/>
              <a:gd name="connsiteY15" fmla="*/ 554 h 10000"/>
              <a:gd name="connsiteX16" fmla="*/ 3125 w 9687"/>
              <a:gd name="connsiteY16" fmla="*/ 554 h 10000"/>
              <a:gd name="connsiteX17" fmla="*/ 4062 w 9687"/>
              <a:gd name="connsiteY17" fmla="*/ 1114 h 10000"/>
              <a:gd name="connsiteX18" fmla="*/ 4688 w 9687"/>
              <a:gd name="connsiteY18" fmla="*/ 1114 h 10000"/>
              <a:gd name="connsiteX19" fmla="*/ 5312 w 9687"/>
              <a:gd name="connsiteY19" fmla="*/ 1114 h 10000"/>
              <a:gd name="connsiteX20" fmla="*/ 5624 w 9687"/>
              <a:gd name="connsiteY20" fmla="*/ 1114 h 10000"/>
              <a:gd name="connsiteX21" fmla="*/ 6562 w 9687"/>
              <a:gd name="connsiteY21" fmla="*/ 1114 h 10000"/>
              <a:gd name="connsiteX22" fmla="*/ 6875 w 9687"/>
              <a:gd name="connsiteY22" fmla="*/ 1114 h 10000"/>
              <a:gd name="connsiteX23" fmla="*/ 7500 w 9687"/>
              <a:gd name="connsiteY23" fmla="*/ 554 h 10000"/>
              <a:gd name="connsiteX24" fmla="*/ 7813 w 9687"/>
              <a:gd name="connsiteY24" fmla="*/ 0 h 10000"/>
              <a:gd name="connsiteX25" fmla="*/ 9687 w 9687"/>
              <a:gd name="connsiteY25" fmla="*/ 6644 h 10000"/>
              <a:gd name="connsiteX26" fmla="*/ 9063 w 9687"/>
              <a:gd name="connsiteY26" fmla="*/ 7762 h 10000"/>
              <a:gd name="connsiteX27" fmla="*/ 8749 w 9687"/>
              <a:gd name="connsiteY27" fmla="*/ 8881 h 10000"/>
              <a:gd name="connsiteX28" fmla="*/ 8125 w 9687"/>
              <a:gd name="connsiteY28" fmla="*/ 9432 h 10000"/>
              <a:gd name="connsiteX29" fmla="*/ 7813 w 9687"/>
              <a:gd name="connsiteY29" fmla="*/ 9432 h 10000"/>
              <a:gd name="connsiteX30" fmla="*/ 7500 w 9687"/>
              <a:gd name="connsiteY30" fmla="*/ 10000 h 10000"/>
              <a:gd name="connsiteX31" fmla="*/ 6875 w 9687"/>
              <a:gd name="connsiteY31" fmla="*/ 10000 h 10000"/>
              <a:gd name="connsiteX32" fmla="*/ 6875 w 9687"/>
              <a:gd name="connsiteY32" fmla="*/ 10000 h 10000"/>
              <a:gd name="connsiteX33" fmla="*/ 6562 w 9687"/>
              <a:gd name="connsiteY33" fmla="*/ 9432 h 10000"/>
              <a:gd name="connsiteX34" fmla="*/ 6562 w 9687"/>
              <a:gd name="connsiteY34" fmla="*/ 8881 h 10000"/>
              <a:gd name="connsiteX35" fmla="*/ 6250 w 9687"/>
              <a:gd name="connsiteY35" fmla="*/ 7762 h 10000"/>
              <a:gd name="connsiteX36" fmla="*/ 6250 w 9687"/>
              <a:gd name="connsiteY36" fmla="*/ 7201 h 10000"/>
              <a:gd name="connsiteX37" fmla="*/ 5938 w 9687"/>
              <a:gd name="connsiteY37" fmla="*/ 6644 h 10000"/>
              <a:gd name="connsiteX38" fmla="*/ 5624 w 9687"/>
              <a:gd name="connsiteY38" fmla="*/ 6084 h 10000"/>
              <a:gd name="connsiteX39" fmla="*/ 5312 w 9687"/>
              <a:gd name="connsiteY39" fmla="*/ 5526 h 10000"/>
              <a:gd name="connsiteX40" fmla="*/ 4688 w 9687"/>
              <a:gd name="connsiteY40" fmla="*/ 4962 h 10000"/>
              <a:gd name="connsiteX41" fmla="*/ 4375 w 9687"/>
              <a:gd name="connsiteY41" fmla="*/ 4401 h 10000"/>
              <a:gd name="connsiteX42" fmla="*/ 3437 w 9687"/>
              <a:gd name="connsiteY42" fmla="*/ 3843 h 10000"/>
              <a:gd name="connsiteX43" fmla="*/ 2812 w 9687"/>
              <a:gd name="connsiteY43" fmla="*/ 3357 h 10000"/>
              <a:gd name="connsiteX44" fmla="*/ 2812 w 9687"/>
              <a:gd name="connsiteY44" fmla="*/ 3357 h 10000"/>
              <a:gd name="connsiteX0" fmla="*/ 2903 w 9356"/>
              <a:gd name="connsiteY0" fmla="*/ 3357 h 10000"/>
              <a:gd name="connsiteX1" fmla="*/ 2258 w 9356"/>
              <a:gd name="connsiteY1" fmla="*/ 2798 h 10000"/>
              <a:gd name="connsiteX2" fmla="*/ 1614 w 9356"/>
              <a:gd name="connsiteY2" fmla="*/ 2232 h 10000"/>
              <a:gd name="connsiteX3" fmla="*/ 967 w 9356"/>
              <a:gd name="connsiteY3" fmla="*/ 1674 h 10000"/>
              <a:gd name="connsiteX4" fmla="*/ 646 w 9356"/>
              <a:gd name="connsiteY4" fmla="*/ 1674 h 10000"/>
              <a:gd name="connsiteX5" fmla="*/ 322 w 9356"/>
              <a:gd name="connsiteY5" fmla="*/ 1114 h 10000"/>
              <a:gd name="connsiteX6" fmla="*/ 0 w 9356"/>
              <a:gd name="connsiteY6" fmla="*/ 1114 h 10000"/>
              <a:gd name="connsiteX7" fmla="*/ 0 w 9356"/>
              <a:gd name="connsiteY7" fmla="*/ 554 h 10000"/>
              <a:gd name="connsiteX8" fmla="*/ 0 w 9356"/>
              <a:gd name="connsiteY8" fmla="*/ 554 h 10000"/>
              <a:gd name="connsiteX9" fmla="*/ 0 w 9356"/>
              <a:gd name="connsiteY9" fmla="*/ 554 h 10000"/>
              <a:gd name="connsiteX10" fmla="*/ 322 w 9356"/>
              <a:gd name="connsiteY10" fmla="*/ 554 h 10000"/>
              <a:gd name="connsiteX11" fmla="*/ 322 w 9356"/>
              <a:gd name="connsiteY11" fmla="*/ 554 h 10000"/>
              <a:gd name="connsiteX12" fmla="*/ 967 w 9356"/>
              <a:gd name="connsiteY12" fmla="*/ 554 h 10000"/>
              <a:gd name="connsiteX13" fmla="*/ 1290 w 9356"/>
              <a:gd name="connsiteY13" fmla="*/ 554 h 10000"/>
              <a:gd name="connsiteX14" fmla="*/ 1937 w 9356"/>
              <a:gd name="connsiteY14" fmla="*/ 554 h 10000"/>
              <a:gd name="connsiteX15" fmla="*/ 2581 w 9356"/>
              <a:gd name="connsiteY15" fmla="*/ 554 h 10000"/>
              <a:gd name="connsiteX16" fmla="*/ 3226 w 9356"/>
              <a:gd name="connsiteY16" fmla="*/ 554 h 10000"/>
              <a:gd name="connsiteX17" fmla="*/ 4193 w 9356"/>
              <a:gd name="connsiteY17" fmla="*/ 1114 h 10000"/>
              <a:gd name="connsiteX18" fmla="*/ 4839 w 9356"/>
              <a:gd name="connsiteY18" fmla="*/ 1114 h 10000"/>
              <a:gd name="connsiteX19" fmla="*/ 5484 w 9356"/>
              <a:gd name="connsiteY19" fmla="*/ 1114 h 10000"/>
              <a:gd name="connsiteX20" fmla="*/ 5806 w 9356"/>
              <a:gd name="connsiteY20" fmla="*/ 1114 h 10000"/>
              <a:gd name="connsiteX21" fmla="*/ 6774 w 9356"/>
              <a:gd name="connsiteY21" fmla="*/ 1114 h 10000"/>
              <a:gd name="connsiteX22" fmla="*/ 7097 w 9356"/>
              <a:gd name="connsiteY22" fmla="*/ 1114 h 10000"/>
              <a:gd name="connsiteX23" fmla="*/ 7742 w 9356"/>
              <a:gd name="connsiteY23" fmla="*/ 554 h 10000"/>
              <a:gd name="connsiteX24" fmla="*/ 8065 w 9356"/>
              <a:gd name="connsiteY24" fmla="*/ 0 h 10000"/>
              <a:gd name="connsiteX25" fmla="*/ 9356 w 9356"/>
              <a:gd name="connsiteY25" fmla="*/ 7762 h 10000"/>
              <a:gd name="connsiteX26" fmla="*/ 9032 w 9356"/>
              <a:gd name="connsiteY26" fmla="*/ 8881 h 10000"/>
              <a:gd name="connsiteX27" fmla="*/ 8388 w 9356"/>
              <a:gd name="connsiteY27" fmla="*/ 9432 h 10000"/>
              <a:gd name="connsiteX28" fmla="*/ 8065 w 9356"/>
              <a:gd name="connsiteY28" fmla="*/ 9432 h 10000"/>
              <a:gd name="connsiteX29" fmla="*/ 7742 w 9356"/>
              <a:gd name="connsiteY29" fmla="*/ 10000 h 10000"/>
              <a:gd name="connsiteX30" fmla="*/ 7097 w 9356"/>
              <a:gd name="connsiteY30" fmla="*/ 10000 h 10000"/>
              <a:gd name="connsiteX31" fmla="*/ 7097 w 9356"/>
              <a:gd name="connsiteY31" fmla="*/ 10000 h 10000"/>
              <a:gd name="connsiteX32" fmla="*/ 6774 w 9356"/>
              <a:gd name="connsiteY32" fmla="*/ 9432 h 10000"/>
              <a:gd name="connsiteX33" fmla="*/ 6774 w 9356"/>
              <a:gd name="connsiteY33" fmla="*/ 8881 h 10000"/>
              <a:gd name="connsiteX34" fmla="*/ 6452 w 9356"/>
              <a:gd name="connsiteY34" fmla="*/ 7762 h 10000"/>
              <a:gd name="connsiteX35" fmla="*/ 6452 w 9356"/>
              <a:gd name="connsiteY35" fmla="*/ 7201 h 10000"/>
              <a:gd name="connsiteX36" fmla="*/ 6130 w 9356"/>
              <a:gd name="connsiteY36" fmla="*/ 6644 h 10000"/>
              <a:gd name="connsiteX37" fmla="*/ 5806 w 9356"/>
              <a:gd name="connsiteY37" fmla="*/ 6084 h 10000"/>
              <a:gd name="connsiteX38" fmla="*/ 5484 w 9356"/>
              <a:gd name="connsiteY38" fmla="*/ 5526 h 10000"/>
              <a:gd name="connsiteX39" fmla="*/ 4839 w 9356"/>
              <a:gd name="connsiteY39" fmla="*/ 4962 h 10000"/>
              <a:gd name="connsiteX40" fmla="*/ 4516 w 9356"/>
              <a:gd name="connsiteY40" fmla="*/ 4401 h 10000"/>
              <a:gd name="connsiteX41" fmla="*/ 3548 w 9356"/>
              <a:gd name="connsiteY41" fmla="*/ 3843 h 10000"/>
              <a:gd name="connsiteX42" fmla="*/ 2903 w 9356"/>
              <a:gd name="connsiteY42" fmla="*/ 3357 h 10000"/>
              <a:gd name="connsiteX43" fmla="*/ 2903 w 9356"/>
              <a:gd name="connsiteY43" fmla="*/ 3357 h 10000"/>
              <a:gd name="connsiteX0" fmla="*/ 3103 w 9654"/>
              <a:gd name="connsiteY0" fmla="*/ 3357 h 10000"/>
              <a:gd name="connsiteX1" fmla="*/ 2413 w 9654"/>
              <a:gd name="connsiteY1" fmla="*/ 2798 h 10000"/>
              <a:gd name="connsiteX2" fmla="*/ 1725 w 9654"/>
              <a:gd name="connsiteY2" fmla="*/ 2232 h 10000"/>
              <a:gd name="connsiteX3" fmla="*/ 1034 w 9654"/>
              <a:gd name="connsiteY3" fmla="*/ 1674 h 10000"/>
              <a:gd name="connsiteX4" fmla="*/ 690 w 9654"/>
              <a:gd name="connsiteY4" fmla="*/ 1674 h 10000"/>
              <a:gd name="connsiteX5" fmla="*/ 344 w 9654"/>
              <a:gd name="connsiteY5" fmla="*/ 1114 h 10000"/>
              <a:gd name="connsiteX6" fmla="*/ 0 w 9654"/>
              <a:gd name="connsiteY6" fmla="*/ 1114 h 10000"/>
              <a:gd name="connsiteX7" fmla="*/ 0 w 9654"/>
              <a:gd name="connsiteY7" fmla="*/ 554 h 10000"/>
              <a:gd name="connsiteX8" fmla="*/ 0 w 9654"/>
              <a:gd name="connsiteY8" fmla="*/ 554 h 10000"/>
              <a:gd name="connsiteX9" fmla="*/ 0 w 9654"/>
              <a:gd name="connsiteY9" fmla="*/ 554 h 10000"/>
              <a:gd name="connsiteX10" fmla="*/ 344 w 9654"/>
              <a:gd name="connsiteY10" fmla="*/ 554 h 10000"/>
              <a:gd name="connsiteX11" fmla="*/ 344 w 9654"/>
              <a:gd name="connsiteY11" fmla="*/ 554 h 10000"/>
              <a:gd name="connsiteX12" fmla="*/ 1034 w 9654"/>
              <a:gd name="connsiteY12" fmla="*/ 554 h 10000"/>
              <a:gd name="connsiteX13" fmla="*/ 1379 w 9654"/>
              <a:gd name="connsiteY13" fmla="*/ 554 h 10000"/>
              <a:gd name="connsiteX14" fmla="*/ 2070 w 9654"/>
              <a:gd name="connsiteY14" fmla="*/ 554 h 10000"/>
              <a:gd name="connsiteX15" fmla="*/ 2759 w 9654"/>
              <a:gd name="connsiteY15" fmla="*/ 554 h 10000"/>
              <a:gd name="connsiteX16" fmla="*/ 3448 w 9654"/>
              <a:gd name="connsiteY16" fmla="*/ 554 h 10000"/>
              <a:gd name="connsiteX17" fmla="*/ 4482 w 9654"/>
              <a:gd name="connsiteY17" fmla="*/ 1114 h 10000"/>
              <a:gd name="connsiteX18" fmla="*/ 5172 w 9654"/>
              <a:gd name="connsiteY18" fmla="*/ 1114 h 10000"/>
              <a:gd name="connsiteX19" fmla="*/ 5861 w 9654"/>
              <a:gd name="connsiteY19" fmla="*/ 1114 h 10000"/>
              <a:gd name="connsiteX20" fmla="*/ 6206 w 9654"/>
              <a:gd name="connsiteY20" fmla="*/ 1114 h 10000"/>
              <a:gd name="connsiteX21" fmla="*/ 7240 w 9654"/>
              <a:gd name="connsiteY21" fmla="*/ 1114 h 10000"/>
              <a:gd name="connsiteX22" fmla="*/ 7586 w 9654"/>
              <a:gd name="connsiteY22" fmla="*/ 1114 h 10000"/>
              <a:gd name="connsiteX23" fmla="*/ 8275 w 9654"/>
              <a:gd name="connsiteY23" fmla="*/ 554 h 10000"/>
              <a:gd name="connsiteX24" fmla="*/ 8620 w 9654"/>
              <a:gd name="connsiteY24" fmla="*/ 0 h 10000"/>
              <a:gd name="connsiteX25" fmla="*/ 9654 w 9654"/>
              <a:gd name="connsiteY25" fmla="*/ 8881 h 10000"/>
              <a:gd name="connsiteX26" fmla="*/ 8965 w 9654"/>
              <a:gd name="connsiteY26" fmla="*/ 9432 h 10000"/>
              <a:gd name="connsiteX27" fmla="*/ 8620 w 9654"/>
              <a:gd name="connsiteY27" fmla="*/ 9432 h 10000"/>
              <a:gd name="connsiteX28" fmla="*/ 8275 w 9654"/>
              <a:gd name="connsiteY28" fmla="*/ 10000 h 10000"/>
              <a:gd name="connsiteX29" fmla="*/ 7586 w 9654"/>
              <a:gd name="connsiteY29" fmla="*/ 10000 h 10000"/>
              <a:gd name="connsiteX30" fmla="*/ 7586 w 9654"/>
              <a:gd name="connsiteY30" fmla="*/ 10000 h 10000"/>
              <a:gd name="connsiteX31" fmla="*/ 7240 w 9654"/>
              <a:gd name="connsiteY31" fmla="*/ 9432 h 10000"/>
              <a:gd name="connsiteX32" fmla="*/ 7240 w 9654"/>
              <a:gd name="connsiteY32" fmla="*/ 8881 h 10000"/>
              <a:gd name="connsiteX33" fmla="*/ 6896 w 9654"/>
              <a:gd name="connsiteY33" fmla="*/ 7762 h 10000"/>
              <a:gd name="connsiteX34" fmla="*/ 6896 w 9654"/>
              <a:gd name="connsiteY34" fmla="*/ 7201 h 10000"/>
              <a:gd name="connsiteX35" fmla="*/ 6552 w 9654"/>
              <a:gd name="connsiteY35" fmla="*/ 6644 h 10000"/>
              <a:gd name="connsiteX36" fmla="*/ 6206 w 9654"/>
              <a:gd name="connsiteY36" fmla="*/ 6084 h 10000"/>
              <a:gd name="connsiteX37" fmla="*/ 5861 w 9654"/>
              <a:gd name="connsiteY37" fmla="*/ 5526 h 10000"/>
              <a:gd name="connsiteX38" fmla="*/ 5172 w 9654"/>
              <a:gd name="connsiteY38" fmla="*/ 4962 h 10000"/>
              <a:gd name="connsiteX39" fmla="*/ 4827 w 9654"/>
              <a:gd name="connsiteY39" fmla="*/ 4401 h 10000"/>
              <a:gd name="connsiteX40" fmla="*/ 3792 w 9654"/>
              <a:gd name="connsiteY40" fmla="*/ 3843 h 10000"/>
              <a:gd name="connsiteX41" fmla="*/ 3103 w 9654"/>
              <a:gd name="connsiteY41" fmla="*/ 3357 h 10000"/>
              <a:gd name="connsiteX42" fmla="*/ 3103 w 9654"/>
              <a:gd name="connsiteY42" fmla="*/ 3357 h 10000"/>
              <a:gd name="connsiteX0" fmla="*/ 3214 w 9286"/>
              <a:gd name="connsiteY0" fmla="*/ 3357 h 10000"/>
              <a:gd name="connsiteX1" fmla="*/ 2499 w 9286"/>
              <a:gd name="connsiteY1" fmla="*/ 2798 h 10000"/>
              <a:gd name="connsiteX2" fmla="*/ 1787 w 9286"/>
              <a:gd name="connsiteY2" fmla="*/ 2232 h 10000"/>
              <a:gd name="connsiteX3" fmla="*/ 1071 w 9286"/>
              <a:gd name="connsiteY3" fmla="*/ 1674 h 10000"/>
              <a:gd name="connsiteX4" fmla="*/ 715 w 9286"/>
              <a:gd name="connsiteY4" fmla="*/ 1674 h 10000"/>
              <a:gd name="connsiteX5" fmla="*/ 356 w 9286"/>
              <a:gd name="connsiteY5" fmla="*/ 1114 h 10000"/>
              <a:gd name="connsiteX6" fmla="*/ 0 w 9286"/>
              <a:gd name="connsiteY6" fmla="*/ 1114 h 10000"/>
              <a:gd name="connsiteX7" fmla="*/ 0 w 9286"/>
              <a:gd name="connsiteY7" fmla="*/ 554 h 10000"/>
              <a:gd name="connsiteX8" fmla="*/ 0 w 9286"/>
              <a:gd name="connsiteY8" fmla="*/ 554 h 10000"/>
              <a:gd name="connsiteX9" fmla="*/ 0 w 9286"/>
              <a:gd name="connsiteY9" fmla="*/ 554 h 10000"/>
              <a:gd name="connsiteX10" fmla="*/ 356 w 9286"/>
              <a:gd name="connsiteY10" fmla="*/ 554 h 10000"/>
              <a:gd name="connsiteX11" fmla="*/ 356 w 9286"/>
              <a:gd name="connsiteY11" fmla="*/ 554 h 10000"/>
              <a:gd name="connsiteX12" fmla="*/ 1071 w 9286"/>
              <a:gd name="connsiteY12" fmla="*/ 554 h 10000"/>
              <a:gd name="connsiteX13" fmla="*/ 1428 w 9286"/>
              <a:gd name="connsiteY13" fmla="*/ 554 h 10000"/>
              <a:gd name="connsiteX14" fmla="*/ 2144 w 9286"/>
              <a:gd name="connsiteY14" fmla="*/ 554 h 10000"/>
              <a:gd name="connsiteX15" fmla="*/ 2858 w 9286"/>
              <a:gd name="connsiteY15" fmla="*/ 554 h 10000"/>
              <a:gd name="connsiteX16" fmla="*/ 3572 w 9286"/>
              <a:gd name="connsiteY16" fmla="*/ 554 h 10000"/>
              <a:gd name="connsiteX17" fmla="*/ 4643 w 9286"/>
              <a:gd name="connsiteY17" fmla="*/ 1114 h 10000"/>
              <a:gd name="connsiteX18" fmla="*/ 5357 w 9286"/>
              <a:gd name="connsiteY18" fmla="*/ 1114 h 10000"/>
              <a:gd name="connsiteX19" fmla="*/ 6071 w 9286"/>
              <a:gd name="connsiteY19" fmla="*/ 1114 h 10000"/>
              <a:gd name="connsiteX20" fmla="*/ 6428 w 9286"/>
              <a:gd name="connsiteY20" fmla="*/ 1114 h 10000"/>
              <a:gd name="connsiteX21" fmla="*/ 7499 w 9286"/>
              <a:gd name="connsiteY21" fmla="*/ 1114 h 10000"/>
              <a:gd name="connsiteX22" fmla="*/ 7858 w 9286"/>
              <a:gd name="connsiteY22" fmla="*/ 1114 h 10000"/>
              <a:gd name="connsiteX23" fmla="*/ 8572 w 9286"/>
              <a:gd name="connsiteY23" fmla="*/ 554 h 10000"/>
              <a:gd name="connsiteX24" fmla="*/ 8929 w 9286"/>
              <a:gd name="connsiteY24" fmla="*/ 0 h 10000"/>
              <a:gd name="connsiteX25" fmla="*/ 9286 w 9286"/>
              <a:gd name="connsiteY25" fmla="*/ 9432 h 10000"/>
              <a:gd name="connsiteX26" fmla="*/ 8929 w 9286"/>
              <a:gd name="connsiteY26" fmla="*/ 9432 h 10000"/>
              <a:gd name="connsiteX27" fmla="*/ 8572 w 9286"/>
              <a:gd name="connsiteY27" fmla="*/ 10000 h 10000"/>
              <a:gd name="connsiteX28" fmla="*/ 7858 w 9286"/>
              <a:gd name="connsiteY28" fmla="*/ 10000 h 10000"/>
              <a:gd name="connsiteX29" fmla="*/ 7858 w 9286"/>
              <a:gd name="connsiteY29" fmla="*/ 10000 h 10000"/>
              <a:gd name="connsiteX30" fmla="*/ 7499 w 9286"/>
              <a:gd name="connsiteY30" fmla="*/ 9432 h 10000"/>
              <a:gd name="connsiteX31" fmla="*/ 7499 w 9286"/>
              <a:gd name="connsiteY31" fmla="*/ 8881 h 10000"/>
              <a:gd name="connsiteX32" fmla="*/ 7143 w 9286"/>
              <a:gd name="connsiteY32" fmla="*/ 7762 h 10000"/>
              <a:gd name="connsiteX33" fmla="*/ 7143 w 9286"/>
              <a:gd name="connsiteY33" fmla="*/ 7201 h 10000"/>
              <a:gd name="connsiteX34" fmla="*/ 6787 w 9286"/>
              <a:gd name="connsiteY34" fmla="*/ 6644 h 10000"/>
              <a:gd name="connsiteX35" fmla="*/ 6428 w 9286"/>
              <a:gd name="connsiteY35" fmla="*/ 6084 h 10000"/>
              <a:gd name="connsiteX36" fmla="*/ 6071 w 9286"/>
              <a:gd name="connsiteY36" fmla="*/ 5526 h 10000"/>
              <a:gd name="connsiteX37" fmla="*/ 5357 w 9286"/>
              <a:gd name="connsiteY37" fmla="*/ 4962 h 10000"/>
              <a:gd name="connsiteX38" fmla="*/ 5000 w 9286"/>
              <a:gd name="connsiteY38" fmla="*/ 4401 h 10000"/>
              <a:gd name="connsiteX39" fmla="*/ 3928 w 9286"/>
              <a:gd name="connsiteY39" fmla="*/ 3843 h 10000"/>
              <a:gd name="connsiteX40" fmla="*/ 3214 w 9286"/>
              <a:gd name="connsiteY40" fmla="*/ 3357 h 10000"/>
              <a:gd name="connsiteX41" fmla="*/ 3214 w 9286"/>
              <a:gd name="connsiteY41" fmla="*/ 3357 h 10000"/>
              <a:gd name="connsiteX0" fmla="*/ 3461 w 10000"/>
              <a:gd name="connsiteY0" fmla="*/ 3357 h 10000"/>
              <a:gd name="connsiteX1" fmla="*/ 2691 w 10000"/>
              <a:gd name="connsiteY1" fmla="*/ 2798 h 10000"/>
              <a:gd name="connsiteX2" fmla="*/ 1924 w 10000"/>
              <a:gd name="connsiteY2" fmla="*/ 2232 h 10000"/>
              <a:gd name="connsiteX3" fmla="*/ 1153 w 10000"/>
              <a:gd name="connsiteY3" fmla="*/ 1674 h 10000"/>
              <a:gd name="connsiteX4" fmla="*/ 770 w 10000"/>
              <a:gd name="connsiteY4" fmla="*/ 1674 h 10000"/>
              <a:gd name="connsiteX5" fmla="*/ 383 w 10000"/>
              <a:gd name="connsiteY5" fmla="*/ 1114 h 10000"/>
              <a:gd name="connsiteX6" fmla="*/ 0 w 10000"/>
              <a:gd name="connsiteY6" fmla="*/ 1114 h 10000"/>
              <a:gd name="connsiteX7" fmla="*/ 0 w 10000"/>
              <a:gd name="connsiteY7" fmla="*/ 554 h 10000"/>
              <a:gd name="connsiteX8" fmla="*/ 0 w 10000"/>
              <a:gd name="connsiteY8" fmla="*/ 554 h 10000"/>
              <a:gd name="connsiteX9" fmla="*/ 0 w 10000"/>
              <a:gd name="connsiteY9" fmla="*/ 554 h 10000"/>
              <a:gd name="connsiteX10" fmla="*/ 383 w 10000"/>
              <a:gd name="connsiteY10" fmla="*/ 554 h 10000"/>
              <a:gd name="connsiteX11" fmla="*/ 383 w 10000"/>
              <a:gd name="connsiteY11" fmla="*/ 554 h 10000"/>
              <a:gd name="connsiteX12" fmla="*/ 1153 w 10000"/>
              <a:gd name="connsiteY12" fmla="*/ 554 h 10000"/>
              <a:gd name="connsiteX13" fmla="*/ 1538 w 10000"/>
              <a:gd name="connsiteY13" fmla="*/ 554 h 10000"/>
              <a:gd name="connsiteX14" fmla="*/ 2309 w 10000"/>
              <a:gd name="connsiteY14" fmla="*/ 554 h 10000"/>
              <a:gd name="connsiteX15" fmla="*/ 3078 w 10000"/>
              <a:gd name="connsiteY15" fmla="*/ 554 h 10000"/>
              <a:gd name="connsiteX16" fmla="*/ 3847 w 10000"/>
              <a:gd name="connsiteY16" fmla="*/ 554 h 10000"/>
              <a:gd name="connsiteX17" fmla="*/ 5000 w 10000"/>
              <a:gd name="connsiteY17" fmla="*/ 1114 h 10000"/>
              <a:gd name="connsiteX18" fmla="*/ 5769 w 10000"/>
              <a:gd name="connsiteY18" fmla="*/ 1114 h 10000"/>
              <a:gd name="connsiteX19" fmla="*/ 6538 w 10000"/>
              <a:gd name="connsiteY19" fmla="*/ 1114 h 10000"/>
              <a:gd name="connsiteX20" fmla="*/ 6922 w 10000"/>
              <a:gd name="connsiteY20" fmla="*/ 1114 h 10000"/>
              <a:gd name="connsiteX21" fmla="*/ 8076 w 10000"/>
              <a:gd name="connsiteY21" fmla="*/ 1114 h 10000"/>
              <a:gd name="connsiteX22" fmla="*/ 8462 w 10000"/>
              <a:gd name="connsiteY22" fmla="*/ 1114 h 10000"/>
              <a:gd name="connsiteX23" fmla="*/ 9231 w 10000"/>
              <a:gd name="connsiteY23" fmla="*/ 554 h 10000"/>
              <a:gd name="connsiteX24" fmla="*/ 9616 w 10000"/>
              <a:gd name="connsiteY24" fmla="*/ 0 h 10000"/>
              <a:gd name="connsiteX25" fmla="*/ 10000 w 10000"/>
              <a:gd name="connsiteY25" fmla="*/ 9432 h 10000"/>
              <a:gd name="connsiteX26" fmla="*/ 9616 w 10000"/>
              <a:gd name="connsiteY26" fmla="*/ 9432 h 10000"/>
              <a:gd name="connsiteX27" fmla="*/ 8462 w 10000"/>
              <a:gd name="connsiteY27" fmla="*/ 10000 h 10000"/>
              <a:gd name="connsiteX28" fmla="*/ 8462 w 10000"/>
              <a:gd name="connsiteY28" fmla="*/ 10000 h 10000"/>
              <a:gd name="connsiteX29" fmla="*/ 8076 w 10000"/>
              <a:gd name="connsiteY29" fmla="*/ 9432 h 10000"/>
              <a:gd name="connsiteX30" fmla="*/ 8076 w 10000"/>
              <a:gd name="connsiteY30" fmla="*/ 8881 h 10000"/>
              <a:gd name="connsiteX31" fmla="*/ 7692 w 10000"/>
              <a:gd name="connsiteY31" fmla="*/ 7762 h 10000"/>
              <a:gd name="connsiteX32" fmla="*/ 7692 w 10000"/>
              <a:gd name="connsiteY32" fmla="*/ 7201 h 10000"/>
              <a:gd name="connsiteX33" fmla="*/ 7309 w 10000"/>
              <a:gd name="connsiteY33" fmla="*/ 6644 h 10000"/>
              <a:gd name="connsiteX34" fmla="*/ 6922 w 10000"/>
              <a:gd name="connsiteY34" fmla="*/ 6084 h 10000"/>
              <a:gd name="connsiteX35" fmla="*/ 6538 w 10000"/>
              <a:gd name="connsiteY35" fmla="*/ 5526 h 10000"/>
              <a:gd name="connsiteX36" fmla="*/ 5769 w 10000"/>
              <a:gd name="connsiteY36" fmla="*/ 4962 h 10000"/>
              <a:gd name="connsiteX37" fmla="*/ 5384 w 10000"/>
              <a:gd name="connsiteY37" fmla="*/ 4401 h 10000"/>
              <a:gd name="connsiteX38" fmla="*/ 4230 w 10000"/>
              <a:gd name="connsiteY38" fmla="*/ 3843 h 10000"/>
              <a:gd name="connsiteX39" fmla="*/ 3461 w 10000"/>
              <a:gd name="connsiteY39" fmla="*/ 3357 h 10000"/>
              <a:gd name="connsiteX40" fmla="*/ 3461 w 10000"/>
              <a:gd name="connsiteY40" fmla="*/ 3357 h 10000"/>
              <a:gd name="connsiteX0" fmla="*/ 3461 w 9808"/>
              <a:gd name="connsiteY0" fmla="*/ 3357 h 10000"/>
              <a:gd name="connsiteX1" fmla="*/ 2691 w 9808"/>
              <a:gd name="connsiteY1" fmla="*/ 2798 h 10000"/>
              <a:gd name="connsiteX2" fmla="*/ 1924 w 9808"/>
              <a:gd name="connsiteY2" fmla="*/ 2232 h 10000"/>
              <a:gd name="connsiteX3" fmla="*/ 1153 w 9808"/>
              <a:gd name="connsiteY3" fmla="*/ 1674 h 10000"/>
              <a:gd name="connsiteX4" fmla="*/ 770 w 9808"/>
              <a:gd name="connsiteY4" fmla="*/ 1674 h 10000"/>
              <a:gd name="connsiteX5" fmla="*/ 383 w 9808"/>
              <a:gd name="connsiteY5" fmla="*/ 1114 h 10000"/>
              <a:gd name="connsiteX6" fmla="*/ 0 w 9808"/>
              <a:gd name="connsiteY6" fmla="*/ 1114 h 10000"/>
              <a:gd name="connsiteX7" fmla="*/ 0 w 9808"/>
              <a:gd name="connsiteY7" fmla="*/ 554 h 10000"/>
              <a:gd name="connsiteX8" fmla="*/ 0 w 9808"/>
              <a:gd name="connsiteY8" fmla="*/ 554 h 10000"/>
              <a:gd name="connsiteX9" fmla="*/ 0 w 9808"/>
              <a:gd name="connsiteY9" fmla="*/ 554 h 10000"/>
              <a:gd name="connsiteX10" fmla="*/ 383 w 9808"/>
              <a:gd name="connsiteY10" fmla="*/ 554 h 10000"/>
              <a:gd name="connsiteX11" fmla="*/ 383 w 9808"/>
              <a:gd name="connsiteY11" fmla="*/ 554 h 10000"/>
              <a:gd name="connsiteX12" fmla="*/ 1153 w 9808"/>
              <a:gd name="connsiteY12" fmla="*/ 554 h 10000"/>
              <a:gd name="connsiteX13" fmla="*/ 1538 w 9808"/>
              <a:gd name="connsiteY13" fmla="*/ 554 h 10000"/>
              <a:gd name="connsiteX14" fmla="*/ 2309 w 9808"/>
              <a:gd name="connsiteY14" fmla="*/ 554 h 10000"/>
              <a:gd name="connsiteX15" fmla="*/ 3078 w 9808"/>
              <a:gd name="connsiteY15" fmla="*/ 554 h 10000"/>
              <a:gd name="connsiteX16" fmla="*/ 3847 w 9808"/>
              <a:gd name="connsiteY16" fmla="*/ 554 h 10000"/>
              <a:gd name="connsiteX17" fmla="*/ 5000 w 9808"/>
              <a:gd name="connsiteY17" fmla="*/ 1114 h 10000"/>
              <a:gd name="connsiteX18" fmla="*/ 5769 w 9808"/>
              <a:gd name="connsiteY18" fmla="*/ 1114 h 10000"/>
              <a:gd name="connsiteX19" fmla="*/ 6538 w 9808"/>
              <a:gd name="connsiteY19" fmla="*/ 1114 h 10000"/>
              <a:gd name="connsiteX20" fmla="*/ 6922 w 9808"/>
              <a:gd name="connsiteY20" fmla="*/ 1114 h 10000"/>
              <a:gd name="connsiteX21" fmla="*/ 8076 w 9808"/>
              <a:gd name="connsiteY21" fmla="*/ 1114 h 10000"/>
              <a:gd name="connsiteX22" fmla="*/ 8462 w 9808"/>
              <a:gd name="connsiteY22" fmla="*/ 1114 h 10000"/>
              <a:gd name="connsiteX23" fmla="*/ 9231 w 9808"/>
              <a:gd name="connsiteY23" fmla="*/ 554 h 10000"/>
              <a:gd name="connsiteX24" fmla="*/ 9616 w 9808"/>
              <a:gd name="connsiteY24" fmla="*/ 0 h 10000"/>
              <a:gd name="connsiteX25" fmla="*/ 9616 w 9808"/>
              <a:gd name="connsiteY25" fmla="*/ 9432 h 10000"/>
              <a:gd name="connsiteX26" fmla="*/ 8462 w 9808"/>
              <a:gd name="connsiteY26" fmla="*/ 10000 h 10000"/>
              <a:gd name="connsiteX27" fmla="*/ 8462 w 9808"/>
              <a:gd name="connsiteY27" fmla="*/ 10000 h 10000"/>
              <a:gd name="connsiteX28" fmla="*/ 8076 w 9808"/>
              <a:gd name="connsiteY28" fmla="*/ 9432 h 10000"/>
              <a:gd name="connsiteX29" fmla="*/ 8076 w 9808"/>
              <a:gd name="connsiteY29" fmla="*/ 8881 h 10000"/>
              <a:gd name="connsiteX30" fmla="*/ 7692 w 9808"/>
              <a:gd name="connsiteY30" fmla="*/ 7762 h 10000"/>
              <a:gd name="connsiteX31" fmla="*/ 7692 w 9808"/>
              <a:gd name="connsiteY31" fmla="*/ 7201 h 10000"/>
              <a:gd name="connsiteX32" fmla="*/ 7309 w 9808"/>
              <a:gd name="connsiteY32" fmla="*/ 6644 h 10000"/>
              <a:gd name="connsiteX33" fmla="*/ 6922 w 9808"/>
              <a:gd name="connsiteY33" fmla="*/ 6084 h 10000"/>
              <a:gd name="connsiteX34" fmla="*/ 6538 w 9808"/>
              <a:gd name="connsiteY34" fmla="*/ 5526 h 10000"/>
              <a:gd name="connsiteX35" fmla="*/ 5769 w 9808"/>
              <a:gd name="connsiteY35" fmla="*/ 4962 h 10000"/>
              <a:gd name="connsiteX36" fmla="*/ 5384 w 9808"/>
              <a:gd name="connsiteY36" fmla="*/ 4401 h 10000"/>
              <a:gd name="connsiteX37" fmla="*/ 4230 w 9808"/>
              <a:gd name="connsiteY37" fmla="*/ 3843 h 10000"/>
              <a:gd name="connsiteX38" fmla="*/ 3461 w 9808"/>
              <a:gd name="connsiteY38" fmla="*/ 3357 h 10000"/>
              <a:gd name="connsiteX39" fmla="*/ 3461 w 9808"/>
              <a:gd name="connsiteY39" fmla="*/ 3357 h 10000"/>
              <a:gd name="connsiteX0" fmla="*/ 3529 w 9804"/>
              <a:gd name="connsiteY0" fmla="*/ 3357 h 10000"/>
              <a:gd name="connsiteX1" fmla="*/ 2744 w 9804"/>
              <a:gd name="connsiteY1" fmla="*/ 2798 h 10000"/>
              <a:gd name="connsiteX2" fmla="*/ 1962 w 9804"/>
              <a:gd name="connsiteY2" fmla="*/ 2232 h 10000"/>
              <a:gd name="connsiteX3" fmla="*/ 1176 w 9804"/>
              <a:gd name="connsiteY3" fmla="*/ 1674 h 10000"/>
              <a:gd name="connsiteX4" fmla="*/ 785 w 9804"/>
              <a:gd name="connsiteY4" fmla="*/ 1674 h 10000"/>
              <a:gd name="connsiteX5" fmla="*/ 390 w 9804"/>
              <a:gd name="connsiteY5" fmla="*/ 1114 h 10000"/>
              <a:gd name="connsiteX6" fmla="*/ 0 w 9804"/>
              <a:gd name="connsiteY6" fmla="*/ 1114 h 10000"/>
              <a:gd name="connsiteX7" fmla="*/ 0 w 9804"/>
              <a:gd name="connsiteY7" fmla="*/ 554 h 10000"/>
              <a:gd name="connsiteX8" fmla="*/ 0 w 9804"/>
              <a:gd name="connsiteY8" fmla="*/ 554 h 10000"/>
              <a:gd name="connsiteX9" fmla="*/ 0 w 9804"/>
              <a:gd name="connsiteY9" fmla="*/ 554 h 10000"/>
              <a:gd name="connsiteX10" fmla="*/ 390 w 9804"/>
              <a:gd name="connsiteY10" fmla="*/ 554 h 10000"/>
              <a:gd name="connsiteX11" fmla="*/ 390 w 9804"/>
              <a:gd name="connsiteY11" fmla="*/ 554 h 10000"/>
              <a:gd name="connsiteX12" fmla="*/ 1176 w 9804"/>
              <a:gd name="connsiteY12" fmla="*/ 554 h 10000"/>
              <a:gd name="connsiteX13" fmla="*/ 1568 w 9804"/>
              <a:gd name="connsiteY13" fmla="*/ 554 h 10000"/>
              <a:gd name="connsiteX14" fmla="*/ 2354 w 9804"/>
              <a:gd name="connsiteY14" fmla="*/ 554 h 10000"/>
              <a:gd name="connsiteX15" fmla="*/ 3138 w 9804"/>
              <a:gd name="connsiteY15" fmla="*/ 554 h 10000"/>
              <a:gd name="connsiteX16" fmla="*/ 3922 w 9804"/>
              <a:gd name="connsiteY16" fmla="*/ 554 h 10000"/>
              <a:gd name="connsiteX17" fmla="*/ 5098 w 9804"/>
              <a:gd name="connsiteY17" fmla="*/ 1114 h 10000"/>
              <a:gd name="connsiteX18" fmla="*/ 5882 w 9804"/>
              <a:gd name="connsiteY18" fmla="*/ 1114 h 10000"/>
              <a:gd name="connsiteX19" fmla="*/ 6666 w 9804"/>
              <a:gd name="connsiteY19" fmla="*/ 1114 h 10000"/>
              <a:gd name="connsiteX20" fmla="*/ 7058 w 9804"/>
              <a:gd name="connsiteY20" fmla="*/ 1114 h 10000"/>
              <a:gd name="connsiteX21" fmla="*/ 8234 w 9804"/>
              <a:gd name="connsiteY21" fmla="*/ 1114 h 10000"/>
              <a:gd name="connsiteX22" fmla="*/ 8628 w 9804"/>
              <a:gd name="connsiteY22" fmla="*/ 1114 h 10000"/>
              <a:gd name="connsiteX23" fmla="*/ 9412 w 9804"/>
              <a:gd name="connsiteY23" fmla="*/ 554 h 10000"/>
              <a:gd name="connsiteX24" fmla="*/ 9804 w 9804"/>
              <a:gd name="connsiteY24" fmla="*/ 0 h 10000"/>
              <a:gd name="connsiteX25" fmla="*/ 8628 w 9804"/>
              <a:gd name="connsiteY25" fmla="*/ 10000 h 10000"/>
              <a:gd name="connsiteX26" fmla="*/ 8628 w 9804"/>
              <a:gd name="connsiteY26" fmla="*/ 10000 h 10000"/>
              <a:gd name="connsiteX27" fmla="*/ 8234 w 9804"/>
              <a:gd name="connsiteY27" fmla="*/ 9432 h 10000"/>
              <a:gd name="connsiteX28" fmla="*/ 8234 w 9804"/>
              <a:gd name="connsiteY28" fmla="*/ 8881 h 10000"/>
              <a:gd name="connsiteX29" fmla="*/ 7843 w 9804"/>
              <a:gd name="connsiteY29" fmla="*/ 7762 h 10000"/>
              <a:gd name="connsiteX30" fmla="*/ 7843 w 9804"/>
              <a:gd name="connsiteY30" fmla="*/ 7201 h 10000"/>
              <a:gd name="connsiteX31" fmla="*/ 7452 w 9804"/>
              <a:gd name="connsiteY31" fmla="*/ 6644 h 10000"/>
              <a:gd name="connsiteX32" fmla="*/ 7058 w 9804"/>
              <a:gd name="connsiteY32" fmla="*/ 6084 h 10000"/>
              <a:gd name="connsiteX33" fmla="*/ 6666 w 9804"/>
              <a:gd name="connsiteY33" fmla="*/ 5526 h 10000"/>
              <a:gd name="connsiteX34" fmla="*/ 5882 w 9804"/>
              <a:gd name="connsiteY34" fmla="*/ 4962 h 10000"/>
              <a:gd name="connsiteX35" fmla="*/ 5489 w 9804"/>
              <a:gd name="connsiteY35" fmla="*/ 4401 h 10000"/>
              <a:gd name="connsiteX36" fmla="*/ 4313 w 9804"/>
              <a:gd name="connsiteY36" fmla="*/ 3843 h 10000"/>
              <a:gd name="connsiteX37" fmla="*/ 3529 w 9804"/>
              <a:gd name="connsiteY37" fmla="*/ 3357 h 10000"/>
              <a:gd name="connsiteX38" fmla="*/ 3529 w 9804"/>
              <a:gd name="connsiteY38" fmla="*/ 3357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9804" h="10000">
                <a:moveTo>
                  <a:pt x="3529" y="3357"/>
                </a:moveTo>
                <a:lnTo>
                  <a:pt x="2744" y="2798"/>
                </a:lnTo>
                <a:lnTo>
                  <a:pt x="1962" y="2232"/>
                </a:lnTo>
                <a:lnTo>
                  <a:pt x="1176" y="1674"/>
                </a:lnTo>
                <a:lnTo>
                  <a:pt x="785" y="1674"/>
                </a:lnTo>
                <a:lnTo>
                  <a:pt x="390" y="1114"/>
                </a:lnTo>
                <a:lnTo>
                  <a:pt x="0" y="1114"/>
                </a:lnTo>
                <a:lnTo>
                  <a:pt x="0" y="554"/>
                </a:lnTo>
                <a:lnTo>
                  <a:pt x="0" y="554"/>
                </a:lnTo>
                <a:lnTo>
                  <a:pt x="0" y="554"/>
                </a:lnTo>
                <a:lnTo>
                  <a:pt x="390" y="554"/>
                </a:lnTo>
                <a:lnTo>
                  <a:pt x="390" y="554"/>
                </a:lnTo>
                <a:lnTo>
                  <a:pt x="1176" y="554"/>
                </a:lnTo>
                <a:lnTo>
                  <a:pt x="1568" y="554"/>
                </a:lnTo>
                <a:lnTo>
                  <a:pt x="2354" y="554"/>
                </a:lnTo>
                <a:lnTo>
                  <a:pt x="3138" y="554"/>
                </a:lnTo>
                <a:lnTo>
                  <a:pt x="3922" y="554"/>
                </a:lnTo>
                <a:lnTo>
                  <a:pt x="5098" y="1114"/>
                </a:lnTo>
                <a:lnTo>
                  <a:pt x="5882" y="1114"/>
                </a:lnTo>
                <a:lnTo>
                  <a:pt x="6666" y="1114"/>
                </a:lnTo>
                <a:lnTo>
                  <a:pt x="7058" y="1114"/>
                </a:lnTo>
                <a:lnTo>
                  <a:pt x="8234" y="1114"/>
                </a:lnTo>
                <a:lnTo>
                  <a:pt x="8628" y="1114"/>
                </a:lnTo>
                <a:lnTo>
                  <a:pt x="9412" y="554"/>
                </a:lnTo>
                <a:lnTo>
                  <a:pt x="9804" y="0"/>
                </a:lnTo>
                <a:cubicBezTo>
                  <a:pt x="9673" y="1574"/>
                  <a:pt x="8824" y="8334"/>
                  <a:pt x="8628" y="10000"/>
                </a:cubicBezTo>
                <a:lnTo>
                  <a:pt x="8628" y="10000"/>
                </a:lnTo>
                <a:lnTo>
                  <a:pt x="8234" y="9432"/>
                </a:lnTo>
                <a:lnTo>
                  <a:pt x="8234" y="8881"/>
                </a:lnTo>
                <a:cubicBezTo>
                  <a:pt x="8105" y="8508"/>
                  <a:pt x="7974" y="8135"/>
                  <a:pt x="7843" y="7762"/>
                </a:cubicBezTo>
                <a:lnTo>
                  <a:pt x="7843" y="7201"/>
                </a:lnTo>
                <a:lnTo>
                  <a:pt x="7452" y="6644"/>
                </a:lnTo>
                <a:lnTo>
                  <a:pt x="7058" y="6084"/>
                </a:lnTo>
                <a:lnTo>
                  <a:pt x="6666" y="5526"/>
                </a:lnTo>
                <a:lnTo>
                  <a:pt x="5882" y="4962"/>
                </a:lnTo>
                <a:lnTo>
                  <a:pt x="5489" y="4401"/>
                </a:lnTo>
                <a:lnTo>
                  <a:pt x="4313" y="3843"/>
                </a:lnTo>
                <a:lnTo>
                  <a:pt x="3529" y="3357"/>
                </a:lnTo>
                <a:lnTo>
                  <a:pt x="3529" y="3357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2764" name="Freeform 60"/>
          <p:cNvSpPr>
            <a:spLocks/>
          </p:cNvSpPr>
          <p:nvPr/>
        </p:nvSpPr>
        <p:spPr bwMode="auto">
          <a:xfrm>
            <a:off x="4130675" y="5327650"/>
            <a:ext cx="193675" cy="773113"/>
          </a:xfrm>
          <a:custGeom>
            <a:avLst/>
            <a:gdLst>
              <a:gd name="connsiteX0" fmla="*/ 2500 w 10000"/>
              <a:gd name="connsiteY0" fmla="*/ 8244 h 10000"/>
              <a:gd name="connsiteX1" fmla="*/ 1944 w 10000"/>
              <a:gd name="connsiteY1" fmla="*/ 8096 h 10000"/>
              <a:gd name="connsiteX2" fmla="*/ 1389 w 10000"/>
              <a:gd name="connsiteY2" fmla="*/ 7948 h 10000"/>
              <a:gd name="connsiteX3" fmla="*/ 833 w 10000"/>
              <a:gd name="connsiteY3" fmla="*/ 7800 h 10000"/>
              <a:gd name="connsiteX4" fmla="*/ 556 w 10000"/>
              <a:gd name="connsiteY4" fmla="*/ 7800 h 10000"/>
              <a:gd name="connsiteX5" fmla="*/ 278 w 10000"/>
              <a:gd name="connsiteY5" fmla="*/ 7652 h 10000"/>
              <a:gd name="connsiteX6" fmla="*/ 0 w 10000"/>
              <a:gd name="connsiteY6" fmla="*/ 7505 h 10000"/>
              <a:gd name="connsiteX7" fmla="*/ 0 w 10000"/>
              <a:gd name="connsiteY7" fmla="*/ 7505 h 10000"/>
              <a:gd name="connsiteX8" fmla="*/ 0 w 10000"/>
              <a:gd name="connsiteY8" fmla="*/ 7505 h 10000"/>
              <a:gd name="connsiteX9" fmla="*/ 278 w 10000"/>
              <a:gd name="connsiteY9" fmla="*/ 7505 h 10000"/>
              <a:gd name="connsiteX10" fmla="*/ 278 w 10000"/>
              <a:gd name="connsiteY10" fmla="*/ 7505 h 10000"/>
              <a:gd name="connsiteX11" fmla="*/ 833 w 10000"/>
              <a:gd name="connsiteY11" fmla="*/ 7505 h 10000"/>
              <a:gd name="connsiteX12" fmla="*/ 1111 w 10000"/>
              <a:gd name="connsiteY12" fmla="*/ 7505 h 10000"/>
              <a:gd name="connsiteX13" fmla="*/ 1667 w 10000"/>
              <a:gd name="connsiteY13" fmla="*/ 7505 h 10000"/>
              <a:gd name="connsiteX14" fmla="*/ 2222 w 10000"/>
              <a:gd name="connsiteY14" fmla="*/ 7505 h 10000"/>
              <a:gd name="connsiteX15" fmla="*/ 2778 w 10000"/>
              <a:gd name="connsiteY15" fmla="*/ 7505 h 10000"/>
              <a:gd name="connsiteX16" fmla="*/ 3611 w 10000"/>
              <a:gd name="connsiteY16" fmla="*/ 7652 h 10000"/>
              <a:gd name="connsiteX17" fmla="*/ 4167 w 10000"/>
              <a:gd name="connsiteY17" fmla="*/ 7652 h 10000"/>
              <a:gd name="connsiteX18" fmla="*/ 4722 w 10000"/>
              <a:gd name="connsiteY18" fmla="*/ 7652 h 10000"/>
              <a:gd name="connsiteX19" fmla="*/ 5000 w 10000"/>
              <a:gd name="connsiteY19" fmla="*/ 7652 h 10000"/>
              <a:gd name="connsiteX20" fmla="*/ 5833 w 10000"/>
              <a:gd name="connsiteY20" fmla="*/ 7652 h 10000"/>
              <a:gd name="connsiteX21" fmla="*/ 6111 w 10000"/>
              <a:gd name="connsiteY21" fmla="*/ 7652 h 10000"/>
              <a:gd name="connsiteX22" fmla="*/ 6667 w 10000"/>
              <a:gd name="connsiteY22" fmla="*/ 7505 h 10000"/>
              <a:gd name="connsiteX23" fmla="*/ 6944 w 10000"/>
              <a:gd name="connsiteY23" fmla="*/ 7357 h 10000"/>
              <a:gd name="connsiteX24" fmla="*/ 7222 w 10000"/>
              <a:gd name="connsiteY24" fmla="*/ 6913 h 10000"/>
              <a:gd name="connsiteX25" fmla="*/ 7222 w 10000"/>
              <a:gd name="connsiteY25" fmla="*/ 6617 h 10000"/>
              <a:gd name="connsiteX26" fmla="*/ 7222 w 10000"/>
              <a:gd name="connsiteY26" fmla="*/ 6026 h 10000"/>
              <a:gd name="connsiteX27" fmla="*/ 7500 w 10000"/>
              <a:gd name="connsiteY27" fmla="*/ 5582 h 10000"/>
              <a:gd name="connsiteX28" fmla="*/ 7222 w 10000"/>
              <a:gd name="connsiteY28" fmla="*/ 4843 h 10000"/>
              <a:gd name="connsiteX29" fmla="*/ 7222 w 10000"/>
              <a:gd name="connsiteY29" fmla="*/ 4270 h 10000"/>
              <a:gd name="connsiteX30" fmla="*/ 7222 w 10000"/>
              <a:gd name="connsiteY30" fmla="*/ 3530 h 10000"/>
              <a:gd name="connsiteX31" fmla="*/ 6944 w 10000"/>
              <a:gd name="connsiteY31" fmla="*/ 2939 h 10000"/>
              <a:gd name="connsiteX32" fmla="*/ 6944 w 10000"/>
              <a:gd name="connsiteY32" fmla="*/ 2495 h 10000"/>
              <a:gd name="connsiteX33" fmla="*/ 6667 w 10000"/>
              <a:gd name="connsiteY33" fmla="*/ 1904 h 10000"/>
              <a:gd name="connsiteX34" fmla="*/ 6667 w 10000"/>
              <a:gd name="connsiteY34" fmla="*/ 1608 h 10000"/>
              <a:gd name="connsiteX35" fmla="*/ 6389 w 10000"/>
              <a:gd name="connsiteY35" fmla="*/ 1183 h 10000"/>
              <a:gd name="connsiteX36" fmla="*/ 5833 w 10000"/>
              <a:gd name="connsiteY36" fmla="*/ 887 h 10000"/>
              <a:gd name="connsiteX37" fmla="*/ 5556 w 10000"/>
              <a:gd name="connsiteY37" fmla="*/ 739 h 10000"/>
              <a:gd name="connsiteX38" fmla="*/ 5278 w 10000"/>
              <a:gd name="connsiteY38" fmla="*/ 444 h 10000"/>
              <a:gd name="connsiteX39" fmla="*/ 5000 w 10000"/>
              <a:gd name="connsiteY39" fmla="*/ 296 h 10000"/>
              <a:gd name="connsiteX40" fmla="*/ 4722 w 10000"/>
              <a:gd name="connsiteY40" fmla="*/ 148 h 10000"/>
              <a:gd name="connsiteX41" fmla="*/ 5000 w 10000"/>
              <a:gd name="connsiteY41" fmla="*/ 0 h 10000"/>
              <a:gd name="connsiteX42" fmla="*/ 5000 w 10000"/>
              <a:gd name="connsiteY42" fmla="*/ 0 h 10000"/>
              <a:gd name="connsiteX43" fmla="*/ 5278 w 10000"/>
              <a:gd name="connsiteY43" fmla="*/ 0 h 10000"/>
              <a:gd name="connsiteX44" fmla="*/ 5833 w 10000"/>
              <a:gd name="connsiteY44" fmla="*/ 0 h 10000"/>
              <a:gd name="connsiteX45" fmla="*/ 6389 w 10000"/>
              <a:gd name="connsiteY45" fmla="*/ 148 h 10000"/>
              <a:gd name="connsiteX46" fmla="*/ 6944 w 10000"/>
              <a:gd name="connsiteY46" fmla="*/ 296 h 10000"/>
              <a:gd name="connsiteX47" fmla="*/ 7500 w 10000"/>
              <a:gd name="connsiteY47" fmla="*/ 444 h 10000"/>
              <a:gd name="connsiteX48" fmla="*/ 8056 w 10000"/>
              <a:gd name="connsiteY48" fmla="*/ 591 h 10000"/>
              <a:gd name="connsiteX49" fmla="*/ 8333 w 10000"/>
              <a:gd name="connsiteY49" fmla="*/ 887 h 10000"/>
              <a:gd name="connsiteX50" fmla="*/ 8611 w 10000"/>
              <a:gd name="connsiteY50" fmla="*/ 1035 h 10000"/>
              <a:gd name="connsiteX51" fmla="*/ 8889 w 10000"/>
              <a:gd name="connsiteY51" fmla="*/ 1183 h 10000"/>
              <a:gd name="connsiteX52" fmla="*/ 8889 w 10000"/>
              <a:gd name="connsiteY52" fmla="*/ 1460 h 10000"/>
              <a:gd name="connsiteX53" fmla="*/ 9167 w 10000"/>
              <a:gd name="connsiteY53" fmla="*/ 1756 h 10000"/>
              <a:gd name="connsiteX54" fmla="*/ 9167 w 10000"/>
              <a:gd name="connsiteY54" fmla="*/ 2200 h 10000"/>
              <a:gd name="connsiteX55" fmla="*/ 9444 w 10000"/>
              <a:gd name="connsiteY55" fmla="*/ 2643 h 10000"/>
              <a:gd name="connsiteX56" fmla="*/ 9444 w 10000"/>
              <a:gd name="connsiteY56" fmla="*/ 3087 h 10000"/>
              <a:gd name="connsiteX57" fmla="*/ 9722 w 10000"/>
              <a:gd name="connsiteY57" fmla="*/ 3678 h 10000"/>
              <a:gd name="connsiteX58" fmla="*/ 9722 w 10000"/>
              <a:gd name="connsiteY58" fmla="*/ 4270 h 10000"/>
              <a:gd name="connsiteX59" fmla="*/ 9722 w 10000"/>
              <a:gd name="connsiteY59" fmla="*/ 4713 h 10000"/>
              <a:gd name="connsiteX60" fmla="*/ 9722 w 10000"/>
              <a:gd name="connsiteY60" fmla="*/ 5287 h 10000"/>
              <a:gd name="connsiteX61" fmla="*/ 9722 w 10000"/>
              <a:gd name="connsiteY61" fmla="*/ 5730 h 10000"/>
              <a:gd name="connsiteX62" fmla="*/ 10000 w 10000"/>
              <a:gd name="connsiteY62" fmla="*/ 6026 h 10000"/>
              <a:gd name="connsiteX63" fmla="*/ 10000 w 10000"/>
              <a:gd name="connsiteY63" fmla="*/ 6470 h 10000"/>
              <a:gd name="connsiteX64" fmla="*/ 10000 w 10000"/>
              <a:gd name="connsiteY64" fmla="*/ 6765 h 10000"/>
              <a:gd name="connsiteX65" fmla="*/ 10000 w 10000"/>
              <a:gd name="connsiteY65" fmla="*/ 6913 h 10000"/>
              <a:gd name="connsiteX66" fmla="*/ 9722 w 10000"/>
              <a:gd name="connsiteY66" fmla="*/ 7357 h 10000"/>
              <a:gd name="connsiteX67" fmla="*/ 9722 w 10000"/>
              <a:gd name="connsiteY67" fmla="*/ 7800 h 10000"/>
              <a:gd name="connsiteX68" fmla="*/ 9167 w 10000"/>
              <a:gd name="connsiteY68" fmla="*/ 8521 h 10000"/>
              <a:gd name="connsiteX69" fmla="*/ 8889 w 10000"/>
              <a:gd name="connsiteY69" fmla="*/ 8817 h 10000"/>
              <a:gd name="connsiteX70" fmla="*/ 8611 w 10000"/>
              <a:gd name="connsiteY70" fmla="*/ 9113 h 10000"/>
              <a:gd name="connsiteX71" fmla="*/ 8056 w 10000"/>
              <a:gd name="connsiteY71" fmla="*/ 9409 h 10000"/>
              <a:gd name="connsiteX72" fmla="*/ 7778 w 10000"/>
              <a:gd name="connsiteY72" fmla="*/ 9704 h 10000"/>
              <a:gd name="connsiteX73" fmla="*/ 7222 w 10000"/>
              <a:gd name="connsiteY73" fmla="*/ 9852 h 10000"/>
              <a:gd name="connsiteX74" fmla="*/ 6944 w 10000"/>
              <a:gd name="connsiteY74" fmla="*/ 9852 h 10000"/>
              <a:gd name="connsiteX75" fmla="*/ 6667 w 10000"/>
              <a:gd name="connsiteY75" fmla="*/ 10000 h 10000"/>
              <a:gd name="connsiteX76" fmla="*/ 6111 w 10000"/>
              <a:gd name="connsiteY76" fmla="*/ 10000 h 10000"/>
              <a:gd name="connsiteX77" fmla="*/ 6111 w 10000"/>
              <a:gd name="connsiteY77" fmla="*/ 10000 h 10000"/>
              <a:gd name="connsiteX78" fmla="*/ 5833 w 10000"/>
              <a:gd name="connsiteY78" fmla="*/ 9852 h 10000"/>
              <a:gd name="connsiteX79" fmla="*/ 5833 w 10000"/>
              <a:gd name="connsiteY79" fmla="*/ 9704 h 10000"/>
              <a:gd name="connsiteX80" fmla="*/ 5556 w 10000"/>
              <a:gd name="connsiteY80" fmla="*/ 9409 h 10000"/>
              <a:gd name="connsiteX81" fmla="*/ 5556 w 10000"/>
              <a:gd name="connsiteY81" fmla="*/ 9261 h 10000"/>
              <a:gd name="connsiteX82" fmla="*/ 5278 w 10000"/>
              <a:gd name="connsiteY82" fmla="*/ 9113 h 10000"/>
              <a:gd name="connsiteX83" fmla="*/ 5000 w 10000"/>
              <a:gd name="connsiteY83" fmla="*/ 8965 h 10000"/>
              <a:gd name="connsiteX84" fmla="*/ 4722 w 10000"/>
              <a:gd name="connsiteY84" fmla="*/ 8817 h 10000"/>
              <a:gd name="connsiteX85" fmla="*/ 4167 w 10000"/>
              <a:gd name="connsiteY85" fmla="*/ 8669 h 10000"/>
              <a:gd name="connsiteX86" fmla="*/ 3889 w 10000"/>
              <a:gd name="connsiteY86" fmla="*/ 8521 h 10000"/>
              <a:gd name="connsiteX87" fmla="*/ 3056 w 10000"/>
              <a:gd name="connsiteY87" fmla="*/ 8373 h 10000"/>
              <a:gd name="connsiteX88" fmla="*/ 2500 w 10000"/>
              <a:gd name="connsiteY88" fmla="*/ 8244 h 10000"/>
              <a:gd name="connsiteX89" fmla="*/ 2500 w 10000"/>
              <a:gd name="connsiteY89" fmla="*/ 8244 h 10000"/>
              <a:gd name="connsiteX0" fmla="*/ 2500 w 10000"/>
              <a:gd name="connsiteY0" fmla="*/ 8244 h 10000"/>
              <a:gd name="connsiteX1" fmla="*/ 1944 w 10000"/>
              <a:gd name="connsiteY1" fmla="*/ 8096 h 10000"/>
              <a:gd name="connsiteX2" fmla="*/ 1389 w 10000"/>
              <a:gd name="connsiteY2" fmla="*/ 7948 h 10000"/>
              <a:gd name="connsiteX3" fmla="*/ 833 w 10000"/>
              <a:gd name="connsiteY3" fmla="*/ 7800 h 10000"/>
              <a:gd name="connsiteX4" fmla="*/ 556 w 10000"/>
              <a:gd name="connsiteY4" fmla="*/ 7800 h 10000"/>
              <a:gd name="connsiteX5" fmla="*/ 278 w 10000"/>
              <a:gd name="connsiteY5" fmla="*/ 7652 h 10000"/>
              <a:gd name="connsiteX6" fmla="*/ 0 w 10000"/>
              <a:gd name="connsiteY6" fmla="*/ 7505 h 10000"/>
              <a:gd name="connsiteX7" fmla="*/ 0 w 10000"/>
              <a:gd name="connsiteY7" fmla="*/ 7505 h 10000"/>
              <a:gd name="connsiteX8" fmla="*/ 0 w 10000"/>
              <a:gd name="connsiteY8" fmla="*/ 7505 h 10000"/>
              <a:gd name="connsiteX9" fmla="*/ 278 w 10000"/>
              <a:gd name="connsiteY9" fmla="*/ 7505 h 10000"/>
              <a:gd name="connsiteX10" fmla="*/ 833 w 10000"/>
              <a:gd name="connsiteY10" fmla="*/ 7505 h 10000"/>
              <a:gd name="connsiteX11" fmla="*/ 1111 w 10000"/>
              <a:gd name="connsiteY11" fmla="*/ 7505 h 10000"/>
              <a:gd name="connsiteX12" fmla="*/ 1667 w 10000"/>
              <a:gd name="connsiteY12" fmla="*/ 7505 h 10000"/>
              <a:gd name="connsiteX13" fmla="*/ 2222 w 10000"/>
              <a:gd name="connsiteY13" fmla="*/ 7505 h 10000"/>
              <a:gd name="connsiteX14" fmla="*/ 2778 w 10000"/>
              <a:gd name="connsiteY14" fmla="*/ 7505 h 10000"/>
              <a:gd name="connsiteX15" fmla="*/ 3611 w 10000"/>
              <a:gd name="connsiteY15" fmla="*/ 7652 h 10000"/>
              <a:gd name="connsiteX16" fmla="*/ 4167 w 10000"/>
              <a:gd name="connsiteY16" fmla="*/ 7652 h 10000"/>
              <a:gd name="connsiteX17" fmla="*/ 4722 w 10000"/>
              <a:gd name="connsiteY17" fmla="*/ 7652 h 10000"/>
              <a:gd name="connsiteX18" fmla="*/ 5000 w 10000"/>
              <a:gd name="connsiteY18" fmla="*/ 7652 h 10000"/>
              <a:gd name="connsiteX19" fmla="*/ 5833 w 10000"/>
              <a:gd name="connsiteY19" fmla="*/ 7652 h 10000"/>
              <a:gd name="connsiteX20" fmla="*/ 6111 w 10000"/>
              <a:gd name="connsiteY20" fmla="*/ 7652 h 10000"/>
              <a:gd name="connsiteX21" fmla="*/ 6667 w 10000"/>
              <a:gd name="connsiteY21" fmla="*/ 7505 h 10000"/>
              <a:gd name="connsiteX22" fmla="*/ 6944 w 10000"/>
              <a:gd name="connsiteY22" fmla="*/ 7357 h 10000"/>
              <a:gd name="connsiteX23" fmla="*/ 7222 w 10000"/>
              <a:gd name="connsiteY23" fmla="*/ 6913 h 10000"/>
              <a:gd name="connsiteX24" fmla="*/ 7222 w 10000"/>
              <a:gd name="connsiteY24" fmla="*/ 6617 h 10000"/>
              <a:gd name="connsiteX25" fmla="*/ 7222 w 10000"/>
              <a:gd name="connsiteY25" fmla="*/ 6026 h 10000"/>
              <a:gd name="connsiteX26" fmla="*/ 7500 w 10000"/>
              <a:gd name="connsiteY26" fmla="*/ 5582 h 10000"/>
              <a:gd name="connsiteX27" fmla="*/ 7222 w 10000"/>
              <a:gd name="connsiteY27" fmla="*/ 4843 h 10000"/>
              <a:gd name="connsiteX28" fmla="*/ 7222 w 10000"/>
              <a:gd name="connsiteY28" fmla="*/ 4270 h 10000"/>
              <a:gd name="connsiteX29" fmla="*/ 7222 w 10000"/>
              <a:gd name="connsiteY29" fmla="*/ 3530 h 10000"/>
              <a:gd name="connsiteX30" fmla="*/ 6944 w 10000"/>
              <a:gd name="connsiteY30" fmla="*/ 2939 h 10000"/>
              <a:gd name="connsiteX31" fmla="*/ 6944 w 10000"/>
              <a:gd name="connsiteY31" fmla="*/ 2495 h 10000"/>
              <a:gd name="connsiteX32" fmla="*/ 6667 w 10000"/>
              <a:gd name="connsiteY32" fmla="*/ 1904 h 10000"/>
              <a:gd name="connsiteX33" fmla="*/ 6667 w 10000"/>
              <a:gd name="connsiteY33" fmla="*/ 1608 h 10000"/>
              <a:gd name="connsiteX34" fmla="*/ 6389 w 10000"/>
              <a:gd name="connsiteY34" fmla="*/ 1183 h 10000"/>
              <a:gd name="connsiteX35" fmla="*/ 5833 w 10000"/>
              <a:gd name="connsiteY35" fmla="*/ 887 h 10000"/>
              <a:gd name="connsiteX36" fmla="*/ 5556 w 10000"/>
              <a:gd name="connsiteY36" fmla="*/ 739 h 10000"/>
              <a:gd name="connsiteX37" fmla="*/ 5278 w 10000"/>
              <a:gd name="connsiteY37" fmla="*/ 444 h 10000"/>
              <a:gd name="connsiteX38" fmla="*/ 5000 w 10000"/>
              <a:gd name="connsiteY38" fmla="*/ 296 h 10000"/>
              <a:gd name="connsiteX39" fmla="*/ 4722 w 10000"/>
              <a:gd name="connsiteY39" fmla="*/ 148 h 10000"/>
              <a:gd name="connsiteX40" fmla="*/ 5000 w 10000"/>
              <a:gd name="connsiteY40" fmla="*/ 0 h 10000"/>
              <a:gd name="connsiteX41" fmla="*/ 5000 w 10000"/>
              <a:gd name="connsiteY41" fmla="*/ 0 h 10000"/>
              <a:gd name="connsiteX42" fmla="*/ 5278 w 10000"/>
              <a:gd name="connsiteY42" fmla="*/ 0 h 10000"/>
              <a:gd name="connsiteX43" fmla="*/ 5833 w 10000"/>
              <a:gd name="connsiteY43" fmla="*/ 0 h 10000"/>
              <a:gd name="connsiteX44" fmla="*/ 6389 w 10000"/>
              <a:gd name="connsiteY44" fmla="*/ 148 h 10000"/>
              <a:gd name="connsiteX45" fmla="*/ 6944 w 10000"/>
              <a:gd name="connsiteY45" fmla="*/ 296 h 10000"/>
              <a:gd name="connsiteX46" fmla="*/ 7500 w 10000"/>
              <a:gd name="connsiteY46" fmla="*/ 444 h 10000"/>
              <a:gd name="connsiteX47" fmla="*/ 8056 w 10000"/>
              <a:gd name="connsiteY47" fmla="*/ 591 h 10000"/>
              <a:gd name="connsiteX48" fmla="*/ 8333 w 10000"/>
              <a:gd name="connsiteY48" fmla="*/ 887 h 10000"/>
              <a:gd name="connsiteX49" fmla="*/ 8611 w 10000"/>
              <a:gd name="connsiteY49" fmla="*/ 1035 h 10000"/>
              <a:gd name="connsiteX50" fmla="*/ 8889 w 10000"/>
              <a:gd name="connsiteY50" fmla="*/ 1183 h 10000"/>
              <a:gd name="connsiteX51" fmla="*/ 8889 w 10000"/>
              <a:gd name="connsiteY51" fmla="*/ 1460 h 10000"/>
              <a:gd name="connsiteX52" fmla="*/ 9167 w 10000"/>
              <a:gd name="connsiteY52" fmla="*/ 1756 h 10000"/>
              <a:gd name="connsiteX53" fmla="*/ 9167 w 10000"/>
              <a:gd name="connsiteY53" fmla="*/ 2200 h 10000"/>
              <a:gd name="connsiteX54" fmla="*/ 9444 w 10000"/>
              <a:gd name="connsiteY54" fmla="*/ 2643 h 10000"/>
              <a:gd name="connsiteX55" fmla="*/ 9444 w 10000"/>
              <a:gd name="connsiteY55" fmla="*/ 3087 h 10000"/>
              <a:gd name="connsiteX56" fmla="*/ 9722 w 10000"/>
              <a:gd name="connsiteY56" fmla="*/ 3678 h 10000"/>
              <a:gd name="connsiteX57" fmla="*/ 9722 w 10000"/>
              <a:gd name="connsiteY57" fmla="*/ 4270 h 10000"/>
              <a:gd name="connsiteX58" fmla="*/ 9722 w 10000"/>
              <a:gd name="connsiteY58" fmla="*/ 4713 h 10000"/>
              <a:gd name="connsiteX59" fmla="*/ 9722 w 10000"/>
              <a:gd name="connsiteY59" fmla="*/ 5287 h 10000"/>
              <a:gd name="connsiteX60" fmla="*/ 9722 w 10000"/>
              <a:gd name="connsiteY60" fmla="*/ 5730 h 10000"/>
              <a:gd name="connsiteX61" fmla="*/ 10000 w 10000"/>
              <a:gd name="connsiteY61" fmla="*/ 6026 h 10000"/>
              <a:gd name="connsiteX62" fmla="*/ 10000 w 10000"/>
              <a:gd name="connsiteY62" fmla="*/ 6470 h 10000"/>
              <a:gd name="connsiteX63" fmla="*/ 10000 w 10000"/>
              <a:gd name="connsiteY63" fmla="*/ 6765 h 10000"/>
              <a:gd name="connsiteX64" fmla="*/ 10000 w 10000"/>
              <a:gd name="connsiteY64" fmla="*/ 6913 h 10000"/>
              <a:gd name="connsiteX65" fmla="*/ 9722 w 10000"/>
              <a:gd name="connsiteY65" fmla="*/ 7357 h 10000"/>
              <a:gd name="connsiteX66" fmla="*/ 9722 w 10000"/>
              <a:gd name="connsiteY66" fmla="*/ 7800 h 10000"/>
              <a:gd name="connsiteX67" fmla="*/ 9167 w 10000"/>
              <a:gd name="connsiteY67" fmla="*/ 8521 h 10000"/>
              <a:gd name="connsiteX68" fmla="*/ 8889 w 10000"/>
              <a:gd name="connsiteY68" fmla="*/ 8817 h 10000"/>
              <a:gd name="connsiteX69" fmla="*/ 8611 w 10000"/>
              <a:gd name="connsiteY69" fmla="*/ 9113 h 10000"/>
              <a:gd name="connsiteX70" fmla="*/ 8056 w 10000"/>
              <a:gd name="connsiteY70" fmla="*/ 9409 h 10000"/>
              <a:gd name="connsiteX71" fmla="*/ 7778 w 10000"/>
              <a:gd name="connsiteY71" fmla="*/ 9704 h 10000"/>
              <a:gd name="connsiteX72" fmla="*/ 7222 w 10000"/>
              <a:gd name="connsiteY72" fmla="*/ 9852 h 10000"/>
              <a:gd name="connsiteX73" fmla="*/ 6944 w 10000"/>
              <a:gd name="connsiteY73" fmla="*/ 9852 h 10000"/>
              <a:gd name="connsiteX74" fmla="*/ 6667 w 10000"/>
              <a:gd name="connsiteY74" fmla="*/ 10000 h 10000"/>
              <a:gd name="connsiteX75" fmla="*/ 6111 w 10000"/>
              <a:gd name="connsiteY75" fmla="*/ 10000 h 10000"/>
              <a:gd name="connsiteX76" fmla="*/ 6111 w 10000"/>
              <a:gd name="connsiteY76" fmla="*/ 10000 h 10000"/>
              <a:gd name="connsiteX77" fmla="*/ 5833 w 10000"/>
              <a:gd name="connsiteY77" fmla="*/ 9852 h 10000"/>
              <a:gd name="connsiteX78" fmla="*/ 5833 w 10000"/>
              <a:gd name="connsiteY78" fmla="*/ 9704 h 10000"/>
              <a:gd name="connsiteX79" fmla="*/ 5556 w 10000"/>
              <a:gd name="connsiteY79" fmla="*/ 9409 h 10000"/>
              <a:gd name="connsiteX80" fmla="*/ 5556 w 10000"/>
              <a:gd name="connsiteY80" fmla="*/ 9261 h 10000"/>
              <a:gd name="connsiteX81" fmla="*/ 5278 w 10000"/>
              <a:gd name="connsiteY81" fmla="*/ 9113 h 10000"/>
              <a:gd name="connsiteX82" fmla="*/ 5000 w 10000"/>
              <a:gd name="connsiteY82" fmla="*/ 8965 h 10000"/>
              <a:gd name="connsiteX83" fmla="*/ 4722 w 10000"/>
              <a:gd name="connsiteY83" fmla="*/ 8817 h 10000"/>
              <a:gd name="connsiteX84" fmla="*/ 4167 w 10000"/>
              <a:gd name="connsiteY84" fmla="*/ 8669 h 10000"/>
              <a:gd name="connsiteX85" fmla="*/ 3889 w 10000"/>
              <a:gd name="connsiteY85" fmla="*/ 8521 h 10000"/>
              <a:gd name="connsiteX86" fmla="*/ 3056 w 10000"/>
              <a:gd name="connsiteY86" fmla="*/ 8373 h 10000"/>
              <a:gd name="connsiteX87" fmla="*/ 2500 w 10000"/>
              <a:gd name="connsiteY87" fmla="*/ 8244 h 10000"/>
              <a:gd name="connsiteX88" fmla="*/ 2500 w 10000"/>
              <a:gd name="connsiteY88" fmla="*/ 8244 h 10000"/>
              <a:gd name="connsiteX0" fmla="*/ 2500 w 10000"/>
              <a:gd name="connsiteY0" fmla="*/ 8244 h 10000"/>
              <a:gd name="connsiteX1" fmla="*/ 1944 w 10000"/>
              <a:gd name="connsiteY1" fmla="*/ 8096 h 10000"/>
              <a:gd name="connsiteX2" fmla="*/ 1389 w 10000"/>
              <a:gd name="connsiteY2" fmla="*/ 7948 h 10000"/>
              <a:gd name="connsiteX3" fmla="*/ 833 w 10000"/>
              <a:gd name="connsiteY3" fmla="*/ 7800 h 10000"/>
              <a:gd name="connsiteX4" fmla="*/ 556 w 10000"/>
              <a:gd name="connsiteY4" fmla="*/ 7800 h 10000"/>
              <a:gd name="connsiteX5" fmla="*/ 278 w 10000"/>
              <a:gd name="connsiteY5" fmla="*/ 7652 h 10000"/>
              <a:gd name="connsiteX6" fmla="*/ 0 w 10000"/>
              <a:gd name="connsiteY6" fmla="*/ 7505 h 10000"/>
              <a:gd name="connsiteX7" fmla="*/ 0 w 10000"/>
              <a:gd name="connsiteY7" fmla="*/ 7505 h 10000"/>
              <a:gd name="connsiteX8" fmla="*/ 0 w 10000"/>
              <a:gd name="connsiteY8" fmla="*/ 7505 h 10000"/>
              <a:gd name="connsiteX9" fmla="*/ 833 w 10000"/>
              <a:gd name="connsiteY9" fmla="*/ 7505 h 10000"/>
              <a:gd name="connsiteX10" fmla="*/ 1111 w 10000"/>
              <a:gd name="connsiteY10" fmla="*/ 7505 h 10000"/>
              <a:gd name="connsiteX11" fmla="*/ 1667 w 10000"/>
              <a:gd name="connsiteY11" fmla="*/ 7505 h 10000"/>
              <a:gd name="connsiteX12" fmla="*/ 2222 w 10000"/>
              <a:gd name="connsiteY12" fmla="*/ 7505 h 10000"/>
              <a:gd name="connsiteX13" fmla="*/ 2778 w 10000"/>
              <a:gd name="connsiteY13" fmla="*/ 7505 h 10000"/>
              <a:gd name="connsiteX14" fmla="*/ 3611 w 10000"/>
              <a:gd name="connsiteY14" fmla="*/ 7652 h 10000"/>
              <a:gd name="connsiteX15" fmla="*/ 4167 w 10000"/>
              <a:gd name="connsiteY15" fmla="*/ 7652 h 10000"/>
              <a:gd name="connsiteX16" fmla="*/ 4722 w 10000"/>
              <a:gd name="connsiteY16" fmla="*/ 7652 h 10000"/>
              <a:gd name="connsiteX17" fmla="*/ 5000 w 10000"/>
              <a:gd name="connsiteY17" fmla="*/ 7652 h 10000"/>
              <a:gd name="connsiteX18" fmla="*/ 5833 w 10000"/>
              <a:gd name="connsiteY18" fmla="*/ 7652 h 10000"/>
              <a:gd name="connsiteX19" fmla="*/ 6111 w 10000"/>
              <a:gd name="connsiteY19" fmla="*/ 7652 h 10000"/>
              <a:gd name="connsiteX20" fmla="*/ 6667 w 10000"/>
              <a:gd name="connsiteY20" fmla="*/ 7505 h 10000"/>
              <a:gd name="connsiteX21" fmla="*/ 6944 w 10000"/>
              <a:gd name="connsiteY21" fmla="*/ 7357 h 10000"/>
              <a:gd name="connsiteX22" fmla="*/ 7222 w 10000"/>
              <a:gd name="connsiteY22" fmla="*/ 6913 h 10000"/>
              <a:gd name="connsiteX23" fmla="*/ 7222 w 10000"/>
              <a:gd name="connsiteY23" fmla="*/ 6617 h 10000"/>
              <a:gd name="connsiteX24" fmla="*/ 7222 w 10000"/>
              <a:gd name="connsiteY24" fmla="*/ 6026 h 10000"/>
              <a:gd name="connsiteX25" fmla="*/ 7500 w 10000"/>
              <a:gd name="connsiteY25" fmla="*/ 5582 h 10000"/>
              <a:gd name="connsiteX26" fmla="*/ 7222 w 10000"/>
              <a:gd name="connsiteY26" fmla="*/ 4843 h 10000"/>
              <a:gd name="connsiteX27" fmla="*/ 7222 w 10000"/>
              <a:gd name="connsiteY27" fmla="*/ 4270 h 10000"/>
              <a:gd name="connsiteX28" fmla="*/ 7222 w 10000"/>
              <a:gd name="connsiteY28" fmla="*/ 3530 h 10000"/>
              <a:gd name="connsiteX29" fmla="*/ 6944 w 10000"/>
              <a:gd name="connsiteY29" fmla="*/ 2939 h 10000"/>
              <a:gd name="connsiteX30" fmla="*/ 6944 w 10000"/>
              <a:gd name="connsiteY30" fmla="*/ 2495 h 10000"/>
              <a:gd name="connsiteX31" fmla="*/ 6667 w 10000"/>
              <a:gd name="connsiteY31" fmla="*/ 1904 h 10000"/>
              <a:gd name="connsiteX32" fmla="*/ 6667 w 10000"/>
              <a:gd name="connsiteY32" fmla="*/ 1608 h 10000"/>
              <a:gd name="connsiteX33" fmla="*/ 6389 w 10000"/>
              <a:gd name="connsiteY33" fmla="*/ 1183 h 10000"/>
              <a:gd name="connsiteX34" fmla="*/ 5833 w 10000"/>
              <a:gd name="connsiteY34" fmla="*/ 887 h 10000"/>
              <a:gd name="connsiteX35" fmla="*/ 5556 w 10000"/>
              <a:gd name="connsiteY35" fmla="*/ 739 h 10000"/>
              <a:gd name="connsiteX36" fmla="*/ 5278 w 10000"/>
              <a:gd name="connsiteY36" fmla="*/ 444 h 10000"/>
              <a:gd name="connsiteX37" fmla="*/ 5000 w 10000"/>
              <a:gd name="connsiteY37" fmla="*/ 296 h 10000"/>
              <a:gd name="connsiteX38" fmla="*/ 4722 w 10000"/>
              <a:gd name="connsiteY38" fmla="*/ 148 h 10000"/>
              <a:gd name="connsiteX39" fmla="*/ 5000 w 10000"/>
              <a:gd name="connsiteY39" fmla="*/ 0 h 10000"/>
              <a:gd name="connsiteX40" fmla="*/ 5000 w 10000"/>
              <a:gd name="connsiteY40" fmla="*/ 0 h 10000"/>
              <a:gd name="connsiteX41" fmla="*/ 5278 w 10000"/>
              <a:gd name="connsiteY41" fmla="*/ 0 h 10000"/>
              <a:gd name="connsiteX42" fmla="*/ 5833 w 10000"/>
              <a:gd name="connsiteY42" fmla="*/ 0 h 10000"/>
              <a:gd name="connsiteX43" fmla="*/ 6389 w 10000"/>
              <a:gd name="connsiteY43" fmla="*/ 148 h 10000"/>
              <a:gd name="connsiteX44" fmla="*/ 6944 w 10000"/>
              <a:gd name="connsiteY44" fmla="*/ 296 h 10000"/>
              <a:gd name="connsiteX45" fmla="*/ 7500 w 10000"/>
              <a:gd name="connsiteY45" fmla="*/ 444 h 10000"/>
              <a:gd name="connsiteX46" fmla="*/ 8056 w 10000"/>
              <a:gd name="connsiteY46" fmla="*/ 591 h 10000"/>
              <a:gd name="connsiteX47" fmla="*/ 8333 w 10000"/>
              <a:gd name="connsiteY47" fmla="*/ 887 h 10000"/>
              <a:gd name="connsiteX48" fmla="*/ 8611 w 10000"/>
              <a:gd name="connsiteY48" fmla="*/ 1035 h 10000"/>
              <a:gd name="connsiteX49" fmla="*/ 8889 w 10000"/>
              <a:gd name="connsiteY49" fmla="*/ 1183 h 10000"/>
              <a:gd name="connsiteX50" fmla="*/ 8889 w 10000"/>
              <a:gd name="connsiteY50" fmla="*/ 1460 h 10000"/>
              <a:gd name="connsiteX51" fmla="*/ 9167 w 10000"/>
              <a:gd name="connsiteY51" fmla="*/ 1756 h 10000"/>
              <a:gd name="connsiteX52" fmla="*/ 9167 w 10000"/>
              <a:gd name="connsiteY52" fmla="*/ 2200 h 10000"/>
              <a:gd name="connsiteX53" fmla="*/ 9444 w 10000"/>
              <a:gd name="connsiteY53" fmla="*/ 2643 h 10000"/>
              <a:gd name="connsiteX54" fmla="*/ 9444 w 10000"/>
              <a:gd name="connsiteY54" fmla="*/ 3087 h 10000"/>
              <a:gd name="connsiteX55" fmla="*/ 9722 w 10000"/>
              <a:gd name="connsiteY55" fmla="*/ 3678 h 10000"/>
              <a:gd name="connsiteX56" fmla="*/ 9722 w 10000"/>
              <a:gd name="connsiteY56" fmla="*/ 4270 h 10000"/>
              <a:gd name="connsiteX57" fmla="*/ 9722 w 10000"/>
              <a:gd name="connsiteY57" fmla="*/ 4713 h 10000"/>
              <a:gd name="connsiteX58" fmla="*/ 9722 w 10000"/>
              <a:gd name="connsiteY58" fmla="*/ 5287 h 10000"/>
              <a:gd name="connsiteX59" fmla="*/ 9722 w 10000"/>
              <a:gd name="connsiteY59" fmla="*/ 5730 h 10000"/>
              <a:gd name="connsiteX60" fmla="*/ 10000 w 10000"/>
              <a:gd name="connsiteY60" fmla="*/ 6026 h 10000"/>
              <a:gd name="connsiteX61" fmla="*/ 10000 w 10000"/>
              <a:gd name="connsiteY61" fmla="*/ 6470 h 10000"/>
              <a:gd name="connsiteX62" fmla="*/ 10000 w 10000"/>
              <a:gd name="connsiteY62" fmla="*/ 6765 h 10000"/>
              <a:gd name="connsiteX63" fmla="*/ 10000 w 10000"/>
              <a:gd name="connsiteY63" fmla="*/ 6913 h 10000"/>
              <a:gd name="connsiteX64" fmla="*/ 9722 w 10000"/>
              <a:gd name="connsiteY64" fmla="*/ 7357 h 10000"/>
              <a:gd name="connsiteX65" fmla="*/ 9722 w 10000"/>
              <a:gd name="connsiteY65" fmla="*/ 7800 h 10000"/>
              <a:gd name="connsiteX66" fmla="*/ 9167 w 10000"/>
              <a:gd name="connsiteY66" fmla="*/ 8521 h 10000"/>
              <a:gd name="connsiteX67" fmla="*/ 8889 w 10000"/>
              <a:gd name="connsiteY67" fmla="*/ 8817 h 10000"/>
              <a:gd name="connsiteX68" fmla="*/ 8611 w 10000"/>
              <a:gd name="connsiteY68" fmla="*/ 9113 h 10000"/>
              <a:gd name="connsiteX69" fmla="*/ 8056 w 10000"/>
              <a:gd name="connsiteY69" fmla="*/ 9409 h 10000"/>
              <a:gd name="connsiteX70" fmla="*/ 7778 w 10000"/>
              <a:gd name="connsiteY70" fmla="*/ 9704 h 10000"/>
              <a:gd name="connsiteX71" fmla="*/ 7222 w 10000"/>
              <a:gd name="connsiteY71" fmla="*/ 9852 h 10000"/>
              <a:gd name="connsiteX72" fmla="*/ 6944 w 10000"/>
              <a:gd name="connsiteY72" fmla="*/ 9852 h 10000"/>
              <a:gd name="connsiteX73" fmla="*/ 6667 w 10000"/>
              <a:gd name="connsiteY73" fmla="*/ 10000 h 10000"/>
              <a:gd name="connsiteX74" fmla="*/ 6111 w 10000"/>
              <a:gd name="connsiteY74" fmla="*/ 10000 h 10000"/>
              <a:gd name="connsiteX75" fmla="*/ 6111 w 10000"/>
              <a:gd name="connsiteY75" fmla="*/ 10000 h 10000"/>
              <a:gd name="connsiteX76" fmla="*/ 5833 w 10000"/>
              <a:gd name="connsiteY76" fmla="*/ 9852 h 10000"/>
              <a:gd name="connsiteX77" fmla="*/ 5833 w 10000"/>
              <a:gd name="connsiteY77" fmla="*/ 9704 h 10000"/>
              <a:gd name="connsiteX78" fmla="*/ 5556 w 10000"/>
              <a:gd name="connsiteY78" fmla="*/ 9409 h 10000"/>
              <a:gd name="connsiteX79" fmla="*/ 5556 w 10000"/>
              <a:gd name="connsiteY79" fmla="*/ 9261 h 10000"/>
              <a:gd name="connsiteX80" fmla="*/ 5278 w 10000"/>
              <a:gd name="connsiteY80" fmla="*/ 9113 h 10000"/>
              <a:gd name="connsiteX81" fmla="*/ 5000 w 10000"/>
              <a:gd name="connsiteY81" fmla="*/ 8965 h 10000"/>
              <a:gd name="connsiteX82" fmla="*/ 4722 w 10000"/>
              <a:gd name="connsiteY82" fmla="*/ 8817 h 10000"/>
              <a:gd name="connsiteX83" fmla="*/ 4167 w 10000"/>
              <a:gd name="connsiteY83" fmla="*/ 8669 h 10000"/>
              <a:gd name="connsiteX84" fmla="*/ 3889 w 10000"/>
              <a:gd name="connsiteY84" fmla="*/ 8521 h 10000"/>
              <a:gd name="connsiteX85" fmla="*/ 3056 w 10000"/>
              <a:gd name="connsiteY85" fmla="*/ 8373 h 10000"/>
              <a:gd name="connsiteX86" fmla="*/ 2500 w 10000"/>
              <a:gd name="connsiteY86" fmla="*/ 8244 h 10000"/>
              <a:gd name="connsiteX87" fmla="*/ 2500 w 10000"/>
              <a:gd name="connsiteY87" fmla="*/ 8244 h 10000"/>
              <a:gd name="connsiteX0" fmla="*/ 2500 w 10000"/>
              <a:gd name="connsiteY0" fmla="*/ 8244 h 10000"/>
              <a:gd name="connsiteX1" fmla="*/ 1944 w 10000"/>
              <a:gd name="connsiteY1" fmla="*/ 8096 h 10000"/>
              <a:gd name="connsiteX2" fmla="*/ 1389 w 10000"/>
              <a:gd name="connsiteY2" fmla="*/ 7948 h 10000"/>
              <a:gd name="connsiteX3" fmla="*/ 833 w 10000"/>
              <a:gd name="connsiteY3" fmla="*/ 7800 h 10000"/>
              <a:gd name="connsiteX4" fmla="*/ 556 w 10000"/>
              <a:gd name="connsiteY4" fmla="*/ 7800 h 10000"/>
              <a:gd name="connsiteX5" fmla="*/ 0 w 10000"/>
              <a:gd name="connsiteY5" fmla="*/ 7505 h 10000"/>
              <a:gd name="connsiteX6" fmla="*/ 0 w 10000"/>
              <a:gd name="connsiteY6" fmla="*/ 7505 h 10000"/>
              <a:gd name="connsiteX7" fmla="*/ 0 w 10000"/>
              <a:gd name="connsiteY7" fmla="*/ 7505 h 10000"/>
              <a:gd name="connsiteX8" fmla="*/ 833 w 10000"/>
              <a:gd name="connsiteY8" fmla="*/ 7505 h 10000"/>
              <a:gd name="connsiteX9" fmla="*/ 1111 w 10000"/>
              <a:gd name="connsiteY9" fmla="*/ 7505 h 10000"/>
              <a:gd name="connsiteX10" fmla="*/ 1667 w 10000"/>
              <a:gd name="connsiteY10" fmla="*/ 7505 h 10000"/>
              <a:gd name="connsiteX11" fmla="*/ 2222 w 10000"/>
              <a:gd name="connsiteY11" fmla="*/ 7505 h 10000"/>
              <a:gd name="connsiteX12" fmla="*/ 2778 w 10000"/>
              <a:gd name="connsiteY12" fmla="*/ 7505 h 10000"/>
              <a:gd name="connsiteX13" fmla="*/ 3611 w 10000"/>
              <a:gd name="connsiteY13" fmla="*/ 7652 h 10000"/>
              <a:gd name="connsiteX14" fmla="*/ 4167 w 10000"/>
              <a:gd name="connsiteY14" fmla="*/ 7652 h 10000"/>
              <a:gd name="connsiteX15" fmla="*/ 4722 w 10000"/>
              <a:gd name="connsiteY15" fmla="*/ 7652 h 10000"/>
              <a:gd name="connsiteX16" fmla="*/ 5000 w 10000"/>
              <a:gd name="connsiteY16" fmla="*/ 7652 h 10000"/>
              <a:gd name="connsiteX17" fmla="*/ 5833 w 10000"/>
              <a:gd name="connsiteY17" fmla="*/ 7652 h 10000"/>
              <a:gd name="connsiteX18" fmla="*/ 6111 w 10000"/>
              <a:gd name="connsiteY18" fmla="*/ 7652 h 10000"/>
              <a:gd name="connsiteX19" fmla="*/ 6667 w 10000"/>
              <a:gd name="connsiteY19" fmla="*/ 7505 h 10000"/>
              <a:gd name="connsiteX20" fmla="*/ 6944 w 10000"/>
              <a:gd name="connsiteY20" fmla="*/ 7357 h 10000"/>
              <a:gd name="connsiteX21" fmla="*/ 7222 w 10000"/>
              <a:gd name="connsiteY21" fmla="*/ 6913 h 10000"/>
              <a:gd name="connsiteX22" fmla="*/ 7222 w 10000"/>
              <a:gd name="connsiteY22" fmla="*/ 6617 h 10000"/>
              <a:gd name="connsiteX23" fmla="*/ 7222 w 10000"/>
              <a:gd name="connsiteY23" fmla="*/ 6026 h 10000"/>
              <a:gd name="connsiteX24" fmla="*/ 7500 w 10000"/>
              <a:gd name="connsiteY24" fmla="*/ 5582 h 10000"/>
              <a:gd name="connsiteX25" fmla="*/ 7222 w 10000"/>
              <a:gd name="connsiteY25" fmla="*/ 4843 h 10000"/>
              <a:gd name="connsiteX26" fmla="*/ 7222 w 10000"/>
              <a:gd name="connsiteY26" fmla="*/ 4270 h 10000"/>
              <a:gd name="connsiteX27" fmla="*/ 7222 w 10000"/>
              <a:gd name="connsiteY27" fmla="*/ 3530 h 10000"/>
              <a:gd name="connsiteX28" fmla="*/ 6944 w 10000"/>
              <a:gd name="connsiteY28" fmla="*/ 2939 h 10000"/>
              <a:gd name="connsiteX29" fmla="*/ 6944 w 10000"/>
              <a:gd name="connsiteY29" fmla="*/ 2495 h 10000"/>
              <a:gd name="connsiteX30" fmla="*/ 6667 w 10000"/>
              <a:gd name="connsiteY30" fmla="*/ 1904 h 10000"/>
              <a:gd name="connsiteX31" fmla="*/ 6667 w 10000"/>
              <a:gd name="connsiteY31" fmla="*/ 1608 h 10000"/>
              <a:gd name="connsiteX32" fmla="*/ 6389 w 10000"/>
              <a:gd name="connsiteY32" fmla="*/ 1183 h 10000"/>
              <a:gd name="connsiteX33" fmla="*/ 5833 w 10000"/>
              <a:gd name="connsiteY33" fmla="*/ 887 h 10000"/>
              <a:gd name="connsiteX34" fmla="*/ 5556 w 10000"/>
              <a:gd name="connsiteY34" fmla="*/ 739 h 10000"/>
              <a:gd name="connsiteX35" fmla="*/ 5278 w 10000"/>
              <a:gd name="connsiteY35" fmla="*/ 444 h 10000"/>
              <a:gd name="connsiteX36" fmla="*/ 5000 w 10000"/>
              <a:gd name="connsiteY36" fmla="*/ 296 h 10000"/>
              <a:gd name="connsiteX37" fmla="*/ 4722 w 10000"/>
              <a:gd name="connsiteY37" fmla="*/ 148 h 10000"/>
              <a:gd name="connsiteX38" fmla="*/ 5000 w 10000"/>
              <a:gd name="connsiteY38" fmla="*/ 0 h 10000"/>
              <a:gd name="connsiteX39" fmla="*/ 5000 w 10000"/>
              <a:gd name="connsiteY39" fmla="*/ 0 h 10000"/>
              <a:gd name="connsiteX40" fmla="*/ 5278 w 10000"/>
              <a:gd name="connsiteY40" fmla="*/ 0 h 10000"/>
              <a:gd name="connsiteX41" fmla="*/ 5833 w 10000"/>
              <a:gd name="connsiteY41" fmla="*/ 0 h 10000"/>
              <a:gd name="connsiteX42" fmla="*/ 6389 w 10000"/>
              <a:gd name="connsiteY42" fmla="*/ 148 h 10000"/>
              <a:gd name="connsiteX43" fmla="*/ 6944 w 10000"/>
              <a:gd name="connsiteY43" fmla="*/ 296 h 10000"/>
              <a:gd name="connsiteX44" fmla="*/ 7500 w 10000"/>
              <a:gd name="connsiteY44" fmla="*/ 444 h 10000"/>
              <a:gd name="connsiteX45" fmla="*/ 8056 w 10000"/>
              <a:gd name="connsiteY45" fmla="*/ 591 h 10000"/>
              <a:gd name="connsiteX46" fmla="*/ 8333 w 10000"/>
              <a:gd name="connsiteY46" fmla="*/ 887 h 10000"/>
              <a:gd name="connsiteX47" fmla="*/ 8611 w 10000"/>
              <a:gd name="connsiteY47" fmla="*/ 1035 h 10000"/>
              <a:gd name="connsiteX48" fmla="*/ 8889 w 10000"/>
              <a:gd name="connsiteY48" fmla="*/ 1183 h 10000"/>
              <a:gd name="connsiteX49" fmla="*/ 8889 w 10000"/>
              <a:gd name="connsiteY49" fmla="*/ 1460 h 10000"/>
              <a:gd name="connsiteX50" fmla="*/ 9167 w 10000"/>
              <a:gd name="connsiteY50" fmla="*/ 1756 h 10000"/>
              <a:gd name="connsiteX51" fmla="*/ 9167 w 10000"/>
              <a:gd name="connsiteY51" fmla="*/ 2200 h 10000"/>
              <a:gd name="connsiteX52" fmla="*/ 9444 w 10000"/>
              <a:gd name="connsiteY52" fmla="*/ 2643 h 10000"/>
              <a:gd name="connsiteX53" fmla="*/ 9444 w 10000"/>
              <a:gd name="connsiteY53" fmla="*/ 3087 h 10000"/>
              <a:gd name="connsiteX54" fmla="*/ 9722 w 10000"/>
              <a:gd name="connsiteY54" fmla="*/ 3678 h 10000"/>
              <a:gd name="connsiteX55" fmla="*/ 9722 w 10000"/>
              <a:gd name="connsiteY55" fmla="*/ 4270 h 10000"/>
              <a:gd name="connsiteX56" fmla="*/ 9722 w 10000"/>
              <a:gd name="connsiteY56" fmla="*/ 4713 h 10000"/>
              <a:gd name="connsiteX57" fmla="*/ 9722 w 10000"/>
              <a:gd name="connsiteY57" fmla="*/ 5287 h 10000"/>
              <a:gd name="connsiteX58" fmla="*/ 9722 w 10000"/>
              <a:gd name="connsiteY58" fmla="*/ 5730 h 10000"/>
              <a:gd name="connsiteX59" fmla="*/ 10000 w 10000"/>
              <a:gd name="connsiteY59" fmla="*/ 6026 h 10000"/>
              <a:gd name="connsiteX60" fmla="*/ 10000 w 10000"/>
              <a:gd name="connsiteY60" fmla="*/ 6470 h 10000"/>
              <a:gd name="connsiteX61" fmla="*/ 10000 w 10000"/>
              <a:gd name="connsiteY61" fmla="*/ 6765 h 10000"/>
              <a:gd name="connsiteX62" fmla="*/ 10000 w 10000"/>
              <a:gd name="connsiteY62" fmla="*/ 6913 h 10000"/>
              <a:gd name="connsiteX63" fmla="*/ 9722 w 10000"/>
              <a:gd name="connsiteY63" fmla="*/ 7357 h 10000"/>
              <a:gd name="connsiteX64" fmla="*/ 9722 w 10000"/>
              <a:gd name="connsiteY64" fmla="*/ 7800 h 10000"/>
              <a:gd name="connsiteX65" fmla="*/ 9167 w 10000"/>
              <a:gd name="connsiteY65" fmla="*/ 8521 h 10000"/>
              <a:gd name="connsiteX66" fmla="*/ 8889 w 10000"/>
              <a:gd name="connsiteY66" fmla="*/ 8817 h 10000"/>
              <a:gd name="connsiteX67" fmla="*/ 8611 w 10000"/>
              <a:gd name="connsiteY67" fmla="*/ 9113 h 10000"/>
              <a:gd name="connsiteX68" fmla="*/ 8056 w 10000"/>
              <a:gd name="connsiteY68" fmla="*/ 9409 h 10000"/>
              <a:gd name="connsiteX69" fmla="*/ 7778 w 10000"/>
              <a:gd name="connsiteY69" fmla="*/ 9704 h 10000"/>
              <a:gd name="connsiteX70" fmla="*/ 7222 w 10000"/>
              <a:gd name="connsiteY70" fmla="*/ 9852 h 10000"/>
              <a:gd name="connsiteX71" fmla="*/ 6944 w 10000"/>
              <a:gd name="connsiteY71" fmla="*/ 9852 h 10000"/>
              <a:gd name="connsiteX72" fmla="*/ 6667 w 10000"/>
              <a:gd name="connsiteY72" fmla="*/ 10000 h 10000"/>
              <a:gd name="connsiteX73" fmla="*/ 6111 w 10000"/>
              <a:gd name="connsiteY73" fmla="*/ 10000 h 10000"/>
              <a:gd name="connsiteX74" fmla="*/ 6111 w 10000"/>
              <a:gd name="connsiteY74" fmla="*/ 10000 h 10000"/>
              <a:gd name="connsiteX75" fmla="*/ 5833 w 10000"/>
              <a:gd name="connsiteY75" fmla="*/ 9852 h 10000"/>
              <a:gd name="connsiteX76" fmla="*/ 5833 w 10000"/>
              <a:gd name="connsiteY76" fmla="*/ 9704 h 10000"/>
              <a:gd name="connsiteX77" fmla="*/ 5556 w 10000"/>
              <a:gd name="connsiteY77" fmla="*/ 9409 h 10000"/>
              <a:gd name="connsiteX78" fmla="*/ 5556 w 10000"/>
              <a:gd name="connsiteY78" fmla="*/ 9261 h 10000"/>
              <a:gd name="connsiteX79" fmla="*/ 5278 w 10000"/>
              <a:gd name="connsiteY79" fmla="*/ 9113 h 10000"/>
              <a:gd name="connsiteX80" fmla="*/ 5000 w 10000"/>
              <a:gd name="connsiteY80" fmla="*/ 8965 h 10000"/>
              <a:gd name="connsiteX81" fmla="*/ 4722 w 10000"/>
              <a:gd name="connsiteY81" fmla="*/ 8817 h 10000"/>
              <a:gd name="connsiteX82" fmla="*/ 4167 w 10000"/>
              <a:gd name="connsiteY82" fmla="*/ 8669 h 10000"/>
              <a:gd name="connsiteX83" fmla="*/ 3889 w 10000"/>
              <a:gd name="connsiteY83" fmla="*/ 8521 h 10000"/>
              <a:gd name="connsiteX84" fmla="*/ 3056 w 10000"/>
              <a:gd name="connsiteY84" fmla="*/ 8373 h 10000"/>
              <a:gd name="connsiteX85" fmla="*/ 2500 w 10000"/>
              <a:gd name="connsiteY85" fmla="*/ 8244 h 10000"/>
              <a:gd name="connsiteX86" fmla="*/ 2500 w 10000"/>
              <a:gd name="connsiteY86" fmla="*/ 8244 h 10000"/>
              <a:gd name="connsiteX0" fmla="*/ 2500 w 10000"/>
              <a:gd name="connsiteY0" fmla="*/ 8244 h 10000"/>
              <a:gd name="connsiteX1" fmla="*/ 1944 w 10000"/>
              <a:gd name="connsiteY1" fmla="*/ 8096 h 10000"/>
              <a:gd name="connsiteX2" fmla="*/ 1389 w 10000"/>
              <a:gd name="connsiteY2" fmla="*/ 7948 h 10000"/>
              <a:gd name="connsiteX3" fmla="*/ 556 w 10000"/>
              <a:gd name="connsiteY3" fmla="*/ 7800 h 10000"/>
              <a:gd name="connsiteX4" fmla="*/ 0 w 10000"/>
              <a:gd name="connsiteY4" fmla="*/ 7505 h 10000"/>
              <a:gd name="connsiteX5" fmla="*/ 0 w 10000"/>
              <a:gd name="connsiteY5" fmla="*/ 7505 h 10000"/>
              <a:gd name="connsiteX6" fmla="*/ 0 w 10000"/>
              <a:gd name="connsiteY6" fmla="*/ 7505 h 10000"/>
              <a:gd name="connsiteX7" fmla="*/ 833 w 10000"/>
              <a:gd name="connsiteY7" fmla="*/ 7505 h 10000"/>
              <a:gd name="connsiteX8" fmla="*/ 1111 w 10000"/>
              <a:gd name="connsiteY8" fmla="*/ 7505 h 10000"/>
              <a:gd name="connsiteX9" fmla="*/ 1667 w 10000"/>
              <a:gd name="connsiteY9" fmla="*/ 7505 h 10000"/>
              <a:gd name="connsiteX10" fmla="*/ 2222 w 10000"/>
              <a:gd name="connsiteY10" fmla="*/ 7505 h 10000"/>
              <a:gd name="connsiteX11" fmla="*/ 2778 w 10000"/>
              <a:gd name="connsiteY11" fmla="*/ 7505 h 10000"/>
              <a:gd name="connsiteX12" fmla="*/ 3611 w 10000"/>
              <a:gd name="connsiteY12" fmla="*/ 7652 h 10000"/>
              <a:gd name="connsiteX13" fmla="*/ 4167 w 10000"/>
              <a:gd name="connsiteY13" fmla="*/ 7652 h 10000"/>
              <a:gd name="connsiteX14" fmla="*/ 4722 w 10000"/>
              <a:gd name="connsiteY14" fmla="*/ 7652 h 10000"/>
              <a:gd name="connsiteX15" fmla="*/ 5000 w 10000"/>
              <a:gd name="connsiteY15" fmla="*/ 7652 h 10000"/>
              <a:gd name="connsiteX16" fmla="*/ 5833 w 10000"/>
              <a:gd name="connsiteY16" fmla="*/ 7652 h 10000"/>
              <a:gd name="connsiteX17" fmla="*/ 6111 w 10000"/>
              <a:gd name="connsiteY17" fmla="*/ 7652 h 10000"/>
              <a:gd name="connsiteX18" fmla="*/ 6667 w 10000"/>
              <a:gd name="connsiteY18" fmla="*/ 7505 h 10000"/>
              <a:gd name="connsiteX19" fmla="*/ 6944 w 10000"/>
              <a:gd name="connsiteY19" fmla="*/ 7357 h 10000"/>
              <a:gd name="connsiteX20" fmla="*/ 7222 w 10000"/>
              <a:gd name="connsiteY20" fmla="*/ 6913 h 10000"/>
              <a:gd name="connsiteX21" fmla="*/ 7222 w 10000"/>
              <a:gd name="connsiteY21" fmla="*/ 6617 h 10000"/>
              <a:gd name="connsiteX22" fmla="*/ 7222 w 10000"/>
              <a:gd name="connsiteY22" fmla="*/ 6026 h 10000"/>
              <a:gd name="connsiteX23" fmla="*/ 7500 w 10000"/>
              <a:gd name="connsiteY23" fmla="*/ 5582 h 10000"/>
              <a:gd name="connsiteX24" fmla="*/ 7222 w 10000"/>
              <a:gd name="connsiteY24" fmla="*/ 4843 h 10000"/>
              <a:gd name="connsiteX25" fmla="*/ 7222 w 10000"/>
              <a:gd name="connsiteY25" fmla="*/ 4270 h 10000"/>
              <a:gd name="connsiteX26" fmla="*/ 7222 w 10000"/>
              <a:gd name="connsiteY26" fmla="*/ 3530 h 10000"/>
              <a:gd name="connsiteX27" fmla="*/ 6944 w 10000"/>
              <a:gd name="connsiteY27" fmla="*/ 2939 h 10000"/>
              <a:gd name="connsiteX28" fmla="*/ 6944 w 10000"/>
              <a:gd name="connsiteY28" fmla="*/ 2495 h 10000"/>
              <a:gd name="connsiteX29" fmla="*/ 6667 w 10000"/>
              <a:gd name="connsiteY29" fmla="*/ 1904 h 10000"/>
              <a:gd name="connsiteX30" fmla="*/ 6667 w 10000"/>
              <a:gd name="connsiteY30" fmla="*/ 1608 h 10000"/>
              <a:gd name="connsiteX31" fmla="*/ 6389 w 10000"/>
              <a:gd name="connsiteY31" fmla="*/ 1183 h 10000"/>
              <a:gd name="connsiteX32" fmla="*/ 5833 w 10000"/>
              <a:gd name="connsiteY32" fmla="*/ 887 h 10000"/>
              <a:gd name="connsiteX33" fmla="*/ 5556 w 10000"/>
              <a:gd name="connsiteY33" fmla="*/ 739 h 10000"/>
              <a:gd name="connsiteX34" fmla="*/ 5278 w 10000"/>
              <a:gd name="connsiteY34" fmla="*/ 444 h 10000"/>
              <a:gd name="connsiteX35" fmla="*/ 5000 w 10000"/>
              <a:gd name="connsiteY35" fmla="*/ 296 h 10000"/>
              <a:gd name="connsiteX36" fmla="*/ 4722 w 10000"/>
              <a:gd name="connsiteY36" fmla="*/ 148 h 10000"/>
              <a:gd name="connsiteX37" fmla="*/ 5000 w 10000"/>
              <a:gd name="connsiteY37" fmla="*/ 0 h 10000"/>
              <a:gd name="connsiteX38" fmla="*/ 5000 w 10000"/>
              <a:gd name="connsiteY38" fmla="*/ 0 h 10000"/>
              <a:gd name="connsiteX39" fmla="*/ 5278 w 10000"/>
              <a:gd name="connsiteY39" fmla="*/ 0 h 10000"/>
              <a:gd name="connsiteX40" fmla="*/ 5833 w 10000"/>
              <a:gd name="connsiteY40" fmla="*/ 0 h 10000"/>
              <a:gd name="connsiteX41" fmla="*/ 6389 w 10000"/>
              <a:gd name="connsiteY41" fmla="*/ 148 h 10000"/>
              <a:gd name="connsiteX42" fmla="*/ 6944 w 10000"/>
              <a:gd name="connsiteY42" fmla="*/ 296 h 10000"/>
              <a:gd name="connsiteX43" fmla="*/ 7500 w 10000"/>
              <a:gd name="connsiteY43" fmla="*/ 444 h 10000"/>
              <a:gd name="connsiteX44" fmla="*/ 8056 w 10000"/>
              <a:gd name="connsiteY44" fmla="*/ 591 h 10000"/>
              <a:gd name="connsiteX45" fmla="*/ 8333 w 10000"/>
              <a:gd name="connsiteY45" fmla="*/ 887 h 10000"/>
              <a:gd name="connsiteX46" fmla="*/ 8611 w 10000"/>
              <a:gd name="connsiteY46" fmla="*/ 1035 h 10000"/>
              <a:gd name="connsiteX47" fmla="*/ 8889 w 10000"/>
              <a:gd name="connsiteY47" fmla="*/ 1183 h 10000"/>
              <a:gd name="connsiteX48" fmla="*/ 8889 w 10000"/>
              <a:gd name="connsiteY48" fmla="*/ 1460 h 10000"/>
              <a:gd name="connsiteX49" fmla="*/ 9167 w 10000"/>
              <a:gd name="connsiteY49" fmla="*/ 1756 h 10000"/>
              <a:gd name="connsiteX50" fmla="*/ 9167 w 10000"/>
              <a:gd name="connsiteY50" fmla="*/ 2200 h 10000"/>
              <a:gd name="connsiteX51" fmla="*/ 9444 w 10000"/>
              <a:gd name="connsiteY51" fmla="*/ 2643 h 10000"/>
              <a:gd name="connsiteX52" fmla="*/ 9444 w 10000"/>
              <a:gd name="connsiteY52" fmla="*/ 3087 h 10000"/>
              <a:gd name="connsiteX53" fmla="*/ 9722 w 10000"/>
              <a:gd name="connsiteY53" fmla="*/ 3678 h 10000"/>
              <a:gd name="connsiteX54" fmla="*/ 9722 w 10000"/>
              <a:gd name="connsiteY54" fmla="*/ 4270 h 10000"/>
              <a:gd name="connsiteX55" fmla="*/ 9722 w 10000"/>
              <a:gd name="connsiteY55" fmla="*/ 4713 h 10000"/>
              <a:gd name="connsiteX56" fmla="*/ 9722 w 10000"/>
              <a:gd name="connsiteY56" fmla="*/ 5287 h 10000"/>
              <a:gd name="connsiteX57" fmla="*/ 9722 w 10000"/>
              <a:gd name="connsiteY57" fmla="*/ 5730 h 10000"/>
              <a:gd name="connsiteX58" fmla="*/ 10000 w 10000"/>
              <a:gd name="connsiteY58" fmla="*/ 6026 h 10000"/>
              <a:gd name="connsiteX59" fmla="*/ 10000 w 10000"/>
              <a:gd name="connsiteY59" fmla="*/ 6470 h 10000"/>
              <a:gd name="connsiteX60" fmla="*/ 10000 w 10000"/>
              <a:gd name="connsiteY60" fmla="*/ 6765 h 10000"/>
              <a:gd name="connsiteX61" fmla="*/ 10000 w 10000"/>
              <a:gd name="connsiteY61" fmla="*/ 6913 h 10000"/>
              <a:gd name="connsiteX62" fmla="*/ 9722 w 10000"/>
              <a:gd name="connsiteY62" fmla="*/ 7357 h 10000"/>
              <a:gd name="connsiteX63" fmla="*/ 9722 w 10000"/>
              <a:gd name="connsiteY63" fmla="*/ 7800 h 10000"/>
              <a:gd name="connsiteX64" fmla="*/ 9167 w 10000"/>
              <a:gd name="connsiteY64" fmla="*/ 8521 h 10000"/>
              <a:gd name="connsiteX65" fmla="*/ 8889 w 10000"/>
              <a:gd name="connsiteY65" fmla="*/ 8817 h 10000"/>
              <a:gd name="connsiteX66" fmla="*/ 8611 w 10000"/>
              <a:gd name="connsiteY66" fmla="*/ 9113 h 10000"/>
              <a:gd name="connsiteX67" fmla="*/ 8056 w 10000"/>
              <a:gd name="connsiteY67" fmla="*/ 9409 h 10000"/>
              <a:gd name="connsiteX68" fmla="*/ 7778 w 10000"/>
              <a:gd name="connsiteY68" fmla="*/ 9704 h 10000"/>
              <a:gd name="connsiteX69" fmla="*/ 7222 w 10000"/>
              <a:gd name="connsiteY69" fmla="*/ 9852 h 10000"/>
              <a:gd name="connsiteX70" fmla="*/ 6944 w 10000"/>
              <a:gd name="connsiteY70" fmla="*/ 9852 h 10000"/>
              <a:gd name="connsiteX71" fmla="*/ 6667 w 10000"/>
              <a:gd name="connsiteY71" fmla="*/ 10000 h 10000"/>
              <a:gd name="connsiteX72" fmla="*/ 6111 w 10000"/>
              <a:gd name="connsiteY72" fmla="*/ 10000 h 10000"/>
              <a:gd name="connsiteX73" fmla="*/ 6111 w 10000"/>
              <a:gd name="connsiteY73" fmla="*/ 10000 h 10000"/>
              <a:gd name="connsiteX74" fmla="*/ 5833 w 10000"/>
              <a:gd name="connsiteY74" fmla="*/ 9852 h 10000"/>
              <a:gd name="connsiteX75" fmla="*/ 5833 w 10000"/>
              <a:gd name="connsiteY75" fmla="*/ 9704 h 10000"/>
              <a:gd name="connsiteX76" fmla="*/ 5556 w 10000"/>
              <a:gd name="connsiteY76" fmla="*/ 9409 h 10000"/>
              <a:gd name="connsiteX77" fmla="*/ 5556 w 10000"/>
              <a:gd name="connsiteY77" fmla="*/ 9261 h 10000"/>
              <a:gd name="connsiteX78" fmla="*/ 5278 w 10000"/>
              <a:gd name="connsiteY78" fmla="*/ 9113 h 10000"/>
              <a:gd name="connsiteX79" fmla="*/ 5000 w 10000"/>
              <a:gd name="connsiteY79" fmla="*/ 8965 h 10000"/>
              <a:gd name="connsiteX80" fmla="*/ 4722 w 10000"/>
              <a:gd name="connsiteY80" fmla="*/ 8817 h 10000"/>
              <a:gd name="connsiteX81" fmla="*/ 4167 w 10000"/>
              <a:gd name="connsiteY81" fmla="*/ 8669 h 10000"/>
              <a:gd name="connsiteX82" fmla="*/ 3889 w 10000"/>
              <a:gd name="connsiteY82" fmla="*/ 8521 h 10000"/>
              <a:gd name="connsiteX83" fmla="*/ 3056 w 10000"/>
              <a:gd name="connsiteY83" fmla="*/ 8373 h 10000"/>
              <a:gd name="connsiteX84" fmla="*/ 2500 w 10000"/>
              <a:gd name="connsiteY84" fmla="*/ 8244 h 10000"/>
              <a:gd name="connsiteX85" fmla="*/ 2500 w 10000"/>
              <a:gd name="connsiteY85" fmla="*/ 8244 h 10000"/>
              <a:gd name="connsiteX0" fmla="*/ 2500 w 10000"/>
              <a:gd name="connsiteY0" fmla="*/ 8244 h 10000"/>
              <a:gd name="connsiteX1" fmla="*/ 1944 w 10000"/>
              <a:gd name="connsiteY1" fmla="*/ 8096 h 10000"/>
              <a:gd name="connsiteX2" fmla="*/ 1389 w 10000"/>
              <a:gd name="connsiteY2" fmla="*/ 7948 h 10000"/>
              <a:gd name="connsiteX3" fmla="*/ 0 w 10000"/>
              <a:gd name="connsiteY3" fmla="*/ 7505 h 10000"/>
              <a:gd name="connsiteX4" fmla="*/ 0 w 10000"/>
              <a:gd name="connsiteY4" fmla="*/ 7505 h 10000"/>
              <a:gd name="connsiteX5" fmla="*/ 0 w 10000"/>
              <a:gd name="connsiteY5" fmla="*/ 7505 h 10000"/>
              <a:gd name="connsiteX6" fmla="*/ 833 w 10000"/>
              <a:gd name="connsiteY6" fmla="*/ 7505 h 10000"/>
              <a:gd name="connsiteX7" fmla="*/ 1111 w 10000"/>
              <a:gd name="connsiteY7" fmla="*/ 7505 h 10000"/>
              <a:gd name="connsiteX8" fmla="*/ 1667 w 10000"/>
              <a:gd name="connsiteY8" fmla="*/ 7505 h 10000"/>
              <a:gd name="connsiteX9" fmla="*/ 2222 w 10000"/>
              <a:gd name="connsiteY9" fmla="*/ 7505 h 10000"/>
              <a:gd name="connsiteX10" fmla="*/ 2778 w 10000"/>
              <a:gd name="connsiteY10" fmla="*/ 7505 h 10000"/>
              <a:gd name="connsiteX11" fmla="*/ 3611 w 10000"/>
              <a:gd name="connsiteY11" fmla="*/ 7652 h 10000"/>
              <a:gd name="connsiteX12" fmla="*/ 4167 w 10000"/>
              <a:gd name="connsiteY12" fmla="*/ 7652 h 10000"/>
              <a:gd name="connsiteX13" fmla="*/ 4722 w 10000"/>
              <a:gd name="connsiteY13" fmla="*/ 7652 h 10000"/>
              <a:gd name="connsiteX14" fmla="*/ 5000 w 10000"/>
              <a:gd name="connsiteY14" fmla="*/ 7652 h 10000"/>
              <a:gd name="connsiteX15" fmla="*/ 5833 w 10000"/>
              <a:gd name="connsiteY15" fmla="*/ 7652 h 10000"/>
              <a:gd name="connsiteX16" fmla="*/ 6111 w 10000"/>
              <a:gd name="connsiteY16" fmla="*/ 7652 h 10000"/>
              <a:gd name="connsiteX17" fmla="*/ 6667 w 10000"/>
              <a:gd name="connsiteY17" fmla="*/ 7505 h 10000"/>
              <a:gd name="connsiteX18" fmla="*/ 6944 w 10000"/>
              <a:gd name="connsiteY18" fmla="*/ 7357 h 10000"/>
              <a:gd name="connsiteX19" fmla="*/ 7222 w 10000"/>
              <a:gd name="connsiteY19" fmla="*/ 6913 h 10000"/>
              <a:gd name="connsiteX20" fmla="*/ 7222 w 10000"/>
              <a:gd name="connsiteY20" fmla="*/ 6617 h 10000"/>
              <a:gd name="connsiteX21" fmla="*/ 7222 w 10000"/>
              <a:gd name="connsiteY21" fmla="*/ 6026 h 10000"/>
              <a:gd name="connsiteX22" fmla="*/ 7500 w 10000"/>
              <a:gd name="connsiteY22" fmla="*/ 5582 h 10000"/>
              <a:gd name="connsiteX23" fmla="*/ 7222 w 10000"/>
              <a:gd name="connsiteY23" fmla="*/ 4843 h 10000"/>
              <a:gd name="connsiteX24" fmla="*/ 7222 w 10000"/>
              <a:gd name="connsiteY24" fmla="*/ 4270 h 10000"/>
              <a:gd name="connsiteX25" fmla="*/ 7222 w 10000"/>
              <a:gd name="connsiteY25" fmla="*/ 3530 h 10000"/>
              <a:gd name="connsiteX26" fmla="*/ 6944 w 10000"/>
              <a:gd name="connsiteY26" fmla="*/ 2939 h 10000"/>
              <a:gd name="connsiteX27" fmla="*/ 6944 w 10000"/>
              <a:gd name="connsiteY27" fmla="*/ 2495 h 10000"/>
              <a:gd name="connsiteX28" fmla="*/ 6667 w 10000"/>
              <a:gd name="connsiteY28" fmla="*/ 1904 h 10000"/>
              <a:gd name="connsiteX29" fmla="*/ 6667 w 10000"/>
              <a:gd name="connsiteY29" fmla="*/ 1608 h 10000"/>
              <a:gd name="connsiteX30" fmla="*/ 6389 w 10000"/>
              <a:gd name="connsiteY30" fmla="*/ 1183 h 10000"/>
              <a:gd name="connsiteX31" fmla="*/ 5833 w 10000"/>
              <a:gd name="connsiteY31" fmla="*/ 887 h 10000"/>
              <a:gd name="connsiteX32" fmla="*/ 5556 w 10000"/>
              <a:gd name="connsiteY32" fmla="*/ 739 h 10000"/>
              <a:gd name="connsiteX33" fmla="*/ 5278 w 10000"/>
              <a:gd name="connsiteY33" fmla="*/ 444 h 10000"/>
              <a:gd name="connsiteX34" fmla="*/ 5000 w 10000"/>
              <a:gd name="connsiteY34" fmla="*/ 296 h 10000"/>
              <a:gd name="connsiteX35" fmla="*/ 4722 w 10000"/>
              <a:gd name="connsiteY35" fmla="*/ 148 h 10000"/>
              <a:gd name="connsiteX36" fmla="*/ 5000 w 10000"/>
              <a:gd name="connsiteY36" fmla="*/ 0 h 10000"/>
              <a:gd name="connsiteX37" fmla="*/ 5000 w 10000"/>
              <a:gd name="connsiteY37" fmla="*/ 0 h 10000"/>
              <a:gd name="connsiteX38" fmla="*/ 5278 w 10000"/>
              <a:gd name="connsiteY38" fmla="*/ 0 h 10000"/>
              <a:gd name="connsiteX39" fmla="*/ 5833 w 10000"/>
              <a:gd name="connsiteY39" fmla="*/ 0 h 10000"/>
              <a:gd name="connsiteX40" fmla="*/ 6389 w 10000"/>
              <a:gd name="connsiteY40" fmla="*/ 148 h 10000"/>
              <a:gd name="connsiteX41" fmla="*/ 6944 w 10000"/>
              <a:gd name="connsiteY41" fmla="*/ 296 h 10000"/>
              <a:gd name="connsiteX42" fmla="*/ 7500 w 10000"/>
              <a:gd name="connsiteY42" fmla="*/ 444 h 10000"/>
              <a:gd name="connsiteX43" fmla="*/ 8056 w 10000"/>
              <a:gd name="connsiteY43" fmla="*/ 591 h 10000"/>
              <a:gd name="connsiteX44" fmla="*/ 8333 w 10000"/>
              <a:gd name="connsiteY44" fmla="*/ 887 h 10000"/>
              <a:gd name="connsiteX45" fmla="*/ 8611 w 10000"/>
              <a:gd name="connsiteY45" fmla="*/ 1035 h 10000"/>
              <a:gd name="connsiteX46" fmla="*/ 8889 w 10000"/>
              <a:gd name="connsiteY46" fmla="*/ 1183 h 10000"/>
              <a:gd name="connsiteX47" fmla="*/ 8889 w 10000"/>
              <a:gd name="connsiteY47" fmla="*/ 1460 h 10000"/>
              <a:gd name="connsiteX48" fmla="*/ 9167 w 10000"/>
              <a:gd name="connsiteY48" fmla="*/ 1756 h 10000"/>
              <a:gd name="connsiteX49" fmla="*/ 9167 w 10000"/>
              <a:gd name="connsiteY49" fmla="*/ 2200 h 10000"/>
              <a:gd name="connsiteX50" fmla="*/ 9444 w 10000"/>
              <a:gd name="connsiteY50" fmla="*/ 2643 h 10000"/>
              <a:gd name="connsiteX51" fmla="*/ 9444 w 10000"/>
              <a:gd name="connsiteY51" fmla="*/ 3087 h 10000"/>
              <a:gd name="connsiteX52" fmla="*/ 9722 w 10000"/>
              <a:gd name="connsiteY52" fmla="*/ 3678 h 10000"/>
              <a:gd name="connsiteX53" fmla="*/ 9722 w 10000"/>
              <a:gd name="connsiteY53" fmla="*/ 4270 h 10000"/>
              <a:gd name="connsiteX54" fmla="*/ 9722 w 10000"/>
              <a:gd name="connsiteY54" fmla="*/ 4713 h 10000"/>
              <a:gd name="connsiteX55" fmla="*/ 9722 w 10000"/>
              <a:gd name="connsiteY55" fmla="*/ 5287 h 10000"/>
              <a:gd name="connsiteX56" fmla="*/ 9722 w 10000"/>
              <a:gd name="connsiteY56" fmla="*/ 5730 h 10000"/>
              <a:gd name="connsiteX57" fmla="*/ 10000 w 10000"/>
              <a:gd name="connsiteY57" fmla="*/ 6026 h 10000"/>
              <a:gd name="connsiteX58" fmla="*/ 10000 w 10000"/>
              <a:gd name="connsiteY58" fmla="*/ 6470 h 10000"/>
              <a:gd name="connsiteX59" fmla="*/ 10000 w 10000"/>
              <a:gd name="connsiteY59" fmla="*/ 6765 h 10000"/>
              <a:gd name="connsiteX60" fmla="*/ 10000 w 10000"/>
              <a:gd name="connsiteY60" fmla="*/ 6913 h 10000"/>
              <a:gd name="connsiteX61" fmla="*/ 9722 w 10000"/>
              <a:gd name="connsiteY61" fmla="*/ 7357 h 10000"/>
              <a:gd name="connsiteX62" fmla="*/ 9722 w 10000"/>
              <a:gd name="connsiteY62" fmla="*/ 7800 h 10000"/>
              <a:gd name="connsiteX63" fmla="*/ 9167 w 10000"/>
              <a:gd name="connsiteY63" fmla="*/ 8521 h 10000"/>
              <a:gd name="connsiteX64" fmla="*/ 8889 w 10000"/>
              <a:gd name="connsiteY64" fmla="*/ 8817 h 10000"/>
              <a:gd name="connsiteX65" fmla="*/ 8611 w 10000"/>
              <a:gd name="connsiteY65" fmla="*/ 9113 h 10000"/>
              <a:gd name="connsiteX66" fmla="*/ 8056 w 10000"/>
              <a:gd name="connsiteY66" fmla="*/ 9409 h 10000"/>
              <a:gd name="connsiteX67" fmla="*/ 7778 w 10000"/>
              <a:gd name="connsiteY67" fmla="*/ 9704 h 10000"/>
              <a:gd name="connsiteX68" fmla="*/ 7222 w 10000"/>
              <a:gd name="connsiteY68" fmla="*/ 9852 h 10000"/>
              <a:gd name="connsiteX69" fmla="*/ 6944 w 10000"/>
              <a:gd name="connsiteY69" fmla="*/ 9852 h 10000"/>
              <a:gd name="connsiteX70" fmla="*/ 6667 w 10000"/>
              <a:gd name="connsiteY70" fmla="*/ 10000 h 10000"/>
              <a:gd name="connsiteX71" fmla="*/ 6111 w 10000"/>
              <a:gd name="connsiteY71" fmla="*/ 10000 h 10000"/>
              <a:gd name="connsiteX72" fmla="*/ 6111 w 10000"/>
              <a:gd name="connsiteY72" fmla="*/ 10000 h 10000"/>
              <a:gd name="connsiteX73" fmla="*/ 5833 w 10000"/>
              <a:gd name="connsiteY73" fmla="*/ 9852 h 10000"/>
              <a:gd name="connsiteX74" fmla="*/ 5833 w 10000"/>
              <a:gd name="connsiteY74" fmla="*/ 9704 h 10000"/>
              <a:gd name="connsiteX75" fmla="*/ 5556 w 10000"/>
              <a:gd name="connsiteY75" fmla="*/ 9409 h 10000"/>
              <a:gd name="connsiteX76" fmla="*/ 5556 w 10000"/>
              <a:gd name="connsiteY76" fmla="*/ 9261 h 10000"/>
              <a:gd name="connsiteX77" fmla="*/ 5278 w 10000"/>
              <a:gd name="connsiteY77" fmla="*/ 9113 h 10000"/>
              <a:gd name="connsiteX78" fmla="*/ 5000 w 10000"/>
              <a:gd name="connsiteY78" fmla="*/ 8965 h 10000"/>
              <a:gd name="connsiteX79" fmla="*/ 4722 w 10000"/>
              <a:gd name="connsiteY79" fmla="*/ 8817 h 10000"/>
              <a:gd name="connsiteX80" fmla="*/ 4167 w 10000"/>
              <a:gd name="connsiteY80" fmla="*/ 8669 h 10000"/>
              <a:gd name="connsiteX81" fmla="*/ 3889 w 10000"/>
              <a:gd name="connsiteY81" fmla="*/ 8521 h 10000"/>
              <a:gd name="connsiteX82" fmla="*/ 3056 w 10000"/>
              <a:gd name="connsiteY82" fmla="*/ 8373 h 10000"/>
              <a:gd name="connsiteX83" fmla="*/ 2500 w 10000"/>
              <a:gd name="connsiteY83" fmla="*/ 8244 h 10000"/>
              <a:gd name="connsiteX84" fmla="*/ 2500 w 10000"/>
              <a:gd name="connsiteY84" fmla="*/ 8244 h 10000"/>
              <a:gd name="connsiteX0" fmla="*/ 2500 w 10000"/>
              <a:gd name="connsiteY0" fmla="*/ 8244 h 10000"/>
              <a:gd name="connsiteX1" fmla="*/ 1944 w 10000"/>
              <a:gd name="connsiteY1" fmla="*/ 8096 h 10000"/>
              <a:gd name="connsiteX2" fmla="*/ 1389 w 10000"/>
              <a:gd name="connsiteY2" fmla="*/ 7948 h 10000"/>
              <a:gd name="connsiteX3" fmla="*/ 0 w 10000"/>
              <a:gd name="connsiteY3" fmla="*/ 7505 h 10000"/>
              <a:gd name="connsiteX4" fmla="*/ 0 w 10000"/>
              <a:gd name="connsiteY4" fmla="*/ 7505 h 10000"/>
              <a:gd name="connsiteX5" fmla="*/ 833 w 10000"/>
              <a:gd name="connsiteY5" fmla="*/ 7505 h 10000"/>
              <a:gd name="connsiteX6" fmla="*/ 1111 w 10000"/>
              <a:gd name="connsiteY6" fmla="*/ 7505 h 10000"/>
              <a:gd name="connsiteX7" fmla="*/ 1667 w 10000"/>
              <a:gd name="connsiteY7" fmla="*/ 7505 h 10000"/>
              <a:gd name="connsiteX8" fmla="*/ 2222 w 10000"/>
              <a:gd name="connsiteY8" fmla="*/ 7505 h 10000"/>
              <a:gd name="connsiteX9" fmla="*/ 2778 w 10000"/>
              <a:gd name="connsiteY9" fmla="*/ 7505 h 10000"/>
              <a:gd name="connsiteX10" fmla="*/ 3611 w 10000"/>
              <a:gd name="connsiteY10" fmla="*/ 7652 h 10000"/>
              <a:gd name="connsiteX11" fmla="*/ 4167 w 10000"/>
              <a:gd name="connsiteY11" fmla="*/ 7652 h 10000"/>
              <a:gd name="connsiteX12" fmla="*/ 4722 w 10000"/>
              <a:gd name="connsiteY12" fmla="*/ 7652 h 10000"/>
              <a:gd name="connsiteX13" fmla="*/ 5000 w 10000"/>
              <a:gd name="connsiteY13" fmla="*/ 7652 h 10000"/>
              <a:gd name="connsiteX14" fmla="*/ 5833 w 10000"/>
              <a:gd name="connsiteY14" fmla="*/ 7652 h 10000"/>
              <a:gd name="connsiteX15" fmla="*/ 6111 w 10000"/>
              <a:gd name="connsiteY15" fmla="*/ 7652 h 10000"/>
              <a:gd name="connsiteX16" fmla="*/ 6667 w 10000"/>
              <a:gd name="connsiteY16" fmla="*/ 7505 h 10000"/>
              <a:gd name="connsiteX17" fmla="*/ 6944 w 10000"/>
              <a:gd name="connsiteY17" fmla="*/ 7357 h 10000"/>
              <a:gd name="connsiteX18" fmla="*/ 7222 w 10000"/>
              <a:gd name="connsiteY18" fmla="*/ 6913 h 10000"/>
              <a:gd name="connsiteX19" fmla="*/ 7222 w 10000"/>
              <a:gd name="connsiteY19" fmla="*/ 6617 h 10000"/>
              <a:gd name="connsiteX20" fmla="*/ 7222 w 10000"/>
              <a:gd name="connsiteY20" fmla="*/ 6026 h 10000"/>
              <a:gd name="connsiteX21" fmla="*/ 7500 w 10000"/>
              <a:gd name="connsiteY21" fmla="*/ 5582 h 10000"/>
              <a:gd name="connsiteX22" fmla="*/ 7222 w 10000"/>
              <a:gd name="connsiteY22" fmla="*/ 4843 h 10000"/>
              <a:gd name="connsiteX23" fmla="*/ 7222 w 10000"/>
              <a:gd name="connsiteY23" fmla="*/ 4270 h 10000"/>
              <a:gd name="connsiteX24" fmla="*/ 7222 w 10000"/>
              <a:gd name="connsiteY24" fmla="*/ 3530 h 10000"/>
              <a:gd name="connsiteX25" fmla="*/ 6944 w 10000"/>
              <a:gd name="connsiteY25" fmla="*/ 2939 h 10000"/>
              <a:gd name="connsiteX26" fmla="*/ 6944 w 10000"/>
              <a:gd name="connsiteY26" fmla="*/ 2495 h 10000"/>
              <a:gd name="connsiteX27" fmla="*/ 6667 w 10000"/>
              <a:gd name="connsiteY27" fmla="*/ 1904 h 10000"/>
              <a:gd name="connsiteX28" fmla="*/ 6667 w 10000"/>
              <a:gd name="connsiteY28" fmla="*/ 1608 h 10000"/>
              <a:gd name="connsiteX29" fmla="*/ 6389 w 10000"/>
              <a:gd name="connsiteY29" fmla="*/ 1183 h 10000"/>
              <a:gd name="connsiteX30" fmla="*/ 5833 w 10000"/>
              <a:gd name="connsiteY30" fmla="*/ 887 h 10000"/>
              <a:gd name="connsiteX31" fmla="*/ 5556 w 10000"/>
              <a:gd name="connsiteY31" fmla="*/ 739 h 10000"/>
              <a:gd name="connsiteX32" fmla="*/ 5278 w 10000"/>
              <a:gd name="connsiteY32" fmla="*/ 444 h 10000"/>
              <a:gd name="connsiteX33" fmla="*/ 5000 w 10000"/>
              <a:gd name="connsiteY33" fmla="*/ 296 h 10000"/>
              <a:gd name="connsiteX34" fmla="*/ 4722 w 10000"/>
              <a:gd name="connsiteY34" fmla="*/ 148 h 10000"/>
              <a:gd name="connsiteX35" fmla="*/ 5000 w 10000"/>
              <a:gd name="connsiteY35" fmla="*/ 0 h 10000"/>
              <a:gd name="connsiteX36" fmla="*/ 5000 w 10000"/>
              <a:gd name="connsiteY36" fmla="*/ 0 h 10000"/>
              <a:gd name="connsiteX37" fmla="*/ 5278 w 10000"/>
              <a:gd name="connsiteY37" fmla="*/ 0 h 10000"/>
              <a:gd name="connsiteX38" fmla="*/ 5833 w 10000"/>
              <a:gd name="connsiteY38" fmla="*/ 0 h 10000"/>
              <a:gd name="connsiteX39" fmla="*/ 6389 w 10000"/>
              <a:gd name="connsiteY39" fmla="*/ 148 h 10000"/>
              <a:gd name="connsiteX40" fmla="*/ 6944 w 10000"/>
              <a:gd name="connsiteY40" fmla="*/ 296 h 10000"/>
              <a:gd name="connsiteX41" fmla="*/ 7500 w 10000"/>
              <a:gd name="connsiteY41" fmla="*/ 444 h 10000"/>
              <a:gd name="connsiteX42" fmla="*/ 8056 w 10000"/>
              <a:gd name="connsiteY42" fmla="*/ 591 h 10000"/>
              <a:gd name="connsiteX43" fmla="*/ 8333 w 10000"/>
              <a:gd name="connsiteY43" fmla="*/ 887 h 10000"/>
              <a:gd name="connsiteX44" fmla="*/ 8611 w 10000"/>
              <a:gd name="connsiteY44" fmla="*/ 1035 h 10000"/>
              <a:gd name="connsiteX45" fmla="*/ 8889 w 10000"/>
              <a:gd name="connsiteY45" fmla="*/ 1183 h 10000"/>
              <a:gd name="connsiteX46" fmla="*/ 8889 w 10000"/>
              <a:gd name="connsiteY46" fmla="*/ 1460 h 10000"/>
              <a:gd name="connsiteX47" fmla="*/ 9167 w 10000"/>
              <a:gd name="connsiteY47" fmla="*/ 1756 h 10000"/>
              <a:gd name="connsiteX48" fmla="*/ 9167 w 10000"/>
              <a:gd name="connsiteY48" fmla="*/ 2200 h 10000"/>
              <a:gd name="connsiteX49" fmla="*/ 9444 w 10000"/>
              <a:gd name="connsiteY49" fmla="*/ 2643 h 10000"/>
              <a:gd name="connsiteX50" fmla="*/ 9444 w 10000"/>
              <a:gd name="connsiteY50" fmla="*/ 3087 h 10000"/>
              <a:gd name="connsiteX51" fmla="*/ 9722 w 10000"/>
              <a:gd name="connsiteY51" fmla="*/ 3678 h 10000"/>
              <a:gd name="connsiteX52" fmla="*/ 9722 w 10000"/>
              <a:gd name="connsiteY52" fmla="*/ 4270 h 10000"/>
              <a:gd name="connsiteX53" fmla="*/ 9722 w 10000"/>
              <a:gd name="connsiteY53" fmla="*/ 4713 h 10000"/>
              <a:gd name="connsiteX54" fmla="*/ 9722 w 10000"/>
              <a:gd name="connsiteY54" fmla="*/ 5287 h 10000"/>
              <a:gd name="connsiteX55" fmla="*/ 9722 w 10000"/>
              <a:gd name="connsiteY55" fmla="*/ 5730 h 10000"/>
              <a:gd name="connsiteX56" fmla="*/ 10000 w 10000"/>
              <a:gd name="connsiteY56" fmla="*/ 6026 h 10000"/>
              <a:gd name="connsiteX57" fmla="*/ 10000 w 10000"/>
              <a:gd name="connsiteY57" fmla="*/ 6470 h 10000"/>
              <a:gd name="connsiteX58" fmla="*/ 10000 w 10000"/>
              <a:gd name="connsiteY58" fmla="*/ 6765 h 10000"/>
              <a:gd name="connsiteX59" fmla="*/ 10000 w 10000"/>
              <a:gd name="connsiteY59" fmla="*/ 6913 h 10000"/>
              <a:gd name="connsiteX60" fmla="*/ 9722 w 10000"/>
              <a:gd name="connsiteY60" fmla="*/ 7357 h 10000"/>
              <a:gd name="connsiteX61" fmla="*/ 9722 w 10000"/>
              <a:gd name="connsiteY61" fmla="*/ 7800 h 10000"/>
              <a:gd name="connsiteX62" fmla="*/ 9167 w 10000"/>
              <a:gd name="connsiteY62" fmla="*/ 8521 h 10000"/>
              <a:gd name="connsiteX63" fmla="*/ 8889 w 10000"/>
              <a:gd name="connsiteY63" fmla="*/ 8817 h 10000"/>
              <a:gd name="connsiteX64" fmla="*/ 8611 w 10000"/>
              <a:gd name="connsiteY64" fmla="*/ 9113 h 10000"/>
              <a:gd name="connsiteX65" fmla="*/ 8056 w 10000"/>
              <a:gd name="connsiteY65" fmla="*/ 9409 h 10000"/>
              <a:gd name="connsiteX66" fmla="*/ 7778 w 10000"/>
              <a:gd name="connsiteY66" fmla="*/ 9704 h 10000"/>
              <a:gd name="connsiteX67" fmla="*/ 7222 w 10000"/>
              <a:gd name="connsiteY67" fmla="*/ 9852 h 10000"/>
              <a:gd name="connsiteX68" fmla="*/ 6944 w 10000"/>
              <a:gd name="connsiteY68" fmla="*/ 9852 h 10000"/>
              <a:gd name="connsiteX69" fmla="*/ 6667 w 10000"/>
              <a:gd name="connsiteY69" fmla="*/ 10000 h 10000"/>
              <a:gd name="connsiteX70" fmla="*/ 6111 w 10000"/>
              <a:gd name="connsiteY70" fmla="*/ 10000 h 10000"/>
              <a:gd name="connsiteX71" fmla="*/ 6111 w 10000"/>
              <a:gd name="connsiteY71" fmla="*/ 10000 h 10000"/>
              <a:gd name="connsiteX72" fmla="*/ 5833 w 10000"/>
              <a:gd name="connsiteY72" fmla="*/ 9852 h 10000"/>
              <a:gd name="connsiteX73" fmla="*/ 5833 w 10000"/>
              <a:gd name="connsiteY73" fmla="*/ 9704 h 10000"/>
              <a:gd name="connsiteX74" fmla="*/ 5556 w 10000"/>
              <a:gd name="connsiteY74" fmla="*/ 9409 h 10000"/>
              <a:gd name="connsiteX75" fmla="*/ 5556 w 10000"/>
              <a:gd name="connsiteY75" fmla="*/ 9261 h 10000"/>
              <a:gd name="connsiteX76" fmla="*/ 5278 w 10000"/>
              <a:gd name="connsiteY76" fmla="*/ 9113 h 10000"/>
              <a:gd name="connsiteX77" fmla="*/ 5000 w 10000"/>
              <a:gd name="connsiteY77" fmla="*/ 8965 h 10000"/>
              <a:gd name="connsiteX78" fmla="*/ 4722 w 10000"/>
              <a:gd name="connsiteY78" fmla="*/ 8817 h 10000"/>
              <a:gd name="connsiteX79" fmla="*/ 4167 w 10000"/>
              <a:gd name="connsiteY79" fmla="*/ 8669 h 10000"/>
              <a:gd name="connsiteX80" fmla="*/ 3889 w 10000"/>
              <a:gd name="connsiteY80" fmla="*/ 8521 h 10000"/>
              <a:gd name="connsiteX81" fmla="*/ 3056 w 10000"/>
              <a:gd name="connsiteY81" fmla="*/ 8373 h 10000"/>
              <a:gd name="connsiteX82" fmla="*/ 2500 w 10000"/>
              <a:gd name="connsiteY82" fmla="*/ 8244 h 10000"/>
              <a:gd name="connsiteX83" fmla="*/ 2500 w 10000"/>
              <a:gd name="connsiteY83" fmla="*/ 8244 h 10000"/>
              <a:gd name="connsiteX0" fmla="*/ 2500 w 10000"/>
              <a:gd name="connsiteY0" fmla="*/ 8244 h 10000"/>
              <a:gd name="connsiteX1" fmla="*/ 1944 w 10000"/>
              <a:gd name="connsiteY1" fmla="*/ 8096 h 10000"/>
              <a:gd name="connsiteX2" fmla="*/ 1389 w 10000"/>
              <a:gd name="connsiteY2" fmla="*/ 7948 h 10000"/>
              <a:gd name="connsiteX3" fmla="*/ 0 w 10000"/>
              <a:gd name="connsiteY3" fmla="*/ 7505 h 10000"/>
              <a:gd name="connsiteX4" fmla="*/ 0 w 10000"/>
              <a:gd name="connsiteY4" fmla="*/ 7505 h 10000"/>
              <a:gd name="connsiteX5" fmla="*/ 833 w 10000"/>
              <a:gd name="connsiteY5" fmla="*/ 7505 h 10000"/>
              <a:gd name="connsiteX6" fmla="*/ 1667 w 10000"/>
              <a:gd name="connsiteY6" fmla="*/ 7505 h 10000"/>
              <a:gd name="connsiteX7" fmla="*/ 2222 w 10000"/>
              <a:gd name="connsiteY7" fmla="*/ 7505 h 10000"/>
              <a:gd name="connsiteX8" fmla="*/ 2778 w 10000"/>
              <a:gd name="connsiteY8" fmla="*/ 7505 h 10000"/>
              <a:gd name="connsiteX9" fmla="*/ 3611 w 10000"/>
              <a:gd name="connsiteY9" fmla="*/ 7652 h 10000"/>
              <a:gd name="connsiteX10" fmla="*/ 4167 w 10000"/>
              <a:gd name="connsiteY10" fmla="*/ 7652 h 10000"/>
              <a:gd name="connsiteX11" fmla="*/ 4722 w 10000"/>
              <a:gd name="connsiteY11" fmla="*/ 7652 h 10000"/>
              <a:gd name="connsiteX12" fmla="*/ 5000 w 10000"/>
              <a:gd name="connsiteY12" fmla="*/ 7652 h 10000"/>
              <a:gd name="connsiteX13" fmla="*/ 5833 w 10000"/>
              <a:gd name="connsiteY13" fmla="*/ 7652 h 10000"/>
              <a:gd name="connsiteX14" fmla="*/ 6111 w 10000"/>
              <a:gd name="connsiteY14" fmla="*/ 7652 h 10000"/>
              <a:gd name="connsiteX15" fmla="*/ 6667 w 10000"/>
              <a:gd name="connsiteY15" fmla="*/ 7505 h 10000"/>
              <a:gd name="connsiteX16" fmla="*/ 6944 w 10000"/>
              <a:gd name="connsiteY16" fmla="*/ 7357 h 10000"/>
              <a:gd name="connsiteX17" fmla="*/ 7222 w 10000"/>
              <a:gd name="connsiteY17" fmla="*/ 6913 h 10000"/>
              <a:gd name="connsiteX18" fmla="*/ 7222 w 10000"/>
              <a:gd name="connsiteY18" fmla="*/ 6617 h 10000"/>
              <a:gd name="connsiteX19" fmla="*/ 7222 w 10000"/>
              <a:gd name="connsiteY19" fmla="*/ 6026 h 10000"/>
              <a:gd name="connsiteX20" fmla="*/ 7500 w 10000"/>
              <a:gd name="connsiteY20" fmla="*/ 5582 h 10000"/>
              <a:gd name="connsiteX21" fmla="*/ 7222 w 10000"/>
              <a:gd name="connsiteY21" fmla="*/ 4843 h 10000"/>
              <a:gd name="connsiteX22" fmla="*/ 7222 w 10000"/>
              <a:gd name="connsiteY22" fmla="*/ 4270 h 10000"/>
              <a:gd name="connsiteX23" fmla="*/ 7222 w 10000"/>
              <a:gd name="connsiteY23" fmla="*/ 3530 h 10000"/>
              <a:gd name="connsiteX24" fmla="*/ 6944 w 10000"/>
              <a:gd name="connsiteY24" fmla="*/ 2939 h 10000"/>
              <a:gd name="connsiteX25" fmla="*/ 6944 w 10000"/>
              <a:gd name="connsiteY25" fmla="*/ 2495 h 10000"/>
              <a:gd name="connsiteX26" fmla="*/ 6667 w 10000"/>
              <a:gd name="connsiteY26" fmla="*/ 1904 h 10000"/>
              <a:gd name="connsiteX27" fmla="*/ 6667 w 10000"/>
              <a:gd name="connsiteY27" fmla="*/ 1608 h 10000"/>
              <a:gd name="connsiteX28" fmla="*/ 6389 w 10000"/>
              <a:gd name="connsiteY28" fmla="*/ 1183 h 10000"/>
              <a:gd name="connsiteX29" fmla="*/ 5833 w 10000"/>
              <a:gd name="connsiteY29" fmla="*/ 887 h 10000"/>
              <a:gd name="connsiteX30" fmla="*/ 5556 w 10000"/>
              <a:gd name="connsiteY30" fmla="*/ 739 h 10000"/>
              <a:gd name="connsiteX31" fmla="*/ 5278 w 10000"/>
              <a:gd name="connsiteY31" fmla="*/ 444 h 10000"/>
              <a:gd name="connsiteX32" fmla="*/ 5000 w 10000"/>
              <a:gd name="connsiteY32" fmla="*/ 296 h 10000"/>
              <a:gd name="connsiteX33" fmla="*/ 4722 w 10000"/>
              <a:gd name="connsiteY33" fmla="*/ 148 h 10000"/>
              <a:gd name="connsiteX34" fmla="*/ 5000 w 10000"/>
              <a:gd name="connsiteY34" fmla="*/ 0 h 10000"/>
              <a:gd name="connsiteX35" fmla="*/ 5000 w 10000"/>
              <a:gd name="connsiteY35" fmla="*/ 0 h 10000"/>
              <a:gd name="connsiteX36" fmla="*/ 5278 w 10000"/>
              <a:gd name="connsiteY36" fmla="*/ 0 h 10000"/>
              <a:gd name="connsiteX37" fmla="*/ 5833 w 10000"/>
              <a:gd name="connsiteY37" fmla="*/ 0 h 10000"/>
              <a:gd name="connsiteX38" fmla="*/ 6389 w 10000"/>
              <a:gd name="connsiteY38" fmla="*/ 148 h 10000"/>
              <a:gd name="connsiteX39" fmla="*/ 6944 w 10000"/>
              <a:gd name="connsiteY39" fmla="*/ 296 h 10000"/>
              <a:gd name="connsiteX40" fmla="*/ 7500 w 10000"/>
              <a:gd name="connsiteY40" fmla="*/ 444 h 10000"/>
              <a:gd name="connsiteX41" fmla="*/ 8056 w 10000"/>
              <a:gd name="connsiteY41" fmla="*/ 591 h 10000"/>
              <a:gd name="connsiteX42" fmla="*/ 8333 w 10000"/>
              <a:gd name="connsiteY42" fmla="*/ 887 h 10000"/>
              <a:gd name="connsiteX43" fmla="*/ 8611 w 10000"/>
              <a:gd name="connsiteY43" fmla="*/ 1035 h 10000"/>
              <a:gd name="connsiteX44" fmla="*/ 8889 w 10000"/>
              <a:gd name="connsiteY44" fmla="*/ 1183 h 10000"/>
              <a:gd name="connsiteX45" fmla="*/ 8889 w 10000"/>
              <a:gd name="connsiteY45" fmla="*/ 1460 h 10000"/>
              <a:gd name="connsiteX46" fmla="*/ 9167 w 10000"/>
              <a:gd name="connsiteY46" fmla="*/ 1756 h 10000"/>
              <a:gd name="connsiteX47" fmla="*/ 9167 w 10000"/>
              <a:gd name="connsiteY47" fmla="*/ 2200 h 10000"/>
              <a:gd name="connsiteX48" fmla="*/ 9444 w 10000"/>
              <a:gd name="connsiteY48" fmla="*/ 2643 h 10000"/>
              <a:gd name="connsiteX49" fmla="*/ 9444 w 10000"/>
              <a:gd name="connsiteY49" fmla="*/ 3087 h 10000"/>
              <a:gd name="connsiteX50" fmla="*/ 9722 w 10000"/>
              <a:gd name="connsiteY50" fmla="*/ 3678 h 10000"/>
              <a:gd name="connsiteX51" fmla="*/ 9722 w 10000"/>
              <a:gd name="connsiteY51" fmla="*/ 4270 h 10000"/>
              <a:gd name="connsiteX52" fmla="*/ 9722 w 10000"/>
              <a:gd name="connsiteY52" fmla="*/ 4713 h 10000"/>
              <a:gd name="connsiteX53" fmla="*/ 9722 w 10000"/>
              <a:gd name="connsiteY53" fmla="*/ 5287 h 10000"/>
              <a:gd name="connsiteX54" fmla="*/ 9722 w 10000"/>
              <a:gd name="connsiteY54" fmla="*/ 5730 h 10000"/>
              <a:gd name="connsiteX55" fmla="*/ 10000 w 10000"/>
              <a:gd name="connsiteY55" fmla="*/ 6026 h 10000"/>
              <a:gd name="connsiteX56" fmla="*/ 10000 w 10000"/>
              <a:gd name="connsiteY56" fmla="*/ 6470 h 10000"/>
              <a:gd name="connsiteX57" fmla="*/ 10000 w 10000"/>
              <a:gd name="connsiteY57" fmla="*/ 6765 h 10000"/>
              <a:gd name="connsiteX58" fmla="*/ 10000 w 10000"/>
              <a:gd name="connsiteY58" fmla="*/ 6913 h 10000"/>
              <a:gd name="connsiteX59" fmla="*/ 9722 w 10000"/>
              <a:gd name="connsiteY59" fmla="*/ 7357 h 10000"/>
              <a:gd name="connsiteX60" fmla="*/ 9722 w 10000"/>
              <a:gd name="connsiteY60" fmla="*/ 7800 h 10000"/>
              <a:gd name="connsiteX61" fmla="*/ 9167 w 10000"/>
              <a:gd name="connsiteY61" fmla="*/ 8521 h 10000"/>
              <a:gd name="connsiteX62" fmla="*/ 8889 w 10000"/>
              <a:gd name="connsiteY62" fmla="*/ 8817 h 10000"/>
              <a:gd name="connsiteX63" fmla="*/ 8611 w 10000"/>
              <a:gd name="connsiteY63" fmla="*/ 9113 h 10000"/>
              <a:gd name="connsiteX64" fmla="*/ 8056 w 10000"/>
              <a:gd name="connsiteY64" fmla="*/ 9409 h 10000"/>
              <a:gd name="connsiteX65" fmla="*/ 7778 w 10000"/>
              <a:gd name="connsiteY65" fmla="*/ 9704 h 10000"/>
              <a:gd name="connsiteX66" fmla="*/ 7222 w 10000"/>
              <a:gd name="connsiteY66" fmla="*/ 9852 h 10000"/>
              <a:gd name="connsiteX67" fmla="*/ 6944 w 10000"/>
              <a:gd name="connsiteY67" fmla="*/ 9852 h 10000"/>
              <a:gd name="connsiteX68" fmla="*/ 6667 w 10000"/>
              <a:gd name="connsiteY68" fmla="*/ 10000 h 10000"/>
              <a:gd name="connsiteX69" fmla="*/ 6111 w 10000"/>
              <a:gd name="connsiteY69" fmla="*/ 10000 h 10000"/>
              <a:gd name="connsiteX70" fmla="*/ 6111 w 10000"/>
              <a:gd name="connsiteY70" fmla="*/ 10000 h 10000"/>
              <a:gd name="connsiteX71" fmla="*/ 5833 w 10000"/>
              <a:gd name="connsiteY71" fmla="*/ 9852 h 10000"/>
              <a:gd name="connsiteX72" fmla="*/ 5833 w 10000"/>
              <a:gd name="connsiteY72" fmla="*/ 9704 h 10000"/>
              <a:gd name="connsiteX73" fmla="*/ 5556 w 10000"/>
              <a:gd name="connsiteY73" fmla="*/ 9409 h 10000"/>
              <a:gd name="connsiteX74" fmla="*/ 5556 w 10000"/>
              <a:gd name="connsiteY74" fmla="*/ 9261 h 10000"/>
              <a:gd name="connsiteX75" fmla="*/ 5278 w 10000"/>
              <a:gd name="connsiteY75" fmla="*/ 9113 h 10000"/>
              <a:gd name="connsiteX76" fmla="*/ 5000 w 10000"/>
              <a:gd name="connsiteY76" fmla="*/ 8965 h 10000"/>
              <a:gd name="connsiteX77" fmla="*/ 4722 w 10000"/>
              <a:gd name="connsiteY77" fmla="*/ 8817 h 10000"/>
              <a:gd name="connsiteX78" fmla="*/ 4167 w 10000"/>
              <a:gd name="connsiteY78" fmla="*/ 8669 h 10000"/>
              <a:gd name="connsiteX79" fmla="*/ 3889 w 10000"/>
              <a:gd name="connsiteY79" fmla="*/ 8521 h 10000"/>
              <a:gd name="connsiteX80" fmla="*/ 3056 w 10000"/>
              <a:gd name="connsiteY80" fmla="*/ 8373 h 10000"/>
              <a:gd name="connsiteX81" fmla="*/ 2500 w 10000"/>
              <a:gd name="connsiteY81" fmla="*/ 8244 h 10000"/>
              <a:gd name="connsiteX82" fmla="*/ 2500 w 10000"/>
              <a:gd name="connsiteY82" fmla="*/ 8244 h 10000"/>
              <a:gd name="connsiteX0" fmla="*/ 2500 w 10000"/>
              <a:gd name="connsiteY0" fmla="*/ 8244 h 10000"/>
              <a:gd name="connsiteX1" fmla="*/ 1944 w 10000"/>
              <a:gd name="connsiteY1" fmla="*/ 8096 h 10000"/>
              <a:gd name="connsiteX2" fmla="*/ 1389 w 10000"/>
              <a:gd name="connsiteY2" fmla="*/ 7948 h 10000"/>
              <a:gd name="connsiteX3" fmla="*/ 0 w 10000"/>
              <a:gd name="connsiteY3" fmla="*/ 7505 h 10000"/>
              <a:gd name="connsiteX4" fmla="*/ 833 w 10000"/>
              <a:gd name="connsiteY4" fmla="*/ 7505 h 10000"/>
              <a:gd name="connsiteX5" fmla="*/ 1667 w 10000"/>
              <a:gd name="connsiteY5" fmla="*/ 7505 h 10000"/>
              <a:gd name="connsiteX6" fmla="*/ 2222 w 10000"/>
              <a:gd name="connsiteY6" fmla="*/ 7505 h 10000"/>
              <a:gd name="connsiteX7" fmla="*/ 2778 w 10000"/>
              <a:gd name="connsiteY7" fmla="*/ 7505 h 10000"/>
              <a:gd name="connsiteX8" fmla="*/ 3611 w 10000"/>
              <a:gd name="connsiteY8" fmla="*/ 7652 h 10000"/>
              <a:gd name="connsiteX9" fmla="*/ 4167 w 10000"/>
              <a:gd name="connsiteY9" fmla="*/ 7652 h 10000"/>
              <a:gd name="connsiteX10" fmla="*/ 4722 w 10000"/>
              <a:gd name="connsiteY10" fmla="*/ 7652 h 10000"/>
              <a:gd name="connsiteX11" fmla="*/ 5000 w 10000"/>
              <a:gd name="connsiteY11" fmla="*/ 7652 h 10000"/>
              <a:gd name="connsiteX12" fmla="*/ 5833 w 10000"/>
              <a:gd name="connsiteY12" fmla="*/ 7652 h 10000"/>
              <a:gd name="connsiteX13" fmla="*/ 6111 w 10000"/>
              <a:gd name="connsiteY13" fmla="*/ 7652 h 10000"/>
              <a:gd name="connsiteX14" fmla="*/ 6667 w 10000"/>
              <a:gd name="connsiteY14" fmla="*/ 7505 h 10000"/>
              <a:gd name="connsiteX15" fmla="*/ 6944 w 10000"/>
              <a:gd name="connsiteY15" fmla="*/ 7357 h 10000"/>
              <a:gd name="connsiteX16" fmla="*/ 7222 w 10000"/>
              <a:gd name="connsiteY16" fmla="*/ 6913 h 10000"/>
              <a:gd name="connsiteX17" fmla="*/ 7222 w 10000"/>
              <a:gd name="connsiteY17" fmla="*/ 6617 h 10000"/>
              <a:gd name="connsiteX18" fmla="*/ 7222 w 10000"/>
              <a:gd name="connsiteY18" fmla="*/ 6026 h 10000"/>
              <a:gd name="connsiteX19" fmla="*/ 7500 w 10000"/>
              <a:gd name="connsiteY19" fmla="*/ 5582 h 10000"/>
              <a:gd name="connsiteX20" fmla="*/ 7222 w 10000"/>
              <a:gd name="connsiteY20" fmla="*/ 4843 h 10000"/>
              <a:gd name="connsiteX21" fmla="*/ 7222 w 10000"/>
              <a:gd name="connsiteY21" fmla="*/ 4270 h 10000"/>
              <a:gd name="connsiteX22" fmla="*/ 7222 w 10000"/>
              <a:gd name="connsiteY22" fmla="*/ 3530 h 10000"/>
              <a:gd name="connsiteX23" fmla="*/ 6944 w 10000"/>
              <a:gd name="connsiteY23" fmla="*/ 2939 h 10000"/>
              <a:gd name="connsiteX24" fmla="*/ 6944 w 10000"/>
              <a:gd name="connsiteY24" fmla="*/ 2495 h 10000"/>
              <a:gd name="connsiteX25" fmla="*/ 6667 w 10000"/>
              <a:gd name="connsiteY25" fmla="*/ 1904 h 10000"/>
              <a:gd name="connsiteX26" fmla="*/ 6667 w 10000"/>
              <a:gd name="connsiteY26" fmla="*/ 1608 h 10000"/>
              <a:gd name="connsiteX27" fmla="*/ 6389 w 10000"/>
              <a:gd name="connsiteY27" fmla="*/ 1183 h 10000"/>
              <a:gd name="connsiteX28" fmla="*/ 5833 w 10000"/>
              <a:gd name="connsiteY28" fmla="*/ 887 h 10000"/>
              <a:gd name="connsiteX29" fmla="*/ 5556 w 10000"/>
              <a:gd name="connsiteY29" fmla="*/ 739 h 10000"/>
              <a:gd name="connsiteX30" fmla="*/ 5278 w 10000"/>
              <a:gd name="connsiteY30" fmla="*/ 444 h 10000"/>
              <a:gd name="connsiteX31" fmla="*/ 5000 w 10000"/>
              <a:gd name="connsiteY31" fmla="*/ 296 h 10000"/>
              <a:gd name="connsiteX32" fmla="*/ 4722 w 10000"/>
              <a:gd name="connsiteY32" fmla="*/ 148 h 10000"/>
              <a:gd name="connsiteX33" fmla="*/ 5000 w 10000"/>
              <a:gd name="connsiteY33" fmla="*/ 0 h 10000"/>
              <a:gd name="connsiteX34" fmla="*/ 5000 w 10000"/>
              <a:gd name="connsiteY34" fmla="*/ 0 h 10000"/>
              <a:gd name="connsiteX35" fmla="*/ 5278 w 10000"/>
              <a:gd name="connsiteY35" fmla="*/ 0 h 10000"/>
              <a:gd name="connsiteX36" fmla="*/ 5833 w 10000"/>
              <a:gd name="connsiteY36" fmla="*/ 0 h 10000"/>
              <a:gd name="connsiteX37" fmla="*/ 6389 w 10000"/>
              <a:gd name="connsiteY37" fmla="*/ 148 h 10000"/>
              <a:gd name="connsiteX38" fmla="*/ 6944 w 10000"/>
              <a:gd name="connsiteY38" fmla="*/ 296 h 10000"/>
              <a:gd name="connsiteX39" fmla="*/ 7500 w 10000"/>
              <a:gd name="connsiteY39" fmla="*/ 444 h 10000"/>
              <a:gd name="connsiteX40" fmla="*/ 8056 w 10000"/>
              <a:gd name="connsiteY40" fmla="*/ 591 h 10000"/>
              <a:gd name="connsiteX41" fmla="*/ 8333 w 10000"/>
              <a:gd name="connsiteY41" fmla="*/ 887 h 10000"/>
              <a:gd name="connsiteX42" fmla="*/ 8611 w 10000"/>
              <a:gd name="connsiteY42" fmla="*/ 1035 h 10000"/>
              <a:gd name="connsiteX43" fmla="*/ 8889 w 10000"/>
              <a:gd name="connsiteY43" fmla="*/ 1183 h 10000"/>
              <a:gd name="connsiteX44" fmla="*/ 8889 w 10000"/>
              <a:gd name="connsiteY44" fmla="*/ 1460 h 10000"/>
              <a:gd name="connsiteX45" fmla="*/ 9167 w 10000"/>
              <a:gd name="connsiteY45" fmla="*/ 1756 h 10000"/>
              <a:gd name="connsiteX46" fmla="*/ 9167 w 10000"/>
              <a:gd name="connsiteY46" fmla="*/ 2200 h 10000"/>
              <a:gd name="connsiteX47" fmla="*/ 9444 w 10000"/>
              <a:gd name="connsiteY47" fmla="*/ 2643 h 10000"/>
              <a:gd name="connsiteX48" fmla="*/ 9444 w 10000"/>
              <a:gd name="connsiteY48" fmla="*/ 3087 h 10000"/>
              <a:gd name="connsiteX49" fmla="*/ 9722 w 10000"/>
              <a:gd name="connsiteY49" fmla="*/ 3678 h 10000"/>
              <a:gd name="connsiteX50" fmla="*/ 9722 w 10000"/>
              <a:gd name="connsiteY50" fmla="*/ 4270 h 10000"/>
              <a:gd name="connsiteX51" fmla="*/ 9722 w 10000"/>
              <a:gd name="connsiteY51" fmla="*/ 4713 h 10000"/>
              <a:gd name="connsiteX52" fmla="*/ 9722 w 10000"/>
              <a:gd name="connsiteY52" fmla="*/ 5287 h 10000"/>
              <a:gd name="connsiteX53" fmla="*/ 9722 w 10000"/>
              <a:gd name="connsiteY53" fmla="*/ 5730 h 10000"/>
              <a:gd name="connsiteX54" fmla="*/ 10000 w 10000"/>
              <a:gd name="connsiteY54" fmla="*/ 6026 h 10000"/>
              <a:gd name="connsiteX55" fmla="*/ 10000 w 10000"/>
              <a:gd name="connsiteY55" fmla="*/ 6470 h 10000"/>
              <a:gd name="connsiteX56" fmla="*/ 10000 w 10000"/>
              <a:gd name="connsiteY56" fmla="*/ 6765 h 10000"/>
              <a:gd name="connsiteX57" fmla="*/ 10000 w 10000"/>
              <a:gd name="connsiteY57" fmla="*/ 6913 h 10000"/>
              <a:gd name="connsiteX58" fmla="*/ 9722 w 10000"/>
              <a:gd name="connsiteY58" fmla="*/ 7357 h 10000"/>
              <a:gd name="connsiteX59" fmla="*/ 9722 w 10000"/>
              <a:gd name="connsiteY59" fmla="*/ 7800 h 10000"/>
              <a:gd name="connsiteX60" fmla="*/ 9167 w 10000"/>
              <a:gd name="connsiteY60" fmla="*/ 8521 h 10000"/>
              <a:gd name="connsiteX61" fmla="*/ 8889 w 10000"/>
              <a:gd name="connsiteY61" fmla="*/ 8817 h 10000"/>
              <a:gd name="connsiteX62" fmla="*/ 8611 w 10000"/>
              <a:gd name="connsiteY62" fmla="*/ 9113 h 10000"/>
              <a:gd name="connsiteX63" fmla="*/ 8056 w 10000"/>
              <a:gd name="connsiteY63" fmla="*/ 9409 h 10000"/>
              <a:gd name="connsiteX64" fmla="*/ 7778 w 10000"/>
              <a:gd name="connsiteY64" fmla="*/ 9704 h 10000"/>
              <a:gd name="connsiteX65" fmla="*/ 7222 w 10000"/>
              <a:gd name="connsiteY65" fmla="*/ 9852 h 10000"/>
              <a:gd name="connsiteX66" fmla="*/ 6944 w 10000"/>
              <a:gd name="connsiteY66" fmla="*/ 9852 h 10000"/>
              <a:gd name="connsiteX67" fmla="*/ 6667 w 10000"/>
              <a:gd name="connsiteY67" fmla="*/ 10000 h 10000"/>
              <a:gd name="connsiteX68" fmla="*/ 6111 w 10000"/>
              <a:gd name="connsiteY68" fmla="*/ 10000 h 10000"/>
              <a:gd name="connsiteX69" fmla="*/ 6111 w 10000"/>
              <a:gd name="connsiteY69" fmla="*/ 10000 h 10000"/>
              <a:gd name="connsiteX70" fmla="*/ 5833 w 10000"/>
              <a:gd name="connsiteY70" fmla="*/ 9852 h 10000"/>
              <a:gd name="connsiteX71" fmla="*/ 5833 w 10000"/>
              <a:gd name="connsiteY71" fmla="*/ 9704 h 10000"/>
              <a:gd name="connsiteX72" fmla="*/ 5556 w 10000"/>
              <a:gd name="connsiteY72" fmla="*/ 9409 h 10000"/>
              <a:gd name="connsiteX73" fmla="*/ 5556 w 10000"/>
              <a:gd name="connsiteY73" fmla="*/ 9261 h 10000"/>
              <a:gd name="connsiteX74" fmla="*/ 5278 w 10000"/>
              <a:gd name="connsiteY74" fmla="*/ 9113 h 10000"/>
              <a:gd name="connsiteX75" fmla="*/ 5000 w 10000"/>
              <a:gd name="connsiteY75" fmla="*/ 8965 h 10000"/>
              <a:gd name="connsiteX76" fmla="*/ 4722 w 10000"/>
              <a:gd name="connsiteY76" fmla="*/ 8817 h 10000"/>
              <a:gd name="connsiteX77" fmla="*/ 4167 w 10000"/>
              <a:gd name="connsiteY77" fmla="*/ 8669 h 10000"/>
              <a:gd name="connsiteX78" fmla="*/ 3889 w 10000"/>
              <a:gd name="connsiteY78" fmla="*/ 8521 h 10000"/>
              <a:gd name="connsiteX79" fmla="*/ 3056 w 10000"/>
              <a:gd name="connsiteY79" fmla="*/ 8373 h 10000"/>
              <a:gd name="connsiteX80" fmla="*/ 2500 w 10000"/>
              <a:gd name="connsiteY80" fmla="*/ 8244 h 10000"/>
              <a:gd name="connsiteX81" fmla="*/ 2500 w 10000"/>
              <a:gd name="connsiteY81" fmla="*/ 8244 h 10000"/>
              <a:gd name="connsiteX0" fmla="*/ 2500 w 10000"/>
              <a:gd name="connsiteY0" fmla="*/ 8244 h 10000"/>
              <a:gd name="connsiteX1" fmla="*/ 1944 w 10000"/>
              <a:gd name="connsiteY1" fmla="*/ 8096 h 10000"/>
              <a:gd name="connsiteX2" fmla="*/ 1389 w 10000"/>
              <a:gd name="connsiteY2" fmla="*/ 7948 h 10000"/>
              <a:gd name="connsiteX3" fmla="*/ 0 w 10000"/>
              <a:gd name="connsiteY3" fmla="*/ 7505 h 10000"/>
              <a:gd name="connsiteX4" fmla="*/ 833 w 10000"/>
              <a:gd name="connsiteY4" fmla="*/ 7505 h 10000"/>
              <a:gd name="connsiteX5" fmla="*/ 2222 w 10000"/>
              <a:gd name="connsiteY5" fmla="*/ 7505 h 10000"/>
              <a:gd name="connsiteX6" fmla="*/ 2778 w 10000"/>
              <a:gd name="connsiteY6" fmla="*/ 7505 h 10000"/>
              <a:gd name="connsiteX7" fmla="*/ 3611 w 10000"/>
              <a:gd name="connsiteY7" fmla="*/ 7652 h 10000"/>
              <a:gd name="connsiteX8" fmla="*/ 4167 w 10000"/>
              <a:gd name="connsiteY8" fmla="*/ 7652 h 10000"/>
              <a:gd name="connsiteX9" fmla="*/ 4722 w 10000"/>
              <a:gd name="connsiteY9" fmla="*/ 7652 h 10000"/>
              <a:gd name="connsiteX10" fmla="*/ 5000 w 10000"/>
              <a:gd name="connsiteY10" fmla="*/ 7652 h 10000"/>
              <a:gd name="connsiteX11" fmla="*/ 5833 w 10000"/>
              <a:gd name="connsiteY11" fmla="*/ 7652 h 10000"/>
              <a:gd name="connsiteX12" fmla="*/ 6111 w 10000"/>
              <a:gd name="connsiteY12" fmla="*/ 7652 h 10000"/>
              <a:gd name="connsiteX13" fmla="*/ 6667 w 10000"/>
              <a:gd name="connsiteY13" fmla="*/ 7505 h 10000"/>
              <a:gd name="connsiteX14" fmla="*/ 6944 w 10000"/>
              <a:gd name="connsiteY14" fmla="*/ 7357 h 10000"/>
              <a:gd name="connsiteX15" fmla="*/ 7222 w 10000"/>
              <a:gd name="connsiteY15" fmla="*/ 6913 h 10000"/>
              <a:gd name="connsiteX16" fmla="*/ 7222 w 10000"/>
              <a:gd name="connsiteY16" fmla="*/ 6617 h 10000"/>
              <a:gd name="connsiteX17" fmla="*/ 7222 w 10000"/>
              <a:gd name="connsiteY17" fmla="*/ 6026 h 10000"/>
              <a:gd name="connsiteX18" fmla="*/ 7500 w 10000"/>
              <a:gd name="connsiteY18" fmla="*/ 5582 h 10000"/>
              <a:gd name="connsiteX19" fmla="*/ 7222 w 10000"/>
              <a:gd name="connsiteY19" fmla="*/ 4843 h 10000"/>
              <a:gd name="connsiteX20" fmla="*/ 7222 w 10000"/>
              <a:gd name="connsiteY20" fmla="*/ 4270 h 10000"/>
              <a:gd name="connsiteX21" fmla="*/ 7222 w 10000"/>
              <a:gd name="connsiteY21" fmla="*/ 3530 h 10000"/>
              <a:gd name="connsiteX22" fmla="*/ 6944 w 10000"/>
              <a:gd name="connsiteY22" fmla="*/ 2939 h 10000"/>
              <a:gd name="connsiteX23" fmla="*/ 6944 w 10000"/>
              <a:gd name="connsiteY23" fmla="*/ 2495 h 10000"/>
              <a:gd name="connsiteX24" fmla="*/ 6667 w 10000"/>
              <a:gd name="connsiteY24" fmla="*/ 1904 h 10000"/>
              <a:gd name="connsiteX25" fmla="*/ 6667 w 10000"/>
              <a:gd name="connsiteY25" fmla="*/ 1608 h 10000"/>
              <a:gd name="connsiteX26" fmla="*/ 6389 w 10000"/>
              <a:gd name="connsiteY26" fmla="*/ 1183 h 10000"/>
              <a:gd name="connsiteX27" fmla="*/ 5833 w 10000"/>
              <a:gd name="connsiteY27" fmla="*/ 887 h 10000"/>
              <a:gd name="connsiteX28" fmla="*/ 5556 w 10000"/>
              <a:gd name="connsiteY28" fmla="*/ 739 h 10000"/>
              <a:gd name="connsiteX29" fmla="*/ 5278 w 10000"/>
              <a:gd name="connsiteY29" fmla="*/ 444 h 10000"/>
              <a:gd name="connsiteX30" fmla="*/ 5000 w 10000"/>
              <a:gd name="connsiteY30" fmla="*/ 296 h 10000"/>
              <a:gd name="connsiteX31" fmla="*/ 4722 w 10000"/>
              <a:gd name="connsiteY31" fmla="*/ 148 h 10000"/>
              <a:gd name="connsiteX32" fmla="*/ 5000 w 10000"/>
              <a:gd name="connsiteY32" fmla="*/ 0 h 10000"/>
              <a:gd name="connsiteX33" fmla="*/ 5000 w 10000"/>
              <a:gd name="connsiteY33" fmla="*/ 0 h 10000"/>
              <a:gd name="connsiteX34" fmla="*/ 5278 w 10000"/>
              <a:gd name="connsiteY34" fmla="*/ 0 h 10000"/>
              <a:gd name="connsiteX35" fmla="*/ 5833 w 10000"/>
              <a:gd name="connsiteY35" fmla="*/ 0 h 10000"/>
              <a:gd name="connsiteX36" fmla="*/ 6389 w 10000"/>
              <a:gd name="connsiteY36" fmla="*/ 148 h 10000"/>
              <a:gd name="connsiteX37" fmla="*/ 6944 w 10000"/>
              <a:gd name="connsiteY37" fmla="*/ 296 h 10000"/>
              <a:gd name="connsiteX38" fmla="*/ 7500 w 10000"/>
              <a:gd name="connsiteY38" fmla="*/ 444 h 10000"/>
              <a:gd name="connsiteX39" fmla="*/ 8056 w 10000"/>
              <a:gd name="connsiteY39" fmla="*/ 591 h 10000"/>
              <a:gd name="connsiteX40" fmla="*/ 8333 w 10000"/>
              <a:gd name="connsiteY40" fmla="*/ 887 h 10000"/>
              <a:gd name="connsiteX41" fmla="*/ 8611 w 10000"/>
              <a:gd name="connsiteY41" fmla="*/ 1035 h 10000"/>
              <a:gd name="connsiteX42" fmla="*/ 8889 w 10000"/>
              <a:gd name="connsiteY42" fmla="*/ 1183 h 10000"/>
              <a:gd name="connsiteX43" fmla="*/ 8889 w 10000"/>
              <a:gd name="connsiteY43" fmla="*/ 1460 h 10000"/>
              <a:gd name="connsiteX44" fmla="*/ 9167 w 10000"/>
              <a:gd name="connsiteY44" fmla="*/ 1756 h 10000"/>
              <a:gd name="connsiteX45" fmla="*/ 9167 w 10000"/>
              <a:gd name="connsiteY45" fmla="*/ 2200 h 10000"/>
              <a:gd name="connsiteX46" fmla="*/ 9444 w 10000"/>
              <a:gd name="connsiteY46" fmla="*/ 2643 h 10000"/>
              <a:gd name="connsiteX47" fmla="*/ 9444 w 10000"/>
              <a:gd name="connsiteY47" fmla="*/ 3087 h 10000"/>
              <a:gd name="connsiteX48" fmla="*/ 9722 w 10000"/>
              <a:gd name="connsiteY48" fmla="*/ 3678 h 10000"/>
              <a:gd name="connsiteX49" fmla="*/ 9722 w 10000"/>
              <a:gd name="connsiteY49" fmla="*/ 4270 h 10000"/>
              <a:gd name="connsiteX50" fmla="*/ 9722 w 10000"/>
              <a:gd name="connsiteY50" fmla="*/ 4713 h 10000"/>
              <a:gd name="connsiteX51" fmla="*/ 9722 w 10000"/>
              <a:gd name="connsiteY51" fmla="*/ 5287 h 10000"/>
              <a:gd name="connsiteX52" fmla="*/ 9722 w 10000"/>
              <a:gd name="connsiteY52" fmla="*/ 5730 h 10000"/>
              <a:gd name="connsiteX53" fmla="*/ 10000 w 10000"/>
              <a:gd name="connsiteY53" fmla="*/ 6026 h 10000"/>
              <a:gd name="connsiteX54" fmla="*/ 10000 w 10000"/>
              <a:gd name="connsiteY54" fmla="*/ 6470 h 10000"/>
              <a:gd name="connsiteX55" fmla="*/ 10000 w 10000"/>
              <a:gd name="connsiteY55" fmla="*/ 6765 h 10000"/>
              <a:gd name="connsiteX56" fmla="*/ 10000 w 10000"/>
              <a:gd name="connsiteY56" fmla="*/ 6913 h 10000"/>
              <a:gd name="connsiteX57" fmla="*/ 9722 w 10000"/>
              <a:gd name="connsiteY57" fmla="*/ 7357 h 10000"/>
              <a:gd name="connsiteX58" fmla="*/ 9722 w 10000"/>
              <a:gd name="connsiteY58" fmla="*/ 7800 h 10000"/>
              <a:gd name="connsiteX59" fmla="*/ 9167 w 10000"/>
              <a:gd name="connsiteY59" fmla="*/ 8521 h 10000"/>
              <a:gd name="connsiteX60" fmla="*/ 8889 w 10000"/>
              <a:gd name="connsiteY60" fmla="*/ 8817 h 10000"/>
              <a:gd name="connsiteX61" fmla="*/ 8611 w 10000"/>
              <a:gd name="connsiteY61" fmla="*/ 9113 h 10000"/>
              <a:gd name="connsiteX62" fmla="*/ 8056 w 10000"/>
              <a:gd name="connsiteY62" fmla="*/ 9409 h 10000"/>
              <a:gd name="connsiteX63" fmla="*/ 7778 w 10000"/>
              <a:gd name="connsiteY63" fmla="*/ 9704 h 10000"/>
              <a:gd name="connsiteX64" fmla="*/ 7222 w 10000"/>
              <a:gd name="connsiteY64" fmla="*/ 9852 h 10000"/>
              <a:gd name="connsiteX65" fmla="*/ 6944 w 10000"/>
              <a:gd name="connsiteY65" fmla="*/ 9852 h 10000"/>
              <a:gd name="connsiteX66" fmla="*/ 6667 w 10000"/>
              <a:gd name="connsiteY66" fmla="*/ 10000 h 10000"/>
              <a:gd name="connsiteX67" fmla="*/ 6111 w 10000"/>
              <a:gd name="connsiteY67" fmla="*/ 10000 h 10000"/>
              <a:gd name="connsiteX68" fmla="*/ 6111 w 10000"/>
              <a:gd name="connsiteY68" fmla="*/ 10000 h 10000"/>
              <a:gd name="connsiteX69" fmla="*/ 5833 w 10000"/>
              <a:gd name="connsiteY69" fmla="*/ 9852 h 10000"/>
              <a:gd name="connsiteX70" fmla="*/ 5833 w 10000"/>
              <a:gd name="connsiteY70" fmla="*/ 9704 h 10000"/>
              <a:gd name="connsiteX71" fmla="*/ 5556 w 10000"/>
              <a:gd name="connsiteY71" fmla="*/ 9409 h 10000"/>
              <a:gd name="connsiteX72" fmla="*/ 5556 w 10000"/>
              <a:gd name="connsiteY72" fmla="*/ 9261 h 10000"/>
              <a:gd name="connsiteX73" fmla="*/ 5278 w 10000"/>
              <a:gd name="connsiteY73" fmla="*/ 9113 h 10000"/>
              <a:gd name="connsiteX74" fmla="*/ 5000 w 10000"/>
              <a:gd name="connsiteY74" fmla="*/ 8965 h 10000"/>
              <a:gd name="connsiteX75" fmla="*/ 4722 w 10000"/>
              <a:gd name="connsiteY75" fmla="*/ 8817 h 10000"/>
              <a:gd name="connsiteX76" fmla="*/ 4167 w 10000"/>
              <a:gd name="connsiteY76" fmla="*/ 8669 h 10000"/>
              <a:gd name="connsiteX77" fmla="*/ 3889 w 10000"/>
              <a:gd name="connsiteY77" fmla="*/ 8521 h 10000"/>
              <a:gd name="connsiteX78" fmla="*/ 3056 w 10000"/>
              <a:gd name="connsiteY78" fmla="*/ 8373 h 10000"/>
              <a:gd name="connsiteX79" fmla="*/ 2500 w 10000"/>
              <a:gd name="connsiteY79" fmla="*/ 8244 h 10000"/>
              <a:gd name="connsiteX80" fmla="*/ 2500 w 10000"/>
              <a:gd name="connsiteY80" fmla="*/ 8244 h 10000"/>
              <a:gd name="connsiteX0" fmla="*/ 2500 w 10000"/>
              <a:gd name="connsiteY0" fmla="*/ 8244 h 10000"/>
              <a:gd name="connsiteX1" fmla="*/ 1944 w 10000"/>
              <a:gd name="connsiteY1" fmla="*/ 8096 h 10000"/>
              <a:gd name="connsiteX2" fmla="*/ 1389 w 10000"/>
              <a:gd name="connsiteY2" fmla="*/ 7948 h 10000"/>
              <a:gd name="connsiteX3" fmla="*/ 0 w 10000"/>
              <a:gd name="connsiteY3" fmla="*/ 7505 h 10000"/>
              <a:gd name="connsiteX4" fmla="*/ 2222 w 10000"/>
              <a:gd name="connsiteY4" fmla="*/ 7505 h 10000"/>
              <a:gd name="connsiteX5" fmla="*/ 2778 w 10000"/>
              <a:gd name="connsiteY5" fmla="*/ 7505 h 10000"/>
              <a:gd name="connsiteX6" fmla="*/ 3611 w 10000"/>
              <a:gd name="connsiteY6" fmla="*/ 7652 h 10000"/>
              <a:gd name="connsiteX7" fmla="*/ 4167 w 10000"/>
              <a:gd name="connsiteY7" fmla="*/ 7652 h 10000"/>
              <a:gd name="connsiteX8" fmla="*/ 4722 w 10000"/>
              <a:gd name="connsiteY8" fmla="*/ 7652 h 10000"/>
              <a:gd name="connsiteX9" fmla="*/ 5000 w 10000"/>
              <a:gd name="connsiteY9" fmla="*/ 7652 h 10000"/>
              <a:gd name="connsiteX10" fmla="*/ 5833 w 10000"/>
              <a:gd name="connsiteY10" fmla="*/ 7652 h 10000"/>
              <a:gd name="connsiteX11" fmla="*/ 6111 w 10000"/>
              <a:gd name="connsiteY11" fmla="*/ 7652 h 10000"/>
              <a:gd name="connsiteX12" fmla="*/ 6667 w 10000"/>
              <a:gd name="connsiteY12" fmla="*/ 7505 h 10000"/>
              <a:gd name="connsiteX13" fmla="*/ 6944 w 10000"/>
              <a:gd name="connsiteY13" fmla="*/ 7357 h 10000"/>
              <a:gd name="connsiteX14" fmla="*/ 7222 w 10000"/>
              <a:gd name="connsiteY14" fmla="*/ 6913 h 10000"/>
              <a:gd name="connsiteX15" fmla="*/ 7222 w 10000"/>
              <a:gd name="connsiteY15" fmla="*/ 6617 h 10000"/>
              <a:gd name="connsiteX16" fmla="*/ 7222 w 10000"/>
              <a:gd name="connsiteY16" fmla="*/ 6026 h 10000"/>
              <a:gd name="connsiteX17" fmla="*/ 7500 w 10000"/>
              <a:gd name="connsiteY17" fmla="*/ 5582 h 10000"/>
              <a:gd name="connsiteX18" fmla="*/ 7222 w 10000"/>
              <a:gd name="connsiteY18" fmla="*/ 4843 h 10000"/>
              <a:gd name="connsiteX19" fmla="*/ 7222 w 10000"/>
              <a:gd name="connsiteY19" fmla="*/ 4270 h 10000"/>
              <a:gd name="connsiteX20" fmla="*/ 7222 w 10000"/>
              <a:gd name="connsiteY20" fmla="*/ 3530 h 10000"/>
              <a:gd name="connsiteX21" fmla="*/ 6944 w 10000"/>
              <a:gd name="connsiteY21" fmla="*/ 2939 h 10000"/>
              <a:gd name="connsiteX22" fmla="*/ 6944 w 10000"/>
              <a:gd name="connsiteY22" fmla="*/ 2495 h 10000"/>
              <a:gd name="connsiteX23" fmla="*/ 6667 w 10000"/>
              <a:gd name="connsiteY23" fmla="*/ 1904 h 10000"/>
              <a:gd name="connsiteX24" fmla="*/ 6667 w 10000"/>
              <a:gd name="connsiteY24" fmla="*/ 1608 h 10000"/>
              <a:gd name="connsiteX25" fmla="*/ 6389 w 10000"/>
              <a:gd name="connsiteY25" fmla="*/ 1183 h 10000"/>
              <a:gd name="connsiteX26" fmla="*/ 5833 w 10000"/>
              <a:gd name="connsiteY26" fmla="*/ 887 h 10000"/>
              <a:gd name="connsiteX27" fmla="*/ 5556 w 10000"/>
              <a:gd name="connsiteY27" fmla="*/ 739 h 10000"/>
              <a:gd name="connsiteX28" fmla="*/ 5278 w 10000"/>
              <a:gd name="connsiteY28" fmla="*/ 444 h 10000"/>
              <a:gd name="connsiteX29" fmla="*/ 5000 w 10000"/>
              <a:gd name="connsiteY29" fmla="*/ 296 h 10000"/>
              <a:gd name="connsiteX30" fmla="*/ 4722 w 10000"/>
              <a:gd name="connsiteY30" fmla="*/ 148 h 10000"/>
              <a:gd name="connsiteX31" fmla="*/ 5000 w 10000"/>
              <a:gd name="connsiteY31" fmla="*/ 0 h 10000"/>
              <a:gd name="connsiteX32" fmla="*/ 5000 w 10000"/>
              <a:gd name="connsiteY32" fmla="*/ 0 h 10000"/>
              <a:gd name="connsiteX33" fmla="*/ 5278 w 10000"/>
              <a:gd name="connsiteY33" fmla="*/ 0 h 10000"/>
              <a:gd name="connsiteX34" fmla="*/ 5833 w 10000"/>
              <a:gd name="connsiteY34" fmla="*/ 0 h 10000"/>
              <a:gd name="connsiteX35" fmla="*/ 6389 w 10000"/>
              <a:gd name="connsiteY35" fmla="*/ 148 h 10000"/>
              <a:gd name="connsiteX36" fmla="*/ 6944 w 10000"/>
              <a:gd name="connsiteY36" fmla="*/ 296 h 10000"/>
              <a:gd name="connsiteX37" fmla="*/ 7500 w 10000"/>
              <a:gd name="connsiteY37" fmla="*/ 444 h 10000"/>
              <a:gd name="connsiteX38" fmla="*/ 8056 w 10000"/>
              <a:gd name="connsiteY38" fmla="*/ 591 h 10000"/>
              <a:gd name="connsiteX39" fmla="*/ 8333 w 10000"/>
              <a:gd name="connsiteY39" fmla="*/ 887 h 10000"/>
              <a:gd name="connsiteX40" fmla="*/ 8611 w 10000"/>
              <a:gd name="connsiteY40" fmla="*/ 1035 h 10000"/>
              <a:gd name="connsiteX41" fmla="*/ 8889 w 10000"/>
              <a:gd name="connsiteY41" fmla="*/ 1183 h 10000"/>
              <a:gd name="connsiteX42" fmla="*/ 8889 w 10000"/>
              <a:gd name="connsiteY42" fmla="*/ 1460 h 10000"/>
              <a:gd name="connsiteX43" fmla="*/ 9167 w 10000"/>
              <a:gd name="connsiteY43" fmla="*/ 1756 h 10000"/>
              <a:gd name="connsiteX44" fmla="*/ 9167 w 10000"/>
              <a:gd name="connsiteY44" fmla="*/ 2200 h 10000"/>
              <a:gd name="connsiteX45" fmla="*/ 9444 w 10000"/>
              <a:gd name="connsiteY45" fmla="*/ 2643 h 10000"/>
              <a:gd name="connsiteX46" fmla="*/ 9444 w 10000"/>
              <a:gd name="connsiteY46" fmla="*/ 3087 h 10000"/>
              <a:gd name="connsiteX47" fmla="*/ 9722 w 10000"/>
              <a:gd name="connsiteY47" fmla="*/ 3678 h 10000"/>
              <a:gd name="connsiteX48" fmla="*/ 9722 w 10000"/>
              <a:gd name="connsiteY48" fmla="*/ 4270 h 10000"/>
              <a:gd name="connsiteX49" fmla="*/ 9722 w 10000"/>
              <a:gd name="connsiteY49" fmla="*/ 4713 h 10000"/>
              <a:gd name="connsiteX50" fmla="*/ 9722 w 10000"/>
              <a:gd name="connsiteY50" fmla="*/ 5287 h 10000"/>
              <a:gd name="connsiteX51" fmla="*/ 9722 w 10000"/>
              <a:gd name="connsiteY51" fmla="*/ 5730 h 10000"/>
              <a:gd name="connsiteX52" fmla="*/ 10000 w 10000"/>
              <a:gd name="connsiteY52" fmla="*/ 6026 h 10000"/>
              <a:gd name="connsiteX53" fmla="*/ 10000 w 10000"/>
              <a:gd name="connsiteY53" fmla="*/ 6470 h 10000"/>
              <a:gd name="connsiteX54" fmla="*/ 10000 w 10000"/>
              <a:gd name="connsiteY54" fmla="*/ 6765 h 10000"/>
              <a:gd name="connsiteX55" fmla="*/ 10000 w 10000"/>
              <a:gd name="connsiteY55" fmla="*/ 6913 h 10000"/>
              <a:gd name="connsiteX56" fmla="*/ 9722 w 10000"/>
              <a:gd name="connsiteY56" fmla="*/ 7357 h 10000"/>
              <a:gd name="connsiteX57" fmla="*/ 9722 w 10000"/>
              <a:gd name="connsiteY57" fmla="*/ 7800 h 10000"/>
              <a:gd name="connsiteX58" fmla="*/ 9167 w 10000"/>
              <a:gd name="connsiteY58" fmla="*/ 8521 h 10000"/>
              <a:gd name="connsiteX59" fmla="*/ 8889 w 10000"/>
              <a:gd name="connsiteY59" fmla="*/ 8817 h 10000"/>
              <a:gd name="connsiteX60" fmla="*/ 8611 w 10000"/>
              <a:gd name="connsiteY60" fmla="*/ 9113 h 10000"/>
              <a:gd name="connsiteX61" fmla="*/ 8056 w 10000"/>
              <a:gd name="connsiteY61" fmla="*/ 9409 h 10000"/>
              <a:gd name="connsiteX62" fmla="*/ 7778 w 10000"/>
              <a:gd name="connsiteY62" fmla="*/ 9704 h 10000"/>
              <a:gd name="connsiteX63" fmla="*/ 7222 w 10000"/>
              <a:gd name="connsiteY63" fmla="*/ 9852 h 10000"/>
              <a:gd name="connsiteX64" fmla="*/ 6944 w 10000"/>
              <a:gd name="connsiteY64" fmla="*/ 9852 h 10000"/>
              <a:gd name="connsiteX65" fmla="*/ 6667 w 10000"/>
              <a:gd name="connsiteY65" fmla="*/ 10000 h 10000"/>
              <a:gd name="connsiteX66" fmla="*/ 6111 w 10000"/>
              <a:gd name="connsiteY66" fmla="*/ 10000 h 10000"/>
              <a:gd name="connsiteX67" fmla="*/ 6111 w 10000"/>
              <a:gd name="connsiteY67" fmla="*/ 10000 h 10000"/>
              <a:gd name="connsiteX68" fmla="*/ 5833 w 10000"/>
              <a:gd name="connsiteY68" fmla="*/ 9852 h 10000"/>
              <a:gd name="connsiteX69" fmla="*/ 5833 w 10000"/>
              <a:gd name="connsiteY69" fmla="*/ 9704 h 10000"/>
              <a:gd name="connsiteX70" fmla="*/ 5556 w 10000"/>
              <a:gd name="connsiteY70" fmla="*/ 9409 h 10000"/>
              <a:gd name="connsiteX71" fmla="*/ 5556 w 10000"/>
              <a:gd name="connsiteY71" fmla="*/ 9261 h 10000"/>
              <a:gd name="connsiteX72" fmla="*/ 5278 w 10000"/>
              <a:gd name="connsiteY72" fmla="*/ 9113 h 10000"/>
              <a:gd name="connsiteX73" fmla="*/ 5000 w 10000"/>
              <a:gd name="connsiteY73" fmla="*/ 8965 h 10000"/>
              <a:gd name="connsiteX74" fmla="*/ 4722 w 10000"/>
              <a:gd name="connsiteY74" fmla="*/ 8817 h 10000"/>
              <a:gd name="connsiteX75" fmla="*/ 4167 w 10000"/>
              <a:gd name="connsiteY75" fmla="*/ 8669 h 10000"/>
              <a:gd name="connsiteX76" fmla="*/ 3889 w 10000"/>
              <a:gd name="connsiteY76" fmla="*/ 8521 h 10000"/>
              <a:gd name="connsiteX77" fmla="*/ 3056 w 10000"/>
              <a:gd name="connsiteY77" fmla="*/ 8373 h 10000"/>
              <a:gd name="connsiteX78" fmla="*/ 2500 w 10000"/>
              <a:gd name="connsiteY78" fmla="*/ 8244 h 10000"/>
              <a:gd name="connsiteX79" fmla="*/ 2500 w 10000"/>
              <a:gd name="connsiteY79" fmla="*/ 8244 h 10000"/>
              <a:gd name="connsiteX0" fmla="*/ 1111 w 8611"/>
              <a:gd name="connsiteY0" fmla="*/ 8244 h 10000"/>
              <a:gd name="connsiteX1" fmla="*/ 555 w 8611"/>
              <a:gd name="connsiteY1" fmla="*/ 8096 h 10000"/>
              <a:gd name="connsiteX2" fmla="*/ 0 w 8611"/>
              <a:gd name="connsiteY2" fmla="*/ 7948 h 10000"/>
              <a:gd name="connsiteX3" fmla="*/ 833 w 8611"/>
              <a:gd name="connsiteY3" fmla="*/ 7505 h 10000"/>
              <a:gd name="connsiteX4" fmla="*/ 1389 w 8611"/>
              <a:gd name="connsiteY4" fmla="*/ 7505 h 10000"/>
              <a:gd name="connsiteX5" fmla="*/ 2222 w 8611"/>
              <a:gd name="connsiteY5" fmla="*/ 7652 h 10000"/>
              <a:gd name="connsiteX6" fmla="*/ 2778 w 8611"/>
              <a:gd name="connsiteY6" fmla="*/ 7652 h 10000"/>
              <a:gd name="connsiteX7" fmla="*/ 3333 w 8611"/>
              <a:gd name="connsiteY7" fmla="*/ 7652 h 10000"/>
              <a:gd name="connsiteX8" fmla="*/ 3611 w 8611"/>
              <a:gd name="connsiteY8" fmla="*/ 7652 h 10000"/>
              <a:gd name="connsiteX9" fmla="*/ 4444 w 8611"/>
              <a:gd name="connsiteY9" fmla="*/ 7652 h 10000"/>
              <a:gd name="connsiteX10" fmla="*/ 4722 w 8611"/>
              <a:gd name="connsiteY10" fmla="*/ 7652 h 10000"/>
              <a:gd name="connsiteX11" fmla="*/ 5278 w 8611"/>
              <a:gd name="connsiteY11" fmla="*/ 7505 h 10000"/>
              <a:gd name="connsiteX12" fmla="*/ 5555 w 8611"/>
              <a:gd name="connsiteY12" fmla="*/ 7357 h 10000"/>
              <a:gd name="connsiteX13" fmla="*/ 5833 w 8611"/>
              <a:gd name="connsiteY13" fmla="*/ 6913 h 10000"/>
              <a:gd name="connsiteX14" fmla="*/ 5833 w 8611"/>
              <a:gd name="connsiteY14" fmla="*/ 6617 h 10000"/>
              <a:gd name="connsiteX15" fmla="*/ 5833 w 8611"/>
              <a:gd name="connsiteY15" fmla="*/ 6026 h 10000"/>
              <a:gd name="connsiteX16" fmla="*/ 6111 w 8611"/>
              <a:gd name="connsiteY16" fmla="*/ 5582 h 10000"/>
              <a:gd name="connsiteX17" fmla="*/ 5833 w 8611"/>
              <a:gd name="connsiteY17" fmla="*/ 4843 h 10000"/>
              <a:gd name="connsiteX18" fmla="*/ 5833 w 8611"/>
              <a:gd name="connsiteY18" fmla="*/ 4270 h 10000"/>
              <a:gd name="connsiteX19" fmla="*/ 5833 w 8611"/>
              <a:gd name="connsiteY19" fmla="*/ 3530 h 10000"/>
              <a:gd name="connsiteX20" fmla="*/ 5555 w 8611"/>
              <a:gd name="connsiteY20" fmla="*/ 2939 h 10000"/>
              <a:gd name="connsiteX21" fmla="*/ 5555 w 8611"/>
              <a:gd name="connsiteY21" fmla="*/ 2495 h 10000"/>
              <a:gd name="connsiteX22" fmla="*/ 5278 w 8611"/>
              <a:gd name="connsiteY22" fmla="*/ 1904 h 10000"/>
              <a:gd name="connsiteX23" fmla="*/ 5278 w 8611"/>
              <a:gd name="connsiteY23" fmla="*/ 1608 h 10000"/>
              <a:gd name="connsiteX24" fmla="*/ 5000 w 8611"/>
              <a:gd name="connsiteY24" fmla="*/ 1183 h 10000"/>
              <a:gd name="connsiteX25" fmla="*/ 4444 w 8611"/>
              <a:gd name="connsiteY25" fmla="*/ 887 h 10000"/>
              <a:gd name="connsiteX26" fmla="*/ 4167 w 8611"/>
              <a:gd name="connsiteY26" fmla="*/ 739 h 10000"/>
              <a:gd name="connsiteX27" fmla="*/ 3889 w 8611"/>
              <a:gd name="connsiteY27" fmla="*/ 444 h 10000"/>
              <a:gd name="connsiteX28" fmla="*/ 3611 w 8611"/>
              <a:gd name="connsiteY28" fmla="*/ 296 h 10000"/>
              <a:gd name="connsiteX29" fmla="*/ 3333 w 8611"/>
              <a:gd name="connsiteY29" fmla="*/ 148 h 10000"/>
              <a:gd name="connsiteX30" fmla="*/ 3611 w 8611"/>
              <a:gd name="connsiteY30" fmla="*/ 0 h 10000"/>
              <a:gd name="connsiteX31" fmla="*/ 3611 w 8611"/>
              <a:gd name="connsiteY31" fmla="*/ 0 h 10000"/>
              <a:gd name="connsiteX32" fmla="*/ 3889 w 8611"/>
              <a:gd name="connsiteY32" fmla="*/ 0 h 10000"/>
              <a:gd name="connsiteX33" fmla="*/ 4444 w 8611"/>
              <a:gd name="connsiteY33" fmla="*/ 0 h 10000"/>
              <a:gd name="connsiteX34" fmla="*/ 5000 w 8611"/>
              <a:gd name="connsiteY34" fmla="*/ 148 h 10000"/>
              <a:gd name="connsiteX35" fmla="*/ 5555 w 8611"/>
              <a:gd name="connsiteY35" fmla="*/ 296 h 10000"/>
              <a:gd name="connsiteX36" fmla="*/ 6111 w 8611"/>
              <a:gd name="connsiteY36" fmla="*/ 444 h 10000"/>
              <a:gd name="connsiteX37" fmla="*/ 6667 w 8611"/>
              <a:gd name="connsiteY37" fmla="*/ 591 h 10000"/>
              <a:gd name="connsiteX38" fmla="*/ 6944 w 8611"/>
              <a:gd name="connsiteY38" fmla="*/ 887 h 10000"/>
              <a:gd name="connsiteX39" fmla="*/ 7222 w 8611"/>
              <a:gd name="connsiteY39" fmla="*/ 1035 h 10000"/>
              <a:gd name="connsiteX40" fmla="*/ 7500 w 8611"/>
              <a:gd name="connsiteY40" fmla="*/ 1183 h 10000"/>
              <a:gd name="connsiteX41" fmla="*/ 7500 w 8611"/>
              <a:gd name="connsiteY41" fmla="*/ 1460 h 10000"/>
              <a:gd name="connsiteX42" fmla="*/ 7778 w 8611"/>
              <a:gd name="connsiteY42" fmla="*/ 1756 h 10000"/>
              <a:gd name="connsiteX43" fmla="*/ 7778 w 8611"/>
              <a:gd name="connsiteY43" fmla="*/ 2200 h 10000"/>
              <a:gd name="connsiteX44" fmla="*/ 8055 w 8611"/>
              <a:gd name="connsiteY44" fmla="*/ 2643 h 10000"/>
              <a:gd name="connsiteX45" fmla="*/ 8055 w 8611"/>
              <a:gd name="connsiteY45" fmla="*/ 3087 h 10000"/>
              <a:gd name="connsiteX46" fmla="*/ 8333 w 8611"/>
              <a:gd name="connsiteY46" fmla="*/ 3678 h 10000"/>
              <a:gd name="connsiteX47" fmla="*/ 8333 w 8611"/>
              <a:gd name="connsiteY47" fmla="*/ 4270 h 10000"/>
              <a:gd name="connsiteX48" fmla="*/ 8333 w 8611"/>
              <a:gd name="connsiteY48" fmla="*/ 4713 h 10000"/>
              <a:gd name="connsiteX49" fmla="*/ 8333 w 8611"/>
              <a:gd name="connsiteY49" fmla="*/ 5287 h 10000"/>
              <a:gd name="connsiteX50" fmla="*/ 8333 w 8611"/>
              <a:gd name="connsiteY50" fmla="*/ 5730 h 10000"/>
              <a:gd name="connsiteX51" fmla="*/ 8611 w 8611"/>
              <a:gd name="connsiteY51" fmla="*/ 6026 h 10000"/>
              <a:gd name="connsiteX52" fmla="*/ 8611 w 8611"/>
              <a:gd name="connsiteY52" fmla="*/ 6470 h 10000"/>
              <a:gd name="connsiteX53" fmla="*/ 8611 w 8611"/>
              <a:gd name="connsiteY53" fmla="*/ 6765 h 10000"/>
              <a:gd name="connsiteX54" fmla="*/ 8611 w 8611"/>
              <a:gd name="connsiteY54" fmla="*/ 6913 h 10000"/>
              <a:gd name="connsiteX55" fmla="*/ 8333 w 8611"/>
              <a:gd name="connsiteY55" fmla="*/ 7357 h 10000"/>
              <a:gd name="connsiteX56" fmla="*/ 8333 w 8611"/>
              <a:gd name="connsiteY56" fmla="*/ 7800 h 10000"/>
              <a:gd name="connsiteX57" fmla="*/ 7778 w 8611"/>
              <a:gd name="connsiteY57" fmla="*/ 8521 h 10000"/>
              <a:gd name="connsiteX58" fmla="*/ 7500 w 8611"/>
              <a:gd name="connsiteY58" fmla="*/ 8817 h 10000"/>
              <a:gd name="connsiteX59" fmla="*/ 7222 w 8611"/>
              <a:gd name="connsiteY59" fmla="*/ 9113 h 10000"/>
              <a:gd name="connsiteX60" fmla="*/ 6667 w 8611"/>
              <a:gd name="connsiteY60" fmla="*/ 9409 h 10000"/>
              <a:gd name="connsiteX61" fmla="*/ 6389 w 8611"/>
              <a:gd name="connsiteY61" fmla="*/ 9704 h 10000"/>
              <a:gd name="connsiteX62" fmla="*/ 5833 w 8611"/>
              <a:gd name="connsiteY62" fmla="*/ 9852 h 10000"/>
              <a:gd name="connsiteX63" fmla="*/ 5555 w 8611"/>
              <a:gd name="connsiteY63" fmla="*/ 9852 h 10000"/>
              <a:gd name="connsiteX64" fmla="*/ 5278 w 8611"/>
              <a:gd name="connsiteY64" fmla="*/ 10000 h 10000"/>
              <a:gd name="connsiteX65" fmla="*/ 4722 w 8611"/>
              <a:gd name="connsiteY65" fmla="*/ 10000 h 10000"/>
              <a:gd name="connsiteX66" fmla="*/ 4722 w 8611"/>
              <a:gd name="connsiteY66" fmla="*/ 10000 h 10000"/>
              <a:gd name="connsiteX67" fmla="*/ 4444 w 8611"/>
              <a:gd name="connsiteY67" fmla="*/ 9852 h 10000"/>
              <a:gd name="connsiteX68" fmla="*/ 4444 w 8611"/>
              <a:gd name="connsiteY68" fmla="*/ 9704 h 10000"/>
              <a:gd name="connsiteX69" fmla="*/ 4167 w 8611"/>
              <a:gd name="connsiteY69" fmla="*/ 9409 h 10000"/>
              <a:gd name="connsiteX70" fmla="*/ 4167 w 8611"/>
              <a:gd name="connsiteY70" fmla="*/ 9261 h 10000"/>
              <a:gd name="connsiteX71" fmla="*/ 3889 w 8611"/>
              <a:gd name="connsiteY71" fmla="*/ 9113 h 10000"/>
              <a:gd name="connsiteX72" fmla="*/ 3611 w 8611"/>
              <a:gd name="connsiteY72" fmla="*/ 8965 h 10000"/>
              <a:gd name="connsiteX73" fmla="*/ 3333 w 8611"/>
              <a:gd name="connsiteY73" fmla="*/ 8817 h 10000"/>
              <a:gd name="connsiteX74" fmla="*/ 2778 w 8611"/>
              <a:gd name="connsiteY74" fmla="*/ 8669 h 10000"/>
              <a:gd name="connsiteX75" fmla="*/ 2500 w 8611"/>
              <a:gd name="connsiteY75" fmla="*/ 8521 h 10000"/>
              <a:gd name="connsiteX76" fmla="*/ 1667 w 8611"/>
              <a:gd name="connsiteY76" fmla="*/ 8373 h 10000"/>
              <a:gd name="connsiteX77" fmla="*/ 1111 w 8611"/>
              <a:gd name="connsiteY77" fmla="*/ 8244 h 10000"/>
              <a:gd name="connsiteX78" fmla="*/ 1111 w 8611"/>
              <a:gd name="connsiteY78" fmla="*/ 8244 h 10000"/>
              <a:gd name="connsiteX0" fmla="*/ 645 w 9355"/>
              <a:gd name="connsiteY0" fmla="*/ 8244 h 10000"/>
              <a:gd name="connsiteX1" fmla="*/ 0 w 9355"/>
              <a:gd name="connsiteY1" fmla="*/ 8096 h 10000"/>
              <a:gd name="connsiteX2" fmla="*/ 322 w 9355"/>
              <a:gd name="connsiteY2" fmla="*/ 7505 h 10000"/>
              <a:gd name="connsiteX3" fmla="*/ 968 w 9355"/>
              <a:gd name="connsiteY3" fmla="*/ 7505 h 10000"/>
              <a:gd name="connsiteX4" fmla="*/ 1935 w 9355"/>
              <a:gd name="connsiteY4" fmla="*/ 7652 h 10000"/>
              <a:gd name="connsiteX5" fmla="*/ 2581 w 9355"/>
              <a:gd name="connsiteY5" fmla="*/ 7652 h 10000"/>
              <a:gd name="connsiteX6" fmla="*/ 3226 w 9355"/>
              <a:gd name="connsiteY6" fmla="*/ 7652 h 10000"/>
              <a:gd name="connsiteX7" fmla="*/ 3548 w 9355"/>
              <a:gd name="connsiteY7" fmla="*/ 7652 h 10000"/>
              <a:gd name="connsiteX8" fmla="*/ 4516 w 9355"/>
              <a:gd name="connsiteY8" fmla="*/ 7652 h 10000"/>
              <a:gd name="connsiteX9" fmla="*/ 4839 w 9355"/>
              <a:gd name="connsiteY9" fmla="*/ 7652 h 10000"/>
              <a:gd name="connsiteX10" fmla="*/ 5484 w 9355"/>
              <a:gd name="connsiteY10" fmla="*/ 7505 h 10000"/>
              <a:gd name="connsiteX11" fmla="*/ 5806 w 9355"/>
              <a:gd name="connsiteY11" fmla="*/ 7357 h 10000"/>
              <a:gd name="connsiteX12" fmla="*/ 6129 w 9355"/>
              <a:gd name="connsiteY12" fmla="*/ 6913 h 10000"/>
              <a:gd name="connsiteX13" fmla="*/ 6129 w 9355"/>
              <a:gd name="connsiteY13" fmla="*/ 6617 h 10000"/>
              <a:gd name="connsiteX14" fmla="*/ 6129 w 9355"/>
              <a:gd name="connsiteY14" fmla="*/ 6026 h 10000"/>
              <a:gd name="connsiteX15" fmla="*/ 6452 w 9355"/>
              <a:gd name="connsiteY15" fmla="*/ 5582 h 10000"/>
              <a:gd name="connsiteX16" fmla="*/ 6129 w 9355"/>
              <a:gd name="connsiteY16" fmla="*/ 4843 h 10000"/>
              <a:gd name="connsiteX17" fmla="*/ 6129 w 9355"/>
              <a:gd name="connsiteY17" fmla="*/ 4270 h 10000"/>
              <a:gd name="connsiteX18" fmla="*/ 6129 w 9355"/>
              <a:gd name="connsiteY18" fmla="*/ 3530 h 10000"/>
              <a:gd name="connsiteX19" fmla="*/ 5806 w 9355"/>
              <a:gd name="connsiteY19" fmla="*/ 2939 h 10000"/>
              <a:gd name="connsiteX20" fmla="*/ 5806 w 9355"/>
              <a:gd name="connsiteY20" fmla="*/ 2495 h 10000"/>
              <a:gd name="connsiteX21" fmla="*/ 5484 w 9355"/>
              <a:gd name="connsiteY21" fmla="*/ 1904 h 10000"/>
              <a:gd name="connsiteX22" fmla="*/ 5484 w 9355"/>
              <a:gd name="connsiteY22" fmla="*/ 1608 h 10000"/>
              <a:gd name="connsiteX23" fmla="*/ 5162 w 9355"/>
              <a:gd name="connsiteY23" fmla="*/ 1183 h 10000"/>
              <a:gd name="connsiteX24" fmla="*/ 4516 w 9355"/>
              <a:gd name="connsiteY24" fmla="*/ 887 h 10000"/>
              <a:gd name="connsiteX25" fmla="*/ 4194 w 9355"/>
              <a:gd name="connsiteY25" fmla="*/ 739 h 10000"/>
              <a:gd name="connsiteX26" fmla="*/ 3871 w 9355"/>
              <a:gd name="connsiteY26" fmla="*/ 444 h 10000"/>
              <a:gd name="connsiteX27" fmla="*/ 3548 w 9355"/>
              <a:gd name="connsiteY27" fmla="*/ 296 h 10000"/>
              <a:gd name="connsiteX28" fmla="*/ 3226 w 9355"/>
              <a:gd name="connsiteY28" fmla="*/ 148 h 10000"/>
              <a:gd name="connsiteX29" fmla="*/ 3548 w 9355"/>
              <a:gd name="connsiteY29" fmla="*/ 0 h 10000"/>
              <a:gd name="connsiteX30" fmla="*/ 3548 w 9355"/>
              <a:gd name="connsiteY30" fmla="*/ 0 h 10000"/>
              <a:gd name="connsiteX31" fmla="*/ 3871 w 9355"/>
              <a:gd name="connsiteY31" fmla="*/ 0 h 10000"/>
              <a:gd name="connsiteX32" fmla="*/ 4516 w 9355"/>
              <a:gd name="connsiteY32" fmla="*/ 0 h 10000"/>
              <a:gd name="connsiteX33" fmla="*/ 5162 w 9355"/>
              <a:gd name="connsiteY33" fmla="*/ 148 h 10000"/>
              <a:gd name="connsiteX34" fmla="*/ 5806 w 9355"/>
              <a:gd name="connsiteY34" fmla="*/ 296 h 10000"/>
              <a:gd name="connsiteX35" fmla="*/ 6452 w 9355"/>
              <a:gd name="connsiteY35" fmla="*/ 444 h 10000"/>
              <a:gd name="connsiteX36" fmla="*/ 7097 w 9355"/>
              <a:gd name="connsiteY36" fmla="*/ 591 h 10000"/>
              <a:gd name="connsiteX37" fmla="*/ 7419 w 9355"/>
              <a:gd name="connsiteY37" fmla="*/ 887 h 10000"/>
              <a:gd name="connsiteX38" fmla="*/ 7742 w 9355"/>
              <a:gd name="connsiteY38" fmla="*/ 1035 h 10000"/>
              <a:gd name="connsiteX39" fmla="*/ 8065 w 9355"/>
              <a:gd name="connsiteY39" fmla="*/ 1183 h 10000"/>
              <a:gd name="connsiteX40" fmla="*/ 8065 w 9355"/>
              <a:gd name="connsiteY40" fmla="*/ 1460 h 10000"/>
              <a:gd name="connsiteX41" fmla="*/ 8388 w 9355"/>
              <a:gd name="connsiteY41" fmla="*/ 1756 h 10000"/>
              <a:gd name="connsiteX42" fmla="*/ 8388 w 9355"/>
              <a:gd name="connsiteY42" fmla="*/ 2200 h 10000"/>
              <a:gd name="connsiteX43" fmla="*/ 8709 w 9355"/>
              <a:gd name="connsiteY43" fmla="*/ 2643 h 10000"/>
              <a:gd name="connsiteX44" fmla="*/ 8709 w 9355"/>
              <a:gd name="connsiteY44" fmla="*/ 3087 h 10000"/>
              <a:gd name="connsiteX45" fmla="*/ 9032 w 9355"/>
              <a:gd name="connsiteY45" fmla="*/ 3678 h 10000"/>
              <a:gd name="connsiteX46" fmla="*/ 9032 w 9355"/>
              <a:gd name="connsiteY46" fmla="*/ 4270 h 10000"/>
              <a:gd name="connsiteX47" fmla="*/ 9032 w 9355"/>
              <a:gd name="connsiteY47" fmla="*/ 4713 h 10000"/>
              <a:gd name="connsiteX48" fmla="*/ 9032 w 9355"/>
              <a:gd name="connsiteY48" fmla="*/ 5287 h 10000"/>
              <a:gd name="connsiteX49" fmla="*/ 9032 w 9355"/>
              <a:gd name="connsiteY49" fmla="*/ 5730 h 10000"/>
              <a:gd name="connsiteX50" fmla="*/ 9355 w 9355"/>
              <a:gd name="connsiteY50" fmla="*/ 6026 h 10000"/>
              <a:gd name="connsiteX51" fmla="*/ 9355 w 9355"/>
              <a:gd name="connsiteY51" fmla="*/ 6470 h 10000"/>
              <a:gd name="connsiteX52" fmla="*/ 9355 w 9355"/>
              <a:gd name="connsiteY52" fmla="*/ 6765 h 10000"/>
              <a:gd name="connsiteX53" fmla="*/ 9355 w 9355"/>
              <a:gd name="connsiteY53" fmla="*/ 6913 h 10000"/>
              <a:gd name="connsiteX54" fmla="*/ 9032 w 9355"/>
              <a:gd name="connsiteY54" fmla="*/ 7357 h 10000"/>
              <a:gd name="connsiteX55" fmla="*/ 9032 w 9355"/>
              <a:gd name="connsiteY55" fmla="*/ 7800 h 10000"/>
              <a:gd name="connsiteX56" fmla="*/ 8388 w 9355"/>
              <a:gd name="connsiteY56" fmla="*/ 8521 h 10000"/>
              <a:gd name="connsiteX57" fmla="*/ 8065 w 9355"/>
              <a:gd name="connsiteY57" fmla="*/ 8817 h 10000"/>
              <a:gd name="connsiteX58" fmla="*/ 7742 w 9355"/>
              <a:gd name="connsiteY58" fmla="*/ 9113 h 10000"/>
              <a:gd name="connsiteX59" fmla="*/ 7097 w 9355"/>
              <a:gd name="connsiteY59" fmla="*/ 9409 h 10000"/>
              <a:gd name="connsiteX60" fmla="*/ 6775 w 9355"/>
              <a:gd name="connsiteY60" fmla="*/ 9704 h 10000"/>
              <a:gd name="connsiteX61" fmla="*/ 6129 w 9355"/>
              <a:gd name="connsiteY61" fmla="*/ 9852 h 10000"/>
              <a:gd name="connsiteX62" fmla="*/ 5806 w 9355"/>
              <a:gd name="connsiteY62" fmla="*/ 9852 h 10000"/>
              <a:gd name="connsiteX63" fmla="*/ 5484 w 9355"/>
              <a:gd name="connsiteY63" fmla="*/ 10000 h 10000"/>
              <a:gd name="connsiteX64" fmla="*/ 4839 w 9355"/>
              <a:gd name="connsiteY64" fmla="*/ 10000 h 10000"/>
              <a:gd name="connsiteX65" fmla="*/ 4839 w 9355"/>
              <a:gd name="connsiteY65" fmla="*/ 10000 h 10000"/>
              <a:gd name="connsiteX66" fmla="*/ 4516 w 9355"/>
              <a:gd name="connsiteY66" fmla="*/ 9852 h 10000"/>
              <a:gd name="connsiteX67" fmla="*/ 4516 w 9355"/>
              <a:gd name="connsiteY67" fmla="*/ 9704 h 10000"/>
              <a:gd name="connsiteX68" fmla="*/ 4194 w 9355"/>
              <a:gd name="connsiteY68" fmla="*/ 9409 h 10000"/>
              <a:gd name="connsiteX69" fmla="*/ 4194 w 9355"/>
              <a:gd name="connsiteY69" fmla="*/ 9261 h 10000"/>
              <a:gd name="connsiteX70" fmla="*/ 3871 w 9355"/>
              <a:gd name="connsiteY70" fmla="*/ 9113 h 10000"/>
              <a:gd name="connsiteX71" fmla="*/ 3548 w 9355"/>
              <a:gd name="connsiteY71" fmla="*/ 8965 h 10000"/>
              <a:gd name="connsiteX72" fmla="*/ 3226 w 9355"/>
              <a:gd name="connsiteY72" fmla="*/ 8817 h 10000"/>
              <a:gd name="connsiteX73" fmla="*/ 2581 w 9355"/>
              <a:gd name="connsiteY73" fmla="*/ 8669 h 10000"/>
              <a:gd name="connsiteX74" fmla="*/ 2258 w 9355"/>
              <a:gd name="connsiteY74" fmla="*/ 8521 h 10000"/>
              <a:gd name="connsiteX75" fmla="*/ 1291 w 9355"/>
              <a:gd name="connsiteY75" fmla="*/ 8373 h 10000"/>
              <a:gd name="connsiteX76" fmla="*/ 645 w 9355"/>
              <a:gd name="connsiteY76" fmla="*/ 8244 h 10000"/>
              <a:gd name="connsiteX77" fmla="*/ 645 w 9355"/>
              <a:gd name="connsiteY77" fmla="*/ 8244 h 10000"/>
              <a:gd name="connsiteX0" fmla="*/ 689 w 10000"/>
              <a:gd name="connsiteY0" fmla="*/ 8244 h 10000"/>
              <a:gd name="connsiteX1" fmla="*/ 0 w 10000"/>
              <a:gd name="connsiteY1" fmla="*/ 8096 h 10000"/>
              <a:gd name="connsiteX2" fmla="*/ 344 w 10000"/>
              <a:gd name="connsiteY2" fmla="*/ 7505 h 10000"/>
              <a:gd name="connsiteX3" fmla="*/ 1035 w 10000"/>
              <a:gd name="connsiteY3" fmla="*/ 7505 h 10000"/>
              <a:gd name="connsiteX4" fmla="*/ 2068 w 10000"/>
              <a:gd name="connsiteY4" fmla="*/ 7652 h 10000"/>
              <a:gd name="connsiteX5" fmla="*/ 2759 w 10000"/>
              <a:gd name="connsiteY5" fmla="*/ 7652 h 10000"/>
              <a:gd name="connsiteX6" fmla="*/ 3448 w 10000"/>
              <a:gd name="connsiteY6" fmla="*/ 7652 h 10000"/>
              <a:gd name="connsiteX7" fmla="*/ 3793 w 10000"/>
              <a:gd name="connsiteY7" fmla="*/ 7652 h 10000"/>
              <a:gd name="connsiteX8" fmla="*/ 4827 w 10000"/>
              <a:gd name="connsiteY8" fmla="*/ 7652 h 10000"/>
              <a:gd name="connsiteX9" fmla="*/ 5173 w 10000"/>
              <a:gd name="connsiteY9" fmla="*/ 7652 h 10000"/>
              <a:gd name="connsiteX10" fmla="*/ 5862 w 10000"/>
              <a:gd name="connsiteY10" fmla="*/ 7505 h 10000"/>
              <a:gd name="connsiteX11" fmla="*/ 6206 w 10000"/>
              <a:gd name="connsiteY11" fmla="*/ 7357 h 10000"/>
              <a:gd name="connsiteX12" fmla="*/ 6552 w 10000"/>
              <a:gd name="connsiteY12" fmla="*/ 6913 h 10000"/>
              <a:gd name="connsiteX13" fmla="*/ 6552 w 10000"/>
              <a:gd name="connsiteY13" fmla="*/ 6617 h 10000"/>
              <a:gd name="connsiteX14" fmla="*/ 6552 w 10000"/>
              <a:gd name="connsiteY14" fmla="*/ 6026 h 10000"/>
              <a:gd name="connsiteX15" fmla="*/ 6897 w 10000"/>
              <a:gd name="connsiteY15" fmla="*/ 5582 h 10000"/>
              <a:gd name="connsiteX16" fmla="*/ 6552 w 10000"/>
              <a:gd name="connsiteY16" fmla="*/ 4843 h 10000"/>
              <a:gd name="connsiteX17" fmla="*/ 6552 w 10000"/>
              <a:gd name="connsiteY17" fmla="*/ 4270 h 10000"/>
              <a:gd name="connsiteX18" fmla="*/ 6552 w 10000"/>
              <a:gd name="connsiteY18" fmla="*/ 3530 h 10000"/>
              <a:gd name="connsiteX19" fmla="*/ 6206 w 10000"/>
              <a:gd name="connsiteY19" fmla="*/ 2939 h 10000"/>
              <a:gd name="connsiteX20" fmla="*/ 6206 w 10000"/>
              <a:gd name="connsiteY20" fmla="*/ 2495 h 10000"/>
              <a:gd name="connsiteX21" fmla="*/ 5862 w 10000"/>
              <a:gd name="connsiteY21" fmla="*/ 1904 h 10000"/>
              <a:gd name="connsiteX22" fmla="*/ 5862 w 10000"/>
              <a:gd name="connsiteY22" fmla="*/ 1608 h 10000"/>
              <a:gd name="connsiteX23" fmla="*/ 5518 w 10000"/>
              <a:gd name="connsiteY23" fmla="*/ 1183 h 10000"/>
              <a:gd name="connsiteX24" fmla="*/ 4827 w 10000"/>
              <a:gd name="connsiteY24" fmla="*/ 887 h 10000"/>
              <a:gd name="connsiteX25" fmla="*/ 4483 w 10000"/>
              <a:gd name="connsiteY25" fmla="*/ 739 h 10000"/>
              <a:gd name="connsiteX26" fmla="*/ 4138 w 10000"/>
              <a:gd name="connsiteY26" fmla="*/ 444 h 10000"/>
              <a:gd name="connsiteX27" fmla="*/ 3793 w 10000"/>
              <a:gd name="connsiteY27" fmla="*/ 296 h 10000"/>
              <a:gd name="connsiteX28" fmla="*/ 3448 w 10000"/>
              <a:gd name="connsiteY28" fmla="*/ 148 h 10000"/>
              <a:gd name="connsiteX29" fmla="*/ 3793 w 10000"/>
              <a:gd name="connsiteY29" fmla="*/ 0 h 10000"/>
              <a:gd name="connsiteX30" fmla="*/ 3793 w 10000"/>
              <a:gd name="connsiteY30" fmla="*/ 0 h 10000"/>
              <a:gd name="connsiteX31" fmla="*/ 4138 w 10000"/>
              <a:gd name="connsiteY31" fmla="*/ 0 h 10000"/>
              <a:gd name="connsiteX32" fmla="*/ 4827 w 10000"/>
              <a:gd name="connsiteY32" fmla="*/ 0 h 10000"/>
              <a:gd name="connsiteX33" fmla="*/ 5518 w 10000"/>
              <a:gd name="connsiteY33" fmla="*/ 148 h 10000"/>
              <a:gd name="connsiteX34" fmla="*/ 6206 w 10000"/>
              <a:gd name="connsiteY34" fmla="*/ 296 h 10000"/>
              <a:gd name="connsiteX35" fmla="*/ 6897 w 10000"/>
              <a:gd name="connsiteY35" fmla="*/ 444 h 10000"/>
              <a:gd name="connsiteX36" fmla="*/ 7586 w 10000"/>
              <a:gd name="connsiteY36" fmla="*/ 591 h 10000"/>
              <a:gd name="connsiteX37" fmla="*/ 7931 w 10000"/>
              <a:gd name="connsiteY37" fmla="*/ 887 h 10000"/>
              <a:gd name="connsiteX38" fmla="*/ 8276 w 10000"/>
              <a:gd name="connsiteY38" fmla="*/ 1035 h 10000"/>
              <a:gd name="connsiteX39" fmla="*/ 8621 w 10000"/>
              <a:gd name="connsiteY39" fmla="*/ 1183 h 10000"/>
              <a:gd name="connsiteX40" fmla="*/ 8621 w 10000"/>
              <a:gd name="connsiteY40" fmla="*/ 1460 h 10000"/>
              <a:gd name="connsiteX41" fmla="*/ 8966 w 10000"/>
              <a:gd name="connsiteY41" fmla="*/ 1756 h 10000"/>
              <a:gd name="connsiteX42" fmla="*/ 8966 w 10000"/>
              <a:gd name="connsiteY42" fmla="*/ 2200 h 10000"/>
              <a:gd name="connsiteX43" fmla="*/ 9309 w 10000"/>
              <a:gd name="connsiteY43" fmla="*/ 2643 h 10000"/>
              <a:gd name="connsiteX44" fmla="*/ 9309 w 10000"/>
              <a:gd name="connsiteY44" fmla="*/ 3087 h 10000"/>
              <a:gd name="connsiteX45" fmla="*/ 9655 w 10000"/>
              <a:gd name="connsiteY45" fmla="*/ 3678 h 10000"/>
              <a:gd name="connsiteX46" fmla="*/ 9655 w 10000"/>
              <a:gd name="connsiteY46" fmla="*/ 4270 h 10000"/>
              <a:gd name="connsiteX47" fmla="*/ 9655 w 10000"/>
              <a:gd name="connsiteY47" fmla="*/ 4713 h 10000"/>
              <a:gd name="connsiteX48" fmla="*/ 9655 w 10000"/>
              <a:gd name="connsiteY48" fmla="*/ 5287 h 10000"/>
              <a:gd name="connsiteX49" fmla="*/ 9655 w 10000"/>
              <a:gd name="connsiteY49" fmla="*/ 5730 h 10000"/>
              <a:gd name="connsiteX50" fmla="*/ 10000 w 10000"/>
              <a:gd name="connsiteY50" fmla="*/ 6026 h 10000"/>
              <a:gd name="connsiteX51" fmla="*/ 10000 w 10000"/>
              <a:gd name="connsiteY51" fmla="*/ 6470 h 10000"/>
              <a:gd name="connsiteX52" fmla="*/ 10000 w 10000"/>
              <a:gd name="connsiteY52" fmla="*/ 6765 h 10000"/>
              <a:gd name="connsiteX53" fmla="*/ 10000 w 10000"/>
              <a:gd name="connsiteY53" fmla="*/ 6913 h 10000"/>
              <a:gd name="connsiteX54" fmla="*/ 9655 w 10000"/>
              <a:gd name="connsiteY54" fmla="*/ 7357 h 10000"/>
              <a:gd name="connsiteX55" fmla="*/ 9655 w 10000"/>
              <a:gd name="connsiteY55" fmla="*/ 7800 h 10000"/>
              <a:gd name="connsiteX56" fmla="*/ 8966 w 10000"/>
              <a:gd name="connsiteY56" fmla="*/ 8521 h 10000"/>
              <a:gd name="connsiteX57" fmla="*/ 8621 w 10000"/>
              <a:gd name="connsiteY57" fmla="*/ 8817 h 10000"/>
              <a:gd name="connsiteX58" fmla="*/ 8276 w 10000"/>
              <a:gd name="connsiteY58" fmla="*/ 9113 h 10000"/>
              <a:gd name="connsiteX59" fmla="*/ 7586 w 10000"/>
              <a:gd name="connsiteY59" fmla="*/ 9409 h 10000"/>
              <a:gd name="connsiteX60" fmla="*/ 7242 w 10000"/>
              <a:gd name="connsiteY60" fmla="*/ 9704 h 10000"/>
              <a:gd name="connsiteX61" fmla="*/ 6552 w 10000"/>
              <a:gd name="connsiteY61" fmla="*/ 9852 h 10000"/>
              <a:gd name="connsiteX62" fmla="*/ 6206 w 10000"/>
              <a:gd name="connsiteY62" fmla="*/ 9852 h 10000"/>
              <a:gd name="connsiteX63" fmla="*/ 5862 w 10000"/>
              <a:gd name="connsiteY63" fmla="*/ 10000 h 10000"/>
              <a:gd name="connsiteX64" fmla="*/ 5173 w 10000"/>
              <a:gd name="connsiteY64" fmla="*/ 10000 h 10000"/>
              <a:gd name="connsiteX65" fmla="*/ 5173 w 10000"/>
              <a:gd name="connsiteY65" fmla="*/ 10000 h 10000"/>
              <a:gd name="connsiteX66" fmla="*/ 4827 w 10000"/>
              <a:gd name="connsiteY66" fmla="*/ 9852 h 10000"/>
              <a:gd name="connsiteX67" fmla="*/ 4827 w 10000"/>
              <a:gd name="connsiteY67" fmla="*/ 9704 h 10000"/>
              <a:gd name="connsiteX68" fmla="*/ 4483 w 10000"/>
              <a:gd name="connsiteY68" fmla="*/ 9409 h 10000"/>
              <a:gd name="connsiteX69" fmla="*/ 4483 w 10000"/>
              <a:gd name="connsiteY69" fmla="*/ 9261 h 10000"/>
              <a:gd name="connsiteX70" fmla="*/ 4138 w 10000"/>
              <a:gd name="connsiteY70" fmla="*/ 9113 h 10000"/>
              <a:gd name="connsiteX71" fmla="*/ 3793 w 10000"/>
              <a:gd name="connsiteY71" fmla="*/ 8965 h 10000"/>
              <a:gd name="connsiteX72" fmla="*/ 3448 w 10000"/>
              <a:gd name="connsiteY72" fmla="*/ 8817 h 10000"/>
              <a:gd name="connsiteX73" fmla="*/ 2759 w 10000"/>
              <a:gd name="connsiteY73" fmla="*/ 8669 h 10000"/>
              <a:gd name="connsiteX74" fmla="*/ 2414 w 10000"/>
              <a:gd name="connsiteY74" fmla="*/ 8521 h 10000"/>
              <a:gd name="connsiteX75" fmla="*/ 1380 w 10000"/>
              <a:gd name="connsiteY75" fmla="*/ 8373 h 10000"/>
              <a:gd name="connsiteX76" fmla="*/ 689 w 10000"/>
              <a:gd name="connsiteY76" fmla="*/ 8244 h 10000"/>
              <a:gd name="connsiteX0" fmla="*/ 345 w 9656"/>
              <a:gd name="connsiteY0" fmla="*/ 8244 h 10000"/>
              <a:gd name="connsiteX1" fmla="*/ 0 w 9656"/>
              <a:gd name="connsiteY1" fmla="*/ 7505 h 10000"/>
              <a:gd name="connsiteX2" fmla="*/ 691 w 9656"/>
              <a:gd name="connsiteY2" fmla="*/ 7505 h 10000"/>
              <a:gd name="connsiteX3" fmla="*/ 1724 w 9656"/>
              <a:gd name="connsiteY3" fmla="*/ 7652 h 10000"/>
              <a:gd name="connsiteX4" fmla="*/ 2415 w 9656"/>
              <a:gd name="connsiteY4" fmla="*/ 7652 h 10000"/>
              <a:gd name="connsiteX5" fmla="*/ 3104 w 9656"/>
              <a:gd name="connsiteY5" fmla="*/ 7652 h 10000"/>
              <a:gd name="connsiteX6" fmla="*/ 3449 w 9656"/>
              <a:gd name="connsiteY6" fmla="*/ 7652 h 10000"/>
              <a:gd name="connsiteX7" fmla="*/ 4483 w 9656"/>
              <a:gd name="connsiteY7" fmla="*/ 7652 h 10000"/>
              <a:gd name="connsiteX8" fmla="*/ 4829 w 9656"/>
              <a:gd name="connsiteY8" fmla="*/ 7652 h 10000"/>
              <a:gd name="connsiteX9" fmla="*/ 5518 w 9656"/>
              <a:gd name="connsiteY9" fmla="*/ 7505 h 10000"/>
              <a:gd name="connsiteX10" fmla="*/ 5862 w 9656"/>
              <a:gd name="connsiteY10" fmla="*/ 7357 h 10000"/>
              <a:gd name="connsiteX11" fmla="*/ 6208 w 9656"/>
              <a:gd name="connsiteY11" fmla="*/ 6913 h 10000"/>
              <a:gd name="connsiteX12" fmla="*/ 6208 w 9656"/>
              <a:gd name="connsiteY12" fmla="*/ 6617 h 10000"/>
              <a:gd name="connsiteX13" fmla="*/ 6208 w 9656"/>
              <a:gd name="connsiteY13" fmla="*/ 6026 h 10000"/>
              <a:gd name="connsiteX14" fmla="*/ 6553 w 9656"/>
              <a:gd name="connsiteY14" fmla="*/ 5582 h 10000"/>
              <a:gd name="connsiteX15" fmla="*/ 6208 w 9656"/>
              <a:gd name="connsiteY15" fmla="*/ 4843 h 10000"/>
              <a:gd name="connsiteX16" fmla="*/ 6208 w 9656"/>
              <a:gd name="connsiteY16" fmla="*/ 4270 h 10000"/>
              <a:gd name="connsiteX17" fmla="*/ 6208 w 9656"/>
              <a:gd name="connsiteY17" fmla="*/ 3530 h 10000"/>
              <a:gd name="connsiteX18" fmla="*/ 5862 w 9656"/>
              <a:gd name="connsiteY18" fmla="*/ 2939 h 10000"/>
              <a:gd name="connsiteX19" fmla="*/ 5862 w 9656"/>
              <a:gd name="connsiteY19" fmla="*/ 2495 h 10000"/>
              <a:gd name="connsiteX20" fmla="*/ 5518 w 9656"/>
              <a:gd name="connsiteY20" fmla="*/ 1904 h 10000"/>
              <a:gd name="connsiteX21" fmla="*/ 5518 w 9656"/>
              <a:gd name="connsiteY21" fmla="*/ 1608 h 10000"/>
              <a:gd name="connsiteX22" fmla="*/ 5174 w 9656"/>
              <a:gd name="connsiteY22" fmla="*/ 1183 h 10000"/>
              <a:gd name="connsiteX23" fmla="*/ 4483 w 9656"/>
              <a:gd name="connsiteY23" fmla="*/ 887 h 10000"/>
              <a:gd name="connsiteX24" fmla="*/ 4139 w 9656"/>
              <a:gd name="connsiteY24" fmla="*/ 739 h 10000"/>
              <a:gd name="connsiteX25" fmla="*/ 3794 w 9656"/>
              <a:gd name="connsiteY25" fmla="*/ 444 h 10000"/>
              <a:gd name="connsiteX26" fmla="*/ 3449 w 9656"/>
              <a:gd name="connsiteY26" fmla="*/ 296 h 10000"/>
              <a:gd name="connsiteX27" fmla="*/ 3104 w 9656"/>
              <a:gd name="connsiteY27" fmla="*/ 148 h 10000"/>
              <a:gd name="connsiteX28" fmla="*/ 3449 w 9656"/>
              <a:gd name="connsiteY28" fmla="*/ 0 h 10000"/>
              <a:gd name="connsiteX29" fmla="*/ 3449 w 9656"/>
              <a:gd name="connsiteY29" fmla="*/ 0 h 10000"/>
              <a:gd name="connsiteX30" fmla="*/ 3794 w 9656"/>
              <a:gd name="connsiteY30" fmla="*/ 0 h 10000"/>
              <a:gd name="connsiteX31" fmla="*/ 4483 w 9656"/>
              <a:gd name="connsiteY31" fmla="*/ 0 h 10000"/>
              <a:gd name="connsiteX32" fmla="*/ 5174 w 9656"/>
              <a:gd name="connsiteY32" fmla="*/ 148 h 10000"/>
              <a:gd name="connsiteX33" fmla="*/ 5862 w 9656"/>
              <a:gd name="connsiteY33" fmla="*/ 296 h 10000"/>
              <a:gd name="connsiteX34" fmla="*/ 6553 w 9656"/>
              <a:gd name="connsiteY34" fmla="*/ 444 h 10000"/>
              <a:gd name="connsiteX35" fmla="*/ 7242 w 9656"/>
              <a:gd name="connsiteY35" fmla="*/ 591 h 10000"/>
              <a:gd name="connsiteX36" fmla="*/ 7587 w 9656"/>
              <a:gd name="connsiteY36" fmla="*/ 887 h 10000"/>
              <a:gd name="connsiteX37" fmla="*/ 7932 w 9656"/>
              <a:gd name="connsiteY37" fmla="*/ 1035 h 10000"/>
              <a:gd name="connsiteX38" fmla="*/ 8277 w 9656"/>
              <a:gd name="connsiteY38" fmla="*/ 1183 h 10000"/>
              <a:gd name="connsiteX39" fmla="*/ 8277 w 9656"/>
              <a:gd name="connsiteY39" fmla="*/ 1460 h 10000"/>
              <a:gd name="connsiteX40" fmla="*/ 8622 w 9656"/>
              <a:gd name="connsiteY40" fmla="*/ 1756 h 10000"/>
              <a:gd name="connsiteX41" fmla="*/ 8622 w 9656"/>
              <a:gd name="connsiteY41" fmla="*/ 2200 h 10000"/>
              <a:gd name="connsiteX42" fmla="*/ 8965 w 9656"/>
              <a:gd name="connsiteY42" fmla="*/ 2643 h 10000"/>
              <a:gd name="connsiteX43" fmla="*/ 8965 w 9656"/>
              <a:gd name="connsiteY43" fmla="*/ 3087 h 10000"/>
              <a:gd name="connsiteX44" fmla="*/ 9311 w 9656"/>
              <a:gd name="connsiteY44" fmla="*/ 3678 h 10000"/>
              <a:gd name="connsiteX45" fmla="*/ 9311 w 9656"/>
              <a:gd name="connsiteY45" fmla="*/ 4270 h 10000"/>
              <a:gd name="connsiteX46" fmla="*/ 9311 w 9656"/>
              <a:gd name="connsiteY46" fmla="*/ 4713 h 10000"/>
              <a:gd name="connsiteX47" fmla="*/ 9311 w 9656"/>
              <a:gd name="connsiteY47" fmla="*/ 5287 h 10000"/>
              <a:gd name="connsiteX48" fmla="*/ 9311 w 9656"/>
              <a:gd name="connsiteY48" fmla="*/ 5730 h 10000"/>
              <a:gd name="connsiteX49" fmla="*/ 9656 w 9656"/>
              <a:gd name="connsiteY49" fmla="*/ 6026 h 10000"/>
              <a:gd name="connsiteX50" fmla="*/ 9656 w 9656"/>
              <a:gd name="connsiteY50" fmla="*/ 6470 h 10000"/>
              <a:gd name="connsiteX51" fmla="*/ 9656 w 9656"/>
              <a:gd name="connsiteY51" fmla="*/ 6765 h 10000"/>
              <a:gd name="connsiteX52" fmla="*/ 9656 w 9656"/>
              <a:gd name="connsiteY52" fmla="*/ 6913 h 10000"/>
              <a:gd name="connsiteX53" fmla="*/ 9311 w 9656"/>
              <a:gd name="connsiteY53" fmla="*/ 7357 h 10000"/>
              <a:gd name="connsiteX54" fmla="*/ 9311 w 9656"/>
              <a:gd name="connsiteY54" fmla="*/ 7800 h 10000"/>
              <a:gd name="connsiteX55" fmla="*/ 8622 w 9656"/>
              <a:gd name="connsiteY55" fmla="*/ 8521 h 10000"/>
              <a:gd name="connsiteX56" fmla="*/ 8277 w 9656"/>
              <a:gd name="connsiteY56" fmla="*/ 8817 h 10000"/>
              <a:gd name="connsiteX57" fmla="*/ 7932 w 9656"/>
              <a:gd name="connsiteY57" fmla="*/ 9113 h 10000"/>
              <a:gd name="connsiteX58" fmla="*/ 7242 w 9656"/>
              <a:gd name="connsiteY58" fmla="*/ 9409 h 10000"/>
              <a:gd name="connsiteX59" fmla="*/ 6898 w 9656"/>
              <a:gd name="connsiteY59" fmla="*/ 9704 h 10000"/>
              <a:gd name="connsiteX60" fmla="*/ 6208 w 9656"/>
              <a:gd name="connsiteY60" fmla="*/ 9852 h 10000"/>
              <a:gd name="connsiteX61" fmla="*/ 5862 w 9656"/>
              <a:gd name="connsiteY61" fmla="*/ 9852 h 10000"/>
              <a:gd name="connsiteX62" fmla="*/ 5518 w 9656"/>
              <a:gd name="connsiteY62" fmla="*/ 10000 h 10000"/>
              <a:gd name="connsiteX63" fmla="*/ 4829 w 9656"/>
              <a:gd name="connsiteY63" fmla="*/ 10000 h 10000"/>
              <a:gd name="connsiteX64" fmla="*/ 4829 w 9656"/>
              <a:gd name="connsiteY64" fmla="*/ 10000 h 10000"/>
              <a:gd name="connsiteX65" fmla="*/ 4483 w 9656"/>
              <a:gd name="connsiteY65" fmla="*/ 9852 h 10000"/>
              <a:gd name="connsiteX66" fmla="*/ 4483 w 9656"/>
              <a:gd name="connsiteY66" fmla="*/ 9704 h 10000"/>
              <a:gd name="connsiteX67" fmla="*/ 4139 w 9656"/>
              <a:gd name="connsiteY67" fmla="*/ 9409 h 10000"/>
              <a:gd name="connsiteX68" fmla="*/ 4139 w 9656"/>
              <a:gd name="connsiteY68" fmla="*/ 9261 h 10000"/>
              <a:gd name="connsiteX69" fmla="*/ 3794 w 9656"/>
              <a:gd name="connsiteY69" fmla="*/ 9113 h 10000"/>
              <a:gd name="connsiteX70" fmla="*/ 3449 w 9656"/>
              <a:gd name="connsiteY70" fmla="*/ 8965 h 10000"/>
              <a:gd name="connsiteX71" fmla="*/ 3104 w 9656"/>
              <a:gd name="connsiteY71" fmla="*/ 8817 h 10000"/>
              <a:gd name="connsiteX72" fmla="*/ 2415 w 9656"/>
              <a:gd name="connsiteY72" fmla="*/ 8669 h 10000"/>
              <a:gd name="connsiteX73" fmla="*/ 2070 w 9656"/>
              <a:gd name="connsiteY73" fmla="*/ 8521 h 10000"/>
              <a:gd name="connsiteX74" fmla="*/ 1036 w 9656"/>
              <a:gd name="connsiteY74" fmla="*/ 8373 h 10000"/>
              <a:gd name="connsiteX75" fmla="*/ 345 w 9656"/>
              <a:gd name="connsiteY75" fmla="*/ 8244 h 10000"/>
              <a:gd name="connsiteX0" fmla="*/ 357 w 10000"/>
              <a:gd name="connsiteY0" fmla="*/ 8244 h 10000"/>
              <a:gd name="connsiteX1" fmla="*/ 0 w 10000"/>
              <a:gd name="connsiteY1" fmla="*/ 7505 h 10000"/>
              <a:gd name="connsiteX2" fmla="*/ 716 w 10000"/>
              <a:gd name="connsiteY2" fmla="*/ 7505 h 10000"/>
              <a:gd name="connsiteX3" fmla="*/ 1785 w 10000"/>
              <a:gd name="connsiteY3" fmla="*/ 7652 h 10000"/>
              <a:gd name="connsiteX4" fmla="*/ 2501 w 10000"/>
              <a:gd name="connsiteY4" fmla="*/ 7652 h 10000"/>
              <a:gd name="connsiteX5" fmla="*/ 3215 w 10000"/>
              <a:gd name="connsiteY5" fmla="*/ 7652 h 10000"/>
              <a:gd name="connsiteX6" fmla="*/ 3572 w 10000"/>
              <a:gd name="connsiteY6" fmla="*/ 7652 h 10000"/>
              <a:gd name="connsiteX7" fmla="*/ 4643 w 10000"/>
              <a:gd name="connsiteY7" fmla="*/ 7652 h 10000"/>
              <a:gd name="connsiteX8" fmla="*/ 5001 w 10000"/>
              <a:gd name="connsiteY8" fmla="*/ 7652 h 10000"/>
              <a:gd name="connsiteX9" fmla="*/ 5715 w 10000"/>
              <a:gd name="connsiteY9" fmla="*/ 7505 h 10000"/>
              <a:gd name="connsiteX10" fmla="*/ 6071 w 10000"/>
              <a:gd name="connsiteY10" fmla="*/ 7357 h 10000"/>
              <a:gd name="connsiteX11" fmla="*/ 6429 w 10000"/>
              <a:gd name="connsiteY11" fmla="*/ 6913 h 10000"/>
              <a:gd name="connsiteX12" fmla="*/ 6429 w 10000"/>
              <a:gd name="connsiteY12" fmla="*/ 6617 h 10000"/>
              <a:gd name="connsiteX13" fmla="*/ 6429 w 10000"/>
              <a:gd name="connsiteY13" fmla="*/ 6026 h 10000"/>
              <a:gd name="connsiteX14" fmla="*/ 6786 w 10000"/>
              <a:gd name="connsiteY14" fmla="*/ 5582 h 10000"/>
              <a:gd name="connsiteX15" fmla="*/ 6429 w 10000"/>
              <a:gd name="connsiteY15" fmla="*/ 4843 h 10000"/>
              <a:gd name="connsiteX16" fmla="*/ 6429 w 10000"/>
              <a:gd name="connsiteY16" fmla="*/ 4270 h 10000"/>
              <a:gd name="connsiteX17" fmla="*/ 6429 w 10000"/>
              <a:gd name="connsiteY17" fmla="*/ 3530 h 10000"/>
              <a:gd name="connsiteX18" fmla="*/ 6071 w 10000"/>
              <a:gd name="connsiteY18" fmla="*/ 2939 h 10000"/>
              <a:gd name="connsiteX19" fmla="*/ 6071 w 10000"/>
              <a:gd name="connsiteY19" fmla="*/ 2495 h 10000"/>
              <a:gd name="connsiteX20" fmla="*/ 5715 w 10000"/>
              <a:gd name="connsiteY20" fmla="*/ 1904 h 10000"/>
              <a:gd name="connsiteX21" fmla="*/ 5715 w 10000"/>
              <a:gd name="connsiteY21" fmla="*/ 1608 h 10000"/>
              <a:gd name="connsiteX22" fmla="*/ 5358 w 10000"/>
              <a:gd name="connsiteY22" fmla="*/ 1183 h 10000"/>
              <a:gd name="connsiteX23" fmla="*/ 4643 w 10000"/>
              <a:gd name="connsiteY23" fmla="*/ 887 h 10000"/>
              <a:gd name="connsiteX24" fmla="*/ 4286 w 10000"/>
              <a:gd name="connsiteY24" fmla="*/ 739 h 10000"/>
              <a:gd name="connsiteX25" fmla="*/ 3929 w 10000"/>
              <a:gd name="connsiteY25" fmla="*/ 444 h 10000"/>
              <a:gd name="connsiteX26" fmla="*/ 3572 w 10000"/>
              <a:gd name="connsiteY26" fmla="*/ 296 h 10000"/>
              <a:gd name="connsiteX27" fmla="*/ 3215 w 10000"/>
              <a:gd name="connsiteY27" fmla="*/ 148 h 10000"/>
              <a:gd name="connsiteX28" fmla="*/ 3572 w 10000"/>
              <a:gd name="connsiteY28" fmla="*/ 0 h 10000"/>
              <a:gd name="connsiteX29" fmla="*/ 3572 w 10000"/>
              <a:gd name="connsiteY29" fmla="*/ 0 h 10000"/>
              <a:gd name="connsiteX30" fmla="*/ 3929 w 10000"/>
              <a:gd name="connsiteY30" fmla="*/ 0 h 10000"/>
              <a:gd name="connsiteX31" fmla="*/ 4643 w 10000"/>
              <a:gd name="connsiteY31" fmla="*/ 0 h 10000"/>
              <a:gd name="connsiteX32" fmla="*/ 5358 w 10000"/>
              <a:gd name="connsiteY32" fmla="*/ 148 h 10000"/>
              <a:gd name="connsiteX33" fmla="*/ 6071 w 10000"/>
              <a:gd name="connsiteY33" fmla="*/ 296 h 10000"/>
              <a:gd name="connsiteX34" fmla="*/ 6786 w 10000"/>
              <a:gd name="connsiteY34" fmla="*/ 444 h 10000"/>
              <a:gd name="connsiteX35" fmla="*/ 7500 w 10000"/>
              <a:gd name="connsiteY35" fmla="*/ 591 h 10000"/>
              <a:gd name="connsiteX36" fmla="*/ 7857 w 10000"/>
              <a:gd name="connsiteY36" fmla="*/ 887 h 10000"/>
              <a:gd name="connsiteX37" fmla="*/ 8215 w 10000"/>
              <a:gd name="connsiteY37" fmla="*/ 1035 h 10000"/>
              <a:gd name="connsiteX38" fmla="*/ 8572 w 10000"/>
              <a:gd name="connsiteY38" fmla="*/ 1183 h 10000"/>
              <a:gd name="connsiteX39" fmla="*/ 8572 w 10000"/>
              <a:gd name="connsiteY39" fmla="*/ 1460 h 10000"/>
              <a:gd name="connsiteX40" fmla="*/ 8929 w 10000"/>
              <a:gd name="connsiteY40" fmla="*/ 1756 h 10000"/>
              <a:gd name="connsiteX41" fmla="*/ 8929 w 10000"/>
              <a:gd name="connsiteY41" fmla="*/ 2200 h 10000"/>
              <a:gd name="connsiteX42" fmla="*/ 9284 w 10000"/>
              <a:gd name="connsiteY42" fmla="*/ 2643 h 10000"/>
              <a:gd name="connsiteX43" fmla="*/ 9284 w 10000"/>
              <a:gd name="connsiteY43" fmla="*/ 3087 h 10000"/>
              <a:gd name="connsiteX44" fmla="*/ 9643 w 10000"/>
              <a:gd name="connsiteY44" fmla="*/ 3678 h 10000"/>
              <a:gd name="connsiteX45" fmla="*/ 9643 w 10000"/>
              <a:gd name="connsiteY45" fmla="*/ 4270 h 10000"/>
              <a:gd name="connsiteX46" fmla="*/ 9643 w 10000"/>
              <a:gd name="connsiteY46" fmla="*/ 4713 h 10000"/>
              <a:gd name="connsiteX47" fmla="*/ 9643 w 10000"/>
              <a:gd name="connsiteY47" fmla="*/ 5287 h 10000"/>
              <a:gd name="connsiteX48" fmla="*/ 9643 w 10000"/>
              <a:gd name="connsiteY48" fmla="*/ 5730 h 10000"/>
              <a:gd name="connsiteX49" fmla="*/ 10000 w 10000"/>
              <a:gd name="connsiteY49" fmla="*/ 6026 h 10000"/>
              <a:gd name="connsiteX50" fmla="*/ 10000 w 10000"/>
              <a:gd name="connsiteY50" fmla="*/ 6470 h 10000"/>
              <a:gd name="connsiteX51" fmla="*/ 10000 w 10000"/>
              <a:gd name="connsiteY51" fmla="*/ 6765 h 10000"/>
              <a:gd name="connsiteX52" fmla="*/ 10000 w 10000"/>
              <a:gd name="connsiteY52" fmla="*/ 6913 h 10000"/>
              <a:gd name="connsiteX53" fmla="*/ 9643 w 10000"/>
              <a:gd name="connsiteY53" fmla="*/ 7357 h 10000"/>
              <a:gd name="connsiteX54" fmla="*/ 9643 w 10000"/>
              <a:gd name="connsiteY54" fmla="*/ 7800 h 10000"/>
              <a:gd name="connsiteX55" fmla="*/ 8929 w 10000"/>
              <a:gd name="connsiteY55" fmla="*/ 8521 h 10000"/>
              <a:gd name="connsiteX56" fmla="*/ 8572 w 10000"/>
              <a:gd name="connsiteY56" fmla="*/ 8817 h 10000"/>
              <a:gd name="connsiteX57" fmla="*/ 8215 w 10000"/>
              <a:gd name="connsiteY57" fmla="*/ 9113 h 10000"/>
              <a:gd name="connsiteX58" fmla="*/ 7500 w 10000"/>
              <a:gd name="connsiteY58" fmla="*/ 9409 h 10000"/>
              <a:gd name="connsiteX59" fmla="*/ 7144 w 10000"/>
              <a:gd name="connsiteY59" fmla="*/ 9704 h 10000"/>
              <a:gd name="connsiteX60" fmla="*/ 6429 w 10000"/>
              <a:gd name="connsiteY60" fmla="*/ 9852 h 10000"/>
              <a:gd name="connsiteX61" fmla="*/ 6071 w 10000"/>
              <a:gd name="connsiteY61" fmla="*/ 9852 h 10000"/>
              <a:gd name="connsiteX62" fmla="*/ 5715 w 10000"/>
              <a:gd name="connsiteY62" fmla="*/ 10000 h 10000"/>
              <a:gd name="connsiteX63" fmla="*/ 5001 w 10000"/>
              <a:gd name="connsiteY63" fmla="*/ 10000 h 10000"/>
              <a:gd name="connsiteX64" fmla="*/ 5001 w 10000"/>
              <a:gd name="connsiteY64" fmla="*/ 10000 h 10000"/>
              <a:gd name="connsiteX65" fmla="*/ 4643 w 10000"/>
              <a:gd name="connsiteY65" fmla="*/ 9852 h 10000"/>
              <a:gd name="connsiteX66" fmla="*/ 4643 w 10000"/>
              <a:gd name="connsiteY66" fmla="*/ 9704 h 10000"/>
              <a:gd name="connsiteX67" fmla="*/ 4286 w 10000"/>
              <a:gd name="connsiteY67" fmla="*/ 9409 h 10000"/>
              <a:gd name="connsiteX68" fmla="*/ 4286 w 10000"/>
              <a:gd name="connsiteY68" fmla="*/ 9261 h 10000"/>
              <a:gd name="connsiteX69" fmla="*/ 3929 w 10000"/>
              <a:gd name="connsiteY69" fmla="*/ 9113 h 10000"/>
              <a:gd name="connsiteX70" fmla="*/ 3572 w 10000"/>
              <a:gd name="connsiteY70" fmla="*/ 8965 h 10000"/>
              <a:gd name="connsiteX71" fmla="*/ 3215 w 10000"/>
              <a:gd name="connsiteY71" fmla="*/ 8817 h 10000"/>
              <a:gd name="connsiteX72" fmla="*/ 2501 w 10000"/>
              <a:gd name="connsiteY72" fmla="*/ 8669 h 10000"/>
              <a:gd name="connsiteX73" fmla="*/ 2144 w 10000"/>
              <a:gd name="connsiteY73" fmla="*/ 8521 h 10000"/>
              <a:gd name="connsiteX74" fmla="*/ 1073 w 10000"/>
              <a:gd name="connsiteY74" fmla="*/ 8373 h 10000"/>
              <a:gd name="connsiteX0" fmla="*/ 357 w 10000"/>
              <a:gd name="connsiteY0" fmla="*/ 8244 h 10000"/>
              <a:gd name="connsiteX1" fmla="*/ 0 w 10000"/>
              <a:gd name="connsiteY1" fmla="*/ 7505 h 10000"/>
              <a:gd name="connsiteX2" fmla="*/ 1785 w 10000"/>
              <a:gd name="connsiteY2" fmla="*/ 7652 h 10000"/>
              <a:gd name="connsiteX3" fmla="*/ 2501 w 10000"/>
              <a:gd name="connsiteY3" fmla="*/ 7652 h 10000"/>
              <a:gd name="connsiteX4" fmla="*/ 3215 w 10000"/>
              <a:gd name="connsiteY4" fmla="*/ 7652 h 10000"/>
              <a:gd name="connsiteX5" fmla="*/ 3572 w 10000"/>
              <a:gd name="connsiteY5" fmla="*/ 7652 h 10000"/>
              <a:gd name="connsiteX6" fmla="*/ 4643 w 10000"/>
              <a:gd name="connsiteY6" fmla="*/ 7652 h 10000"/>
              <a:gd name="connsiteX7" fmla="*/ 5001 w 10000"/>
              <a:gd name="connsiteY7" fmla="*/ 7652 h 10000"/>
              <a:gd name="connsiteX8" fmla="*/ 5715 w 10000"/>
              <a:gd name="connsiteY8" fmla="*/ 7505 h 10000"/>
              <a:gd name="connsiteX9" fmla="*/ 6071 w 10000"/>
              <a:gd name="connsiteY9" fmla="*/ 7357 h 10000"/>
              <a:gd name="connsiteX10" fmla="*/ 6429 w 10000"/>
              <a:gd name="connsiteY10" fmla="*/ 6913 h 10000"/>
              <a:gd name="connsiteX11" fmla="*/ 6429 w 10000"/>
              <a:gd name="connsiteY11" fmla="*/ 6617 h 10000"/>
              <a:gd name="connsiteX12" fmla="*/ 6429 w 10000"/>
              <a:gd name="connsiteY12" fmla="*/ 6026 h 10000"/>
              <a:gd name="connsiteX13" fmla="*/ 6786 w 10000"/>
              <a:gd name="connsiteY13" fmla="*/ 5582 h 10000"/>
              <a:gd name="connsiteX14" fmla="*/ 6429 w 10000"/>
              <a:gd name="connsiteY14" fmla="*/ 4843 h 10000"/>
              <a:gd name="connsiteX15" fmla="*/ 6429 w 10000"/>
              <a:gd name="connsiteY15" fmla="*/ 4270 h 10000"/>
              <a:gd name="connsiteX16" fmla="*/ 6429 w 10000"/>
              <a:gd name="connsiteY16" fmla="*/ 3530 h 10000"/>
              <a:gd name="connsiteX17" fmla="*/ 6071 w 10000"/>
              <a:gd name="connsiteY17" fmla="*/ 2939 h 10000"/>
              <a:gd name="connsiteX18" fmla="*/ 6071 w 10000"/>
              <a:gd name="connsiteY18" fmla="*/ 2495 h 10000"/>
              <a:gd name="connsiteX19" fmla="*/ 5715 w 10000"/>
              <a:gd name="connsiteY19" fmla="*/ 1904 h 10000"/>
              <a:gd name="connsiteX20" fmla="*/ 5715 w 10000"/>
              <a:gd name="connsiteY20" fmla="*/ 1608 h 10000"/>
              <a:gd name="connsiteX21" fmla="*/ 5358 w 10000"/>
              <a:gd name="connsiteY21" fmla="*/ 1183 h 10000"/>
              <a:gd name="connsiteX22" fmla="*/ 4643 w 10000"/>
              <a:gd name="connsiteY22" fmla="*/ 887 h 10000"/>
              <a:gd name="connsiteX23" fmla="*/ 4286 w 10000"/>
              <a:gd name="connsiteY23" fmla="*/ 739 h 10000"/>
              <a:gd name="connsiteX24" fmla="*/ 3929 w 10000"/>
              <a:gd name="connsiteY24" fmla="*/ 444 h 10000"/>
              <a:gd name="connsiteX25" fmla="*/ 3572 w 10000"/>
              <a:gd name="connsiteY25" fmla="*/ 296 h 10000"/>
              <a:gd name="connsiteX26" fmla="*/ 3215 w 10000"/>
              <a:gd name="connsiteY26" fmla="*/ 148 h 10000"/>
              <a:gd name="connsiteX27" fmla="*/ 3572 w 10000"/>
              <a:gd name="connsiteY27" fmla="*/ 0 h 10000"/>
              <a:gd name="connsiteX28" fmla="*/ 3572 w 10000"/>
              <a:gd name="connsiteY28" fmla="*/ 0 h 10000"/>
              <a:gd name="connsiteX29" fmla="*/ 3929 w 10000"/>
              <a:gd name="connsiteY29" fmla="*/ 0 h 10000"/>
              <a:gd name="connsiteX30" fmla="*/ 4643 w 10000"/>
              <a:gd name="connsiteY30" fmla="*/ 0 h 10000"/>
              <a:gd name="connsiteX31" fmla="*/ 5358 w 10000"/>
              <a:gd name="connsiteY31" fmla="*/ 148 h 10000"/>
              <a:gd name="connsiteX32" fmla="*/ 6071 w 10000"/>
              <a:gd name="connsiteY32" fmla="*/ 296 h 10000"/>
              <a:gd name="connsiteX33" fmla="*/ 6786 w 10000"/>
              <a:gd name="connsiteY33" fmla="*/ 444 h 10000"/>
              <a:gd name="connsiteX34" fmla="*/ 7500 w 10000"/>
              <a:gd name="connsiteY34" fmla="*/ 591 h 10000"/>
              <a:gd name="connsiteX35" fmla="*/ 7857 w 10000"/>
              <a:gd name="connsiteY35" fmla="*/ 887 h 10000"/>
              <a:gd name="connsiteX36" fmla="*/ 8215 w 10000"/>
              <a:gd name="connsiteY36" fmla="*/ 1035 h 10000"/>
              <a:gd name="connsiteX37" fmla="*/ 8572 w 10000"/>
              <a:gd name="connsiteY37" fmla="*/ 1183 h 10000"/>
              <a:gd name="connsiteX38" fmla="*/ 8572 w 10000"/>
              <a:gd name="connsiteY38" fmla="*/ 1460 h 10000"/>
              <a:gd name="connsiteX39" fmla="*/ 8929 w 10000"/>
              <a:gd name="connsiteY39" fmla="*/ 1756 h 10000"/>
              <a:gd name="connsiteX40" fmla="*/ 8929 w 10000"/>
              <a:gd name="connsiteY40" fmla="*/ 2200 h 10000"/>
              <a:gd name="connsiteX41" fmla="*/ 9284 w 10000"/>
              <a:gd name="connsiteY41" fmla="*/ 2643 h 10000"/>
              <a:gd name="connsiteX42" fmla="*/ 9284 w 10000"/>
              <a:gd name="connsiteY42" fmla="*/ 3087 h 10000"/>
              <a:gd name="connsiteX43" fmla="*/ 9643 w 10000"/>
              <a:gd name="connsiteY43" fmla="*/ 3678 h 10000"/>
              <a:gd name="connsiteX44" fmla="*/ 9643 w 10000"/>
              <a:gd name="connsiteY44" fmla="*/ 4270 h 10000"/>
              <a:gd name="connsiteX45" fmla="*/ 9643 w 10000"/>
              <a:gd name="connsiteY45" fmla="*/ 4713 h 10000"/>
              <a:gd name="connsiteX46" fmla="*/ 9643 w 10000"/>
              <a:gd name="connsiteY46" fmla="*/ 5287 h 10000"/>
              <a:gd name="connsiteX47" fmla="*/ 9643 w 10000"/>
              <a:gd name="connsiteY47" fmla="*/ 5730 h 10000"/>
              <a:gd name="connsiteX48" fmla="*/ 10000 w 10000"/>
              <a:gd name="connsiteY48" fmla="*/ 6026 h 10000"/>
              <a:gd name="connsiteX49" fmla="*/ 10000 w 10000"/>
              <a:gd name="connsiteY49" fmla="*/ 6470 h 10000"/>
              <a:gd name="connsiteX50" fmla="*/ 10000 w 10000"/>
              <a:gd name="connsiteY50" fmla="*/ 6765 h 10000"/>
              <a:gd name="connsiteX51" fmla="*/ 10000 w 10000"/>
              <a:gd name="connsiteY51" fmla="*/ 6913 h 10000"/>
              <a:gd name="connsiteX52" fmla="*/ 9643 w 10000"/>
              <a:gd name="connsiteY52" fmla="*/ 7357 h 10000"/>
              <a:gd name="connsiteX53" fmla="*/ 9643 w 10000"/>
              <a:gd name="connsiteY53" fmla="*/ 7800 h 10000"/>
              <a:gd name="connsiteX54" fmla="*/ 8929 w 10000"/>
              <a:gd name="connsiteY54" fmla="*/ 8521 h 10000"/>
              <a:gd name="connsiteX55" fmla="*/ 8572 w 10000"/>
              <a:gd name="connsiteY55" fmla="*/ 8817 h 10000"/>
              <a:gd name="connsiteX56" fmla="*/ 8215 w 10000"/>
              <a:gd name="connsiteY56" fmla="*/ 9113 h 10000"/>
              <a:gd name="connsiteX57" fmla="*/ 7500 w 10000"/>
              <a:gd name="connsiteY57" fmla="*/ 9409 h 10000"/>
              <a:gd name="connsiteX58" fmla="*/ 7144 w 10000"/>
              <a:gd name="connsiteY58" fmla="*/ 9704 h 10000"/>
              <a:gd name="connsiteX59" fmla="*/ 6429 w 10000"/>
              <a:gd name="connsiteY59" fmla="*/ 9852 h 10000"/>
              <a:gd name="connsiteX60" fmla="*/ 6071 w 10000"/>
              <a:gd name="connsiteY60" fmla="*/ 9852 h 10000"/>
              <a:gd name="connsiteX61" fmla="*/ 5715 w 10000"/>
              <a:gd name="connsiteY61" fmla="*/ 10000 h 10000"/>
              <a:gd name="connsiteX62" fmla="*/ 5001 w 10000"/>
              <a:gd name="connsiteY62" fmla="*/ 10000 h 10000"/>
              <a:gd name="connsiteX63" fmla="*/ 5001 w 10000"/>
              <a:gd name="connsiteY63" fmla="*/ 10000 h 10000"/>
              <a:gd name="connsiteX64" fmla="*/ 4643 w 10000"/>
              <a:gd name="connsiteY64" fmla="*/ 9852 h 10000"/>
              <a:gd name="connsiteX65" fmla="*/ 4643 w 10000"/>
              <a:gd name="connsiteY65" fmla="*/ 9704 h 10000"/>
              <a:gd name="connsiteX66" fmla="*/ 4286 w 10000"/>
              <a:gd name="connsiteY66" fmla="*/ 9409 h 10000"/>
              <a:gd name="connsiteX67" fmla="*/ 4286 w 10000"/>
              <a:gd name="connsiteY67" fmla="*/ 9261 h 10000"/>
              <a:gd name="connsiteX68" fmla="*/ 3929 w 10000"/>
              <a:gd name="connsiteY68" fmla="*/ 9113 h 10000"/>
              <a:gd name="connsiteX69" fmla="*/ 3572 w 10000"/>
              <a:gd name="connsiteY69" fmla="*/ 8965 h 10000"/>
              <a:gd name="connsiteX70" fmla="*/ 3215 w 10000"/>
              <a:gd name="connsiteY70" fmla="*/ 8817 h 10000"/>
              <a:gd name="connsiteX71" fmla="*/ 2501 w 10000"/>
              <a:gd name="connsiteY71" fmla="*/ 8669 h 10000"/>
              <a:gd name="connsiteX72" fmla="*/ 2144 w 10000"/>
              <a:gd name="connsiteY72" fmla="*/ 8521 h 10000"/>
              <a:gd name="connsiteX73" fmla="*/ 1073 w 10000"/>
              <a:gd name="connsiteY73" fmla="*/ 8373 h 10000"/>
              <a:gd name="connsiteX0" fmla="*/ 0 w 9643"/>
              <a:gd name="connsiteY0" fmla="*/ 8244 h 10000"/>
              <a:gd name="connsiteX1" fmla="*/ 1428 w 9643"/>
              <a:gd name="connsiteY1" fmla="*/ 7652 h 10000"/>
              <a:gd name="connsiteX2" fmla="*/ 2144 w 9643"/>
              <a:gd name="connsiteY2" fmla="*/ 7652 h 10000"/>
              <a:gd name="connsiteX3" fmla="*/ 2858 w 9643"/>
              <a:gd name="connsiteY3" fmla="*/ 7652 h 10000"/>
              <a:gd name="connsiteX4" fmla="*/ 3215 w 9643"/>
              <a:gd name="connsiteY4" fmla="*/ 7652 h 10000"/>
              <a:gd name="connsiteX5" fmla="*/ 4286 w 9643"/>
              <a:gd name="connsiteY5" fmla="*/ 7652 h 10000"/>
              <a:gd name="connsiteX6" fmla="*/ 4644 w 9643"/>
              <a:gd name="connsiteY6" fmla="*/ 7652 h 10000"/>
              <a:gd name="connsiteX7" fmla="*/ 5358 w 9643"/>
              <a:gd name="connsiteY7" fmla="*/ 7505 h 10000"/>
              <a:gd name="connsiteX8" fmla="*/ 5714 w 9643"/>
              <a:gd name="connsiteY8" fmla="*/ 7357 h 10000"/>
              <a:gd name="connsiteX9" fmla="*/ 6072 w 9643"/>
              <a:gd name="connsiteY9" fmla="*/ 6913 h 10000"/>
              <a:gd name="connsiteX10" fmla="*/ 6072 w 9643"/>
              <a:gd name="connsiteY10" fmla="*/ 6617 h 10000"/>
              <a:gd name="connsiteX11" fmla="*/ 6072 w 9643"/>
              <a:gd name="connsiteY11" fmla="*/ 6026 h 10000"/>
              <a:gd name="connsiteX12" fmla="*/ 6429 w 9643"/>
              <a:gd name="connsiteY12" fmla="*/ 5582 h 10000"/>
              <a:gd name="connsiteX13" fmla="*/ 6072 w 9643"/>
              <a:gd name="connsiteY13" fmla="*/ 4843 h 10000"/>
              <a:gd name="connsiteX14" fmla="*/ 6072 w 9643"/>
              <a:gd name="connsiteY14" fmla="*/ 4270 h 10000"/>
              <a:gd name="connsiteX15" fmla="*/ 6072 w 9643"/>
              <a:gd name="connsiteY15" fmla="*/ 3530 h 10000"/>
              <a:gd name="connsiteX16" fmla="*/ 5714 w 9643"/>
              <a:gd name="connsiteY16" fmla="*/ 2939 h 10000"/>
              <a:gd name="connsiteX17" fmla="*/ 5714 w 9643"/>
              <a:gd name="connsiteY17" fmla="*/ 2495 h 10000"/>
              <a:gd name="connsiteX18" fmla="*/ 5358 w 9643"/>
              <a:gd name="connsiteY18" fmla="*/ 1904 h 10000"/>
              <a:gd name="connsiteX19" fmla="*/ 5358 w 9643"/>
              <a:gd name="connsiteY19" fmla="*/ 1608 h 10000"/>
              <a:gd name="connsiteX20" fmla="*/ 5001 w 9643"/>
              <a:gd name="connsiteY20" fmla="*/ 1183 h 10000"/>
              <a:gd name="connsiteX21" fmla="*/ 4286 w 9643"/>
              <a:gd name="connsiteY21" fmla="*/ 887 h 10000"/>
              <a:gd name="connsiteX22" fmla="*/ 3929 w 9643"/>
              <a:gd name="connsiteY22" fmla="*/ 739 h 10000"/>
              <a:gd name="connsiteX23" fmla="*/ 3572 w 9643"/>
              <a:gd name="connsiteY23" fmla="*/ 444 h 10000"/>
              <a:gd name="connsiteX24" fmla="*/ 3215 w 9643"/>
              <a:gd name="connsiteY24" fmla="*/ 296 h 10000"/>
              <a:gd name="connsiteX25" fmla="*/ 2858 w 9643"/>
              <a:gd name="connsiteY25" fmla="*/ 148 h 10000"/>
              <a:gd name="connsiteX26" fmla="*/ 3215 w 9643"/>
              <a:gd name="connsiteY26" fmla="*/ 0 h 10000"/>
              <a:gd name="connsiteX27" fmla="*/ 3215 w 9643"/>
              <a:gd name="connsiteY27" fmla="*/ 0 h 10000"/>
              <a:gd name="connsiteX28" fmla="*/ 3572 w 9643"/>
              <a:gd name="connsiteY28" fmla="*/ 0 h 10000"/>
              <a:gd name="connsiteX29" fmla="*/ 4286 w 9643"/>
              <a:gd name="connsiteY29" fmla="*/ 0 h 10000"/>
              <a:gd name="connsiteX30" fmla="*/ 5001 w 9643"/>
              <a:gd name="connsiteY30" fmla="*/ 148 h 10000"/>
              <a:gd name="connsiteX31" fmla="*/ 5714 w 9643"/>
              <a:gd name="connsiteY31" fmla="*/ 296 h 10000"/>
              <a:gd name="connsiteX32" fmla="*/ 6429 w 9643"/>
              <a:gd name="connsiteY32" fmla="*/ 444 h 10000"/>
              <a:gd name="connsiteX33" fmla="*/ 7143 w 9643"/>
              <a:gd name="connsiteY33" fmla="*/ 591 h 10000"/>
              <a:gd name="connsiteX34" fmla="*/ 7500 w 9643"/>
              <a:gd name="connsiteY34" fmla="*/ 887 h 10000"/>
              <a:gd name="connsiteX35" fmla="*/ 7858 w 9643"/>
              <a:gd name="connsiteY35" fmla="*/ 1035 h 10000"/>
              <a:gd name="connsiteX36" fmla="*/ 8215 w 9643"/>
              <a:gd name="connsiteY36" fmla="*/ 1183 h 10000"/>
              <a:gd name="connsiteX37" fmla="*/ 8215 w 9643"/>
              <a:gd name="connsiteY37" fmla="*/ 1460 h 10000"/>
              <a:gd name="connsiteX38" fmla="*/ 8572 w 9643"/>
              <a:gd name="connsiteY38" fmla="*/ 1756 h 10000"/>
              <a:gd name="connsiteX39" fmla="*/ 8572 w 9643"/>
              <a:gd name="connsiteY39" fmla="*/ 2200 h 10000"/>
              <a:gd name="connsiteX40" fmla="*/ 8927 w 9643"/>
              <a:gd name="connsiteY40" fmla="*/ 2643 h 10000"/>
              <a:gd name="connsiteX41" fmla="*/ 8927 w 9643"/>
              <a:gd name="connsiteY41" fmla="*/ 3087 h 10000"/>
              <a:gd name="connsiteX42" fmla="*/ 9286 w 9643"/>
              <a:gd name="connsiteY42" fmla="*/ 3678 h 10000"/>
              <a:gd name="connsiteX43" fmla="*/ 9286 w 9643"/>
              <a:gd name="connsiteY43" fmla="*/ 4270 h 10000"/>
              <a:gd name="connsiteX44" fmla="*/ 9286 w 9643"/>
              <a:gd name="connsiteY44" fmla="*/ 4713 h 10000"/>
              <a:gd name="connsiteX45" fmla="*/ 9286 w 9643"/>
              <a:gd name="connsiteY45" fmla="*/ 5287 h 10000"/>
              <a:gd name="connsiteX46" fmla="*/ 9286 w 9643"/>
              <a:gd name="connsiteY46" fmla="*/ 5730 h 10000"/>
              <a:gd name="connsiteX47" fmla="*/ 9643 w 9643"/>
              <a:gd name="connsiteY47" fmla="*/ 6026 h 10000"/>
              <a:gd name="connsiteX48" fmla="*/ 9643 w 9643"/>
              <a:gd name="connsiteY48" fmla="*/ 6470 h 10000"/>
              <a:gd name="connsiteX49" fmla="*/ 9643 w 9643"/>
              <a:gd name="connsiteY49" fmla="*/ 6765 h 10000"/>
              <a:gd name="connsiteX50" fmla="*/ 9643 w 9643"/>
              <a:gd name="connsiteY50" fmla="*/ 6913 h 10000"/>
              <a:gd name="connsiteX51" fmla="*/ 9286 w 9643"/>
              <a:gd name="connsiteY51" fmla="*/ 7357 h 10000"/>
              <a:gd name="connsiteX52" fmla="*/ 9286 w 9643"/>
              <a:gd name="connsiteY52" fmla="*/ 7800 h 10000"/>
              <a:gd name="connsiteX53" fmla="*/ 8572 w 9643"/>
              <a:gd name="connsiteY53" fmla="*/ 8521 h 10000"/>
              <a:gd name="connsiteX54" fmla="*/ 8215 w 9643"/>
              <a:gd name="connsiteY54" fmla="*/ 8817 h 10000"/>
              <a:gd name="connsiteX55" fmla="*/ 7858 w 9643"/>
              <a:gd name="connsiteY55" fmla="*/ 9113 h 10000"/>
              <a:gd name="connsiteX56" fmla="*/ 7143 w 9643"/>
              <a:gd name="connsiteY56" fmla="*/ 9409 h 10000"/>
              <a:gd name="connsiteX57" fmla="*/ 6787 w 9643"/>
              <a:gd name="connsiteY57" fmla="*/ 9704 h 10000"/>
              <a:gd name="connsiteX58" fmla="*/ 6072 w 9643"/>
              <a:gd name="connsiteY58" fmla="*/ 9852 h 10000"/>
              <a:gd name="connsiteX59" fmla="*/ 5714 w 9643"/>
              <a:gd name="connsiteY59" fmla="*/ 9852 h 10000"/>
              <a:gd name="connsiteX60" fmla="*/ 5358 w 9643"/>
              <a:gd name="connsiteY60" fmla="*/ 10000 h 10000"/>
              <a:gd name="connsiteX61" fmla="*/ 4644 w 9643"/>
              <a:gd name="connsiteY61" fmla="*/ 10000 h 10000"/>
              <a:gd name="connsiteX62" fmla="*/ 4644 w 9643"/>
              <a:gd name="connsiteY62" fmla="*/ 10000 h 10000"/>
              <a:gd name="connsiteX63" fmla="*/ 4286 w 9643"/>
              <a:gd name="connsiteY63" fmla="*/ 9852 h 10000"/>
              <a:gd name="connsiteX64" fmla="*/ 4286 w 9643"/>
              <a:gd name="connsiteY64" fmla="*/ 9704 h 10000"/>
              <a:gd name="connsiteX65" fmla="*/ 3929 w 9643"/>
              <a:gd name="connsiteY65" fmla="*/ 9409 h 10000"/>
              <a:gd name="connsiteX66" fmla="*/ 3929 w 9643"/>
              <a:gd name="connsiteY66" fmla="*/ 9261 h 10000"/>
              <a:gd name="connsiteX67" fmla="*/ 3572 w 9643"/>
              <a:gd name="connsiteY67" fmla="*/ 9113 h 10000"/>
              <a:gd name="connsiteX68" fmla="*/ 3215 w 9643"/>
              <a:gd name="connsiteY68" fmla="*/ 8965 h 10000"/>
              <a:gd name="connsiteX69" fmla="*/ 2858 w 9643"/>
              <a:gd name="connsiteY69" fmla="*/ 8817 h 10000"/>
              <a:gd name="connsiteX70" fmla="*/ 2144 w 9643"/>
              <a:gd name="connsiteY70" fmla="*/ 8669 h 10000"/>
              <a:gd name="connsiteX71" fmla="*/ 1787 w 9643"/>
              <a:gd name="connsiteY71" fmla="*/ 8521 h 10000"/>
              <a:gd name="connsiteX72" fmla="*/ 716 w 9643"/>
              <a:gd name="connsiteY72" fmla="*/ 8373 h 10000"/>
              <a:gd name="connsiteX0" fmla="*/ 0 w 10000"/>
              <a:gd name="connsiteY0" fmla="*/ 8244 h 10000"/>
              <a:gd name="connsiteX1" fmla="*/ 2223 w 10000"/>
              <a:gd name="connsiteY1" fmla="*/ 7652 h 10000"/>
              <a:gd name="connsiteX2" fmla="*/ 2964 w 10000"/>
              <a:gd name="connsiteY2" fmla="*/ 7652 h 10000"/>
              <a:gd name="connsiteX3" fmla="*/ 3334 w 10000"/>
              <a:gd name="connsiteY3" fmla="*/ 7652 h 10000"/>
              <a:gd name="connsiteX4" fmla="*/ 4445 w 10000"/>
              <a:gd name="connsiteY4" fmla="*/ 7652 h 10000"/>
              <a:gd name="connsiteX5" fmla="*/ 4816 w 10000"/>
              <a:gd name="connsiteY5" fmla="*/ 7652 h 10000"/>
              <a:gd name="connsiteX6" fmla="*/ 5556 w 10000"/>
              <a:gd name="connsiteY6" fmla="*/ 7505 h 10000"/>
              <a:gd name="connsiteX7" fmla="*/ 5926 w 10000"/>
              <a:gd name="connsiteY7" fmla="*/ 7357 h 10000"/>
              <a:gd name="connsiteX8" fmla="*/ 6297 w 10000"/>
              <a:gd name="connsiteY8" fmla="*/ 6913 h 10000"/>
              <a:gd name="connsiteX9" fmla="*/ 6297 w 10000"/>
              <a:gd name="connsiteY9" fmla="*/ 6617 h 10000"/>
              <a:gd name="connsiteX10" fmla="*/ 6297 w 10000"/>
              <a:gd name="connsiteY10" fmla="*/ 6026 h 10000"/>
              <a:gd name="connsiteX11" fmla="*/ 6667 w 10000"/>
              <a:gd name="connsiteY11" fmla="*/ 5582 h 10000"/>
              <a:gd name="connsiteX12" fmla="*/ 6297 w 10000"/>
              <a:gd name="connsiteY12" fmla="*/ 4843 h 10000"/>
              <a:gd name="connsiteX13" fmla="*/ 6297 w 10000"/>
              <a:gd name="connsiteY13" fmla="*/ 4270 h 10000"/>
              <a:gd name="connsiteX14" fmla="*/ 6297 w 10000"/>
              <a:gd name="connsiteY14" fmla="*/ 3530 h 10000"/>
              <a:gd name="connsiteX15" fmla="*/ 5926 w 10000"/>
              <a:gd name="connsiteY15" fmla="*/ 2939 h 10000"/>
              <a:gd name="connsiteX16" fmla="*/ 5926 w 10000"/>
              <a:gd name="connsiteY16" fmla="*/ 2495 h 10000"/>
              <a:gd name="connsiteX17" fmla="*/ 5556 w 10000"/>
              <a:gd name="connsiteY17" fmla="*/ 1904 h 10000"/>
              <a:gd name="connsiteX18" fmla="*/ 5556 w 10000"/>
              <a:gd name="connsiteY18" fmla="*/ 1608 h 10000"/>
              <a:gd name="connsiteX19" fmla="*/ 5186 w 10000"/>
              <a:gd name="connsiteY19" fmla="*/ 1183 h 10000"/>
              <a:gd name="connsiteX20" fmla="*/ 4445 w 10000"/>
              <a:gd name="connsiteY20" fmla="*/ 887 h 10000"/>
              <a:gd name="connsiteX21" fmla="*/ 4074 w 10000"/>
              <a:gd name="connsiteY21" fmla="*/ 739 h 10000"/>
              <a:gd name="connsiteX22" fmla="*/ 3704 w 10000"/>
              <a:gd name="connsiteY22" fmla="*/ 444 h 10000"/>
              <a:gd name="connsiteX23" fmla="*/ 3334 w 10000"/>
              <a:gd name="connsiteY23" fmla="*/ 296 h 10000"/>
              <a:gd name="connsiteX24" fmla="*/ 2964 w 10000"/>
              <a:gd name="connsiteY24" fmla="*/ 148 h 10000"/>
              <a:gd name="connsiteX25" fmla="*/ 3334 w 10000"/>
              <a:gd name="connsiteY25" fmla="*/ 0 h 10000"/>
              <a:gd name="connsiteX26" fmla="*/ 3334 w 10000"/>
              <a:gd name="connsiteY26" fmla="*/ 0 h 10000"/>
              <a:gd name="connsiteX27" fmla="*/ 3704 w 10000"/>
              <a:gd name="connsiteY27" fmla="*/ 0 h 10000"/>
              <a:gd name="connsiteX28" fmla="*/ 4445 w 10000"/>
              <a:gd name="connsiteY28" fmla="*/ 0 h 10000"/>
              <a:gd name="connsiteX29" fmla="*/ 5186 w 10000"/>
              <a:gd name="connsiteY29" fmla="*/ 148 h 10000"/>
              <a:gd name="connsiteX30" fmla="*/ 5926 w 10000"/>
              <a:gd name="connsiteY30" fmla="*/ 296 h 10000"/>
              <a:gd name="connsiteX31" fmla="*/ 6667 w 10000"/>
              <a:gd name="connsiteY31" fmla="*/ 444 h 10000"/>
              <a:gd name="connsiteX32" fmla="*/ 7407 w 10000"/>
              <a:gd name="connsiteY32" fmla="*/ 591 h 10000"/>
              <a:gd name="connsiteX33" fmla="*/ 7778 w 10000"/>
              <a:gd name="connsiteY33" fmla="*/ 887 h 10000"/>
              <a:gd name="connsiteX34" fmla="*/ 8149 w 10000"/>
              <a:gd name="connsiteY34" fmla="*/ 1035 h 10000"/>
              <a:gd name="connsiteX35" fmla="*/ 8519 w 10000"/>
              <a:gd name="connsiteY35" fmla="*/ 1183 h 10000"/>
              <a:gd name="connsiteX36" fmla="*/ 8519 w 10000"/>
              <a:gd name="connsiteY36" fmla="*/ 1460 h 10000"/>
              <a:gd name="connsiteX37" fmla="*/ 8889 w 10000"/>
              <a:gd name="connsiteY37" fmla="*/ 1756 h 10000"/>
              <a:gd name="connsiteX38" fmla="*/ 8889 w 10000"/>
              <a:gd name="connsiteY38" fmla="*/ 2200 h 10000"/>
              <a:gd name="connsiteX39" fmla="*/ 9257 w 10000"/>
              <a:gd name="connsiteY39" fmla="*/ 2643 h 10000"/>
              <a:gd name="connsiteX40" fmla="*/ 9257 w 10000"/>
              <a:gd name="connsiteY40" fmla="*/ 3087 h 10000"/>
              <a:gd name="connsiteX41" fmla="*/ 9630 w 10000"/>
              <a:gd name="connsiteY41" fmla="*/ 3678 h 10000"/>
              <a:gd name="connsiteX42" fmla="*/ 9630 w 10000"/>
              <a:gd name="connsiteY42" fmla="*/ 4270 h 10000"/>
              <a:gd name="connsiteX43" fmla="*/ 9630 w 10000"/>
              <a:gd name="connsiteY43" fmla="*/ 4713 h 10000"/>
              <a:gd name="connsiteX44" fmla="*/ 9630 w 10000"/>
              <a:gd name="connsiteY44" fmla="*/ 5287 h 10000"/>
              <a:gd name="connsiteX45" fmla="*/ 9630 w 10000"/>
              <a:gd name="connsiteY45" fmla="*/ 5730 h 10000"/>
              <a:gd name="connsiteX46" fmla="*/ 10000 w 10000"/>
              <a:gd name="connsiteY46" fmla="*/ 6026 h 10000"/>
              <a:gd name="connsiteX47" fmla="*/ 10000 w 10000"/>
              <a:gd name="connsiteY47" fmla="*/ 6470 h 10000"/>
              <a:gd name="connsiteX48" fmla="*/ 10000 w 10000"/>
              <a:gd name="connsiteY48" fmla="*/ 6765 h 10000"/>
              <a:gd name="connsiteX49" fmla="*/ 10000 w 10000"/>
              <a:gd name="connsiteY49" fmla="*/ 6913 h 10000"/>
              <a:gd name="connsiteX50" fmla="*/ 9630 w 10000"/>
              <a:gd name="connsiteY50" fmla="*/ 7357 h 10000"/>
              <a:gd name="connsiteX51" fmla="*/ 9630 w 10000"/>
              <a:gd name="connsiteY51" fmla="*/ 7800 h 10000"/>
              <a:gd name="connsiteX52" fmla="*/ 8889 w 10000"/>
              <a:gd name="connsiteY52" fmla="*/ 8521 h 10000"/>
              <a:gd name="connsiteX53" fmla="*/ 8519 w 10000"/>
              <a:gd name="connsiteY53" fmla="*/ 8817 h 10000"/>
              <a:gd name="connsiteX54" fmla="*/ 8149 w 10000"/>
              <a:gd name="connsiteY54" fmla="*/ 9113 h 10000"/>
              <a:gd name="connsiteX55" fmla="*/ 7407 w 10000"/>
              <a:gd name="connsiteY55" fmla="*/ 9409 h 10000"/>
              <a:gd name="connsiteX56" fmla="*/ 7038 w 10000"/>
              <a:gd name="connsiteY56" fmla="*/ 9704 h 10000"/>
              <a:gd name="connsiteX57" fmla="*/ 6297 w 10000"/>
              <a:gd name="connsiteY57" fmla="*/ 9852 h 10000"/>
              <a:gd name="connsiteX58" fmla="*/ 5926 w 10000"/>
              <a:gd name="connsiteY58" fmla="*/ 9852 h 10000"/>
              <a:gd name="connsiteX59" fmla="*/ 5556 w 10000"/>
              <a:gd name="connsiteY59" fmla="*/ 10000 h 10000"/>
              <a:gd name="connsiteX60" fmla="*/ 4816 w 10000"/>
              <a:gd name="connsiteY60" fmla="*/ 10000 h 10000"/>
              <a:gd name="connsiteX61" fmla="*/ 4816 w 10000"/>
              <a:gd name="connsiteY61" fmla="*/ 10000 h 10000"/>
              <a:gd name="connsiteX62" fmla="*/ 4445 w 10000"/>
              <a:gd name="connsiteY62" fmla="*/ 9852 h 10000"/>
              <a:gd name="connsiteX63" fmla="*/ 4445 w 10000"/>
              <a:gd name="connsiteY63" fmla="*/ 9704 h 10000"/>
              <a:gd name="connsiteX64" fmla="*/ 4074 w 10000"/>
              <a:gd name="connsiteY64" fmla="*/ 9409 h 10000"/>
              <a:gd name="connsiteX65" fmla="*/ 4074 w 10000"/>
              <a:gd name="connsiteY65" fmla="*/ 9261 h 10000"/>
              <a:gd name="connsiteX66" fmla="*/ 3704 w 10000"/>
              <a:gd name="connsiteY66" fmla="*/ 9113 h 10000"/>
              <a:gd name="connsiteX67" fmla="*/ 3334 w 10000"/>
              <a:gd name="connsiteY67" fmla="*/ 8965 h 10000"/>
              <a:gd name="connsiteX68" fmla="*/ 2964 w 10000"/>
              <a:gd name="connsiteY68" fmla="*/ 8817 h 10000"/>
              <a:gd name="connsiteX69" fmla="*/ 2223 w 10000"/>
              <a:gd name="connsiteY69" fmla="*/ 8669 h 10000"/>
              <a:gd name="connsiteX70" fmla="*/ 1853 w 10000"/>
              <a:gd name="connsiteY70" fmla="*/ 8521 h 10000"/>
              <a:gd name="connsiteX71" fmla="*/ 743 w 10000"/>
              <a:gd name="connsiteY71" fmla="*/ 8373 h 10000"/>
              <a:gd name="connsiteX0" fmla="*/ 0 w 10000"/>
              <a:gd name="connsiteY0" fmla="*/ 8244 h 10000"/>
              <a:gd name="connsiteX1" fmla="*/ 2964 w 10000"/>
              <a:gd name="connsiteY1" fmla="*/ 7652 h 10000"/>
              <a:gd name="connsiteX2" fmla="*/ 3334 w 10000"/>
              <a:gd name="connsiteY2" fmla="*/ 7652 h 10000"/>
              <a:gd name="connsiteX3" fmla="*/ 4445 w 10000"/>
              <a:gd name="connsiteY3" fmla="*/ 7652 h 10000"/>
              <a:gd name="connsiteX4" fmla="*/ 4816 w 10000"/>
              <a:gd name="connsiteY4" fmla="*/ 7652 h 10000"/>
              <a:gd name="connsiteX5" fmla="*/ 5556 w 10000"/>
              <a:gd name="connsiteY5" fmla="*/ 7505 h 10000"/>
              <a:gd name="connsiteX6" fmla="*/ 5926 w 10000"/>
              <a:gd name="connsiteY6" fmla="*/ 7357 h 10000"/>
              <a:gd name="connsiteX7" fmla="*/ 6297 w 10000"/>
              <a:gd name="connsiteY7" fmla="*/ 6913 h 10000"/>
              <a:gd name="connsiteX8" fmla="*/ 6297 w 10000"/>
              <a:gd name="connsiteY8" fmla="*/ 6617 h 10000"/>
              <a:gd name="connsiteX9" fmla="*/ 6297 w 10000"/>
              <a:gd name="connsiteY9" fmla="*/ 6026 h 10000"/>
              <a:gd name="connsiteX10" fmla="*/ 6667 w 10000"/>
              <a:gd name="connsiteY10" fmla="*/ 5582 h 10000"/>
              <a:gd name="connsiteX11" fmla="*/ 6297 w 10000"/>
              <a:gd name="connsiteY11" fmla="*/ 4843 h 10000"/>
              <a:gd name="connsiteX12" fmla="*/ 6297 w 10000"/>
              <a:gd name="connsiteY12" fmla="*/ 4270 h 10000"/>
              <a:gd name="connsiteX13" fmla="*/ 6297 w 10000"/>
              <a:gd name="connsiteY13" fmla="*/ 3530 h 10000"/>
              <a:gd name="connsiteX14" fmla="*/ 5926 w 10000"/>
              <a:gd name="connsiteY14" fmla="*/ 2939 h 10000"/>
              <a:gd name="connsiteX15" fmla="*/ 5926 w 10000"/>
              <a:gd name="connsiteY15" fmla="*/ 2495 h 10000"/>
              <a:gd name="connsiteX16" fmla="*/ 5556 w 10000"/>
              <a:gd name="connsiteY16" fmla="*/ 1904 h 10000"/>
              <a:gd name="connsiteX17" fmla="*/ 5556 w 10000"/>
              <a:gd name="connsiteY17" fmla="*/ 1608 h 10000"/>
              <a:gd name="connsiteX18" fmla="*/ 5186 w 10000"/>
              <a:gd name="connsiteY18" fmla="*/ 1183 h 10000"/>
              <a:gd name="connsiteX19" fmla="*/ 4445 w 10000"/>
              <a:gd name="connsiteY19" fmla="*/ 887 h 10000"/>
              <a:gd name="connsiteX20" fmla="*/ 4074 w 10000"/>
              <a:gd name="connsiteY20" fmla="*/ 739 h 10000"/>
              <a:gd name="connsiteX21" fmla="*/ 3704 w 10000"/>
              <a:gd name="connsiteY21" fmla="*/ 444 h 10000"/>
              <a:gd name="connsiteX22" fmla="*/ 3334 w 10000"/>
              <a:gd name="connsiteY22" fmla="*/ 296 h 10000"/>
              <a:gd name="connsiteX23" fmla="*/ 2964 w 10000"/>
              <a:gd name="connsiteY23" fmla="*/ 148 h 10000"/>
              <a:gd name="connsiteX24" fmla="*/ 3334 w 10000"/>
              <a:gd name="connsiteY24" fmla="*/ 0 h 10000"/>
              <a:gd name="connsiteX25" fmla="*/ 3334 w 10000"/>
              <a:gd name="connsiteY25" fmla="*/ 0 h 10000"/>
              <a:gd name="connsiteX26" fmla="*/ 3704 w 10000"/>
              <a:gd name="connsiteY26" fmla="*/ 0 h 10000"/>
              <a:gd name="connsiteX27" fmla="*/ 4445 w 10000"/>
              <a:gd name="connsiteY27" fmla="*/ 0 h 10000"/>
              <a:gd name="connsiteX28" fmla="*/ 5186 w 10000"/>
              <a:gd name="connsiteY28" fmla="*/ 148 h 10000"/>
              <a:gd name="connsiteX29" fmla="*/ 5926 w 10000"/>
              <a:gd name="connsiteY29" fmla="*/ 296 h 10000"/>
              <a:gd name="connsiteX30" fmla="*/ 6667 w 10000"/>
              <a:gd name="connsiteY30" fmla="*/ 444 h 10000"/>
              <a:gd name="connsiteX31" fmla="*/ 7407 w 10000"/>
              <a:gd name="connsiteY31" fmla="*/ 591 h 10000"/>
              <a:gd name="connsiteX32" fmla="*/ 7778 w 10000"/>
              <a:gd name="connsiteY32" fmla="*/ 887 h 10000"/>
              <a:gd name="connsiteX33" fmla="*/ 8149 w 10000"/>
              <a:gd name="connsiteY33" fmla="*/ 1035 h 10000"/>
              <a:gd name="connsiteX34" fmla="*/ 8519 w 10000"/>
              <a:gd name="connsiteY34" fmla="*/ 1183 h 10000"/>
              <a:gd name="connsiteX35" fmla="*/ 8519 w 10000"/>
              <a:gd name="connsiteY35" fmla="*/ 1460 h 10000"/>
              <a:gd name="connsiteX36" fmla="*/ 8889 w 10000"/>
              <a:gd name="connsiteY36" fmla="*/ 1756 h 10000"/>
              <a:gd name="connsiteX37" fmla="*/ 8889 w 10000"/>
              <a:gd name="connsiteY37" fmla="*/ 2200 h 10000"/>
              <a:gd name="connsiteX38" fmla="*/ 9257 w 10000"/>
              <a:gd name="connsiteY38" fmla="*/ 2643 h 10000"/>
              <a:gd name="connsiteX39" fmla="*/ 9257 w 10000"/>
              <a:gd name="connsiteY39" fmla="*/ 3087 h 10000"/>
              <a:gd name="connsiteX40" fmla="*/ 9630 w 10000"/>
              <a:gd name="connsiteY40" fmla="*/ 3678 h 10000"/>
              <a:gd name="connsiteX41" fmla="*/ 9630 w 10000"/>
              <a:gd name="connsiteY41" fmla="*/ 4270 h 10000"/>
              <a:gd name="connsiteX42" fmla="*/ 9630 w 10000"/>
              <a:gd name="connsiteY42" fmla="*/ 4713 h 10000"/>
              <a:gd name="connsiteX43" fmla="*/ 9630 w 10000"/>
              <a:gd name="connsiteY43" fmla="*/ 5287 h 10000"/>
              <a:gd name="connsiteX44" fmla="*/ 9630 w 10000"/>
              <a:gd name="connsiteY44" fmla="*/ 5730 h 10000"/>
              <a:gd name="connsiteX45" fmla="*/ 10000 w 10000"/>
              <a:gd name="connsiteY45" fmla="*/ 6026 h 10000"/>
              <a:gd name="connsiteX46" fmla="*/ 10000 w 10000"/>
              <a:gd name="connsiteY46" fmla="*/ 6470 h 10000"/>
              <a:gd name="connsiteX47" fmla="*/ 10000 w 10000"/>
              <a:gd name="connsiteY47" fmla="*/ 6765 h 10000"/>
              <a:gd name="connsiteX48" fmla="*/ 10000 w 10000"/>
              <a:gd name="connsiteY48" fmla="*/ 6913 h 10000"/>
              <a:gd name="connsiteX49" fmla="*/ 9630 w 10000"/>
              <a:gd name="connsiteY49" fmla="*/ 7357 h 10000"/>
              <a:gd name="connsiteX50" fmla="*/ 9630 w 10000"/>
              <a:gd name="connsiteY50" fmla="*/ 7800 h 10000"/>
              <a:gd name="connsiteX51" fmla="*/ 8889 w 10000"/>
              <a:gd name="connsiteY51" fmla="*/ 8521 h 10000"/>
              <a:gd name="connsiteX52" fmla="*/ 8519 w 10000"/>
              <a:gd name="connsiteY52" fmla="*/ 8817 h 10000"/>
              <a:gd name="connsiteX53" fmla="*/ 8149 w 10000"/>
              <a:gd name="connsiteY53" fmla="*/ 9113 h 10000"/>
              <a:gd name="connsiteX54" fmla="*/ 7407 w 10000"/>
              <a:gd name="connsiteY54" fmla="*/ 9409 h 10000"/>
              <a:gd name="connsiteX55" fmla="*/ 7038 w 10000"/>
              <a:gd name="connsiteY55" fmla="*/ 9704 h 10000"/>
              <a:gd name="connsiteX56" fmla="*/ 6297 w 10000"/>
              <a:gd name="connsiteY56" fmla="*/ 9852 h 10000"/>
              <a:gd name="connsiteX57" fmla="*/ 5926 w 10000"/>
              <a:gd name="connsiteY57" fmla="*/ 9852 h 10000"/>
              <a:gd name="connsiteX58" fmla="*/ 5556 w 10000"/>
              <a:gd name="connsiteY58" fmla="*/ 10000 h 10000"/>
              <a:gd name="connsiteX59" fmla="*/ 4816 w 10000"/>
              <a:gd name="connsiteY59" fmla="*/ 10000 h 10000"/>
              <a:gd name="connsiteX60" fmla="*/ 4816 w 10000"/>
              <a:gd name="connsiteY60" fmla="*/ 10000 h 10000"/>
              <a:gd name="connsiteX61" fmla="*/ 4445 w 10000"/>
              <a:gd name="connsiteY61" fmla="*/ 9852 h 10000"/>
              <a:gd name="connsiteX62" fmla="*/ 4445 w 10000"/>
              <a:gd name="connsiteY62" fmla="*/ 9704 h 10000"/>
              <a:gd name="connsiteX63" fmla="*/ 4074 w 10000"/>
              <a:gd name="connsiteY63" fmla="*/ 9409 h 10000"/>
              <a:gd name="connsiteX64" fmla="*/ 4074 w 10000"/>
              <a:gd name="connsiteY64" fmla="*/ 9261 h 10000"/>
              <a:gd name="connsiteX65" fmla="*/ 3704 w 10000"/>
              <a:gd name="connsiteY65" fmla="*/ 9113 h 10000"/>
              <a:gd name="connsiteX66" fmla="*/ 3334 w 10000"/>
              <a:gd name="connsiteY66" fmla="*/ 8965 h 10000"/>
              <a:gd name="connsiteX67" fmla="*/ 2964 w 10000"/>
              <a:gd name="connsiteY67" fmla="*/ 8817 h 10000"/>
              <a:gd name="connsiteX68" fmla="*/ 2223 w 10000"/>
              <a:gd name="connsiteY68" fmla="*/ 8669 h 10000"/>
              <a:gd name="connsiteX69" fmla="*/ 1853 w 10000"/>
              <a:gd name="connsiteY69" fmla="*/ 8521 h 10000"/>
              <a:gd name="connsiteX70" fmla="*/ 743 w 10000"/>
              <a:gd name="connsiteY70" fmla="*/ 8373 h 10000"/>
              <a:gd name="connsiteX0" fmla="*/ 0 w 10000"/>
              <a:gd name="connsiteY0" fmla="*/ 8244 h 10000"/>
              <a:gd name="connsiteX1" fmla="*/ 2964 w 10000"/>
              <a:gd name="connsiteY1" fmla="*/ 7652 h 10000"/>
              <a:gd name="connsiteX2" fmla="*/ 4445 w 10000"/>
              <a:gd name="connsiteY2" fmla="*/ 7652 h 10000"/>
              <a:gd name="connsiteX3" fmla="*/ 4816 w 10000"/>
              <a:gd name="connsiteY3" fmla="*/ 7652 h 10000"/>
              <a:gd name="connsiteX4" fmla="*/ 5556 w 10000"/>
              <a:gd name="connsiteY4" fmla="*/ 7505 h 10000"/>
              <a:gd name="connsiteX5" fmla="*/ 5926 w 10000"/>
              <a:gd name="connsiteY5" fmla="*/ 7357 h 10000"/>
              <a:gd name="connsiteX6" fmla="*/ 6297 w 10000"/>
              <a:gd name="connsiteY6" fmla="*/ 6913 h 10000"/>
              <a:gd name="connsiteX7" fmla="*/ 6297 w 10000"/>
              <a:gd name="connsiteY7" fmla="*/ 6617 h 10000"/>
              <a:gd name="connsiteX8" fmla="*/ 6297 w 10000"/>
              <a:gd name="connsiteY8" fmla="*/ 6026 h 10000"/>
              <a:gd name="connsiteX9" fmla="*/ 6667 w 10000"/>
              <a:gd name="connsiteY9" fmla="*/ 5582 h 10000"/>
              <a:gd name="connsiteX10" fmla="*/ 6297 w 10000"/>
              <a:gd name="connsiteY10" fmla="*/ 4843 h 10000"/>
              <a:gd name="connsiteX11" fmla="*/ 6297 w 10000"/>
              <a:gd name="connsiteY11" fmla="*/ 4270 h 10000"/>
              <a:gd name="connsiteX12" fmla="*/ 6297 w 10000"/>
              <a:gd name="connsiteY12" fmla="*/ 3530 h 10000"/>
              <a:gd name="connsiteX13" fmla="*/ 5926 w 10000"/>
              <a:gd name="connsiteY13" fmla="*/ 2939 h 10000"/>
              <a:gd name="connsiteX14" fmla="*/ 5926 w 10000"/>
              <a:gd name="connsiteY14" fmla="*/ 2495 h 10000"/>
              <a:gd name="connsiteX15" fmla="*/ 5556 w 10000"/>
              <a:gd name="connsiteY15" fmla="*/ 1904 h 10000"/>
              <a:gd name="connsiteX16" fmla="*/ 5556 w 10000"/>
              <a:gd name="connsiteY16" fmla="*/ 1608 h 10000"/>
              <a:gd name="connsiteX17" fmla="*/ 5186 w 10000"/>
              <a:gd name="connsiteY17" fmla="*/ 1183 h 10000"/>
              <a:gd name="connsiteX18" fmla="*/ 4445 w 10000"/>
              <a:gd name="connsiteY18" fmla="*/ 887 h 10000"/>
              <a:gd name="connsiteX19" fmla="*/ 4074 w 10000"/>
              <a:gd name="connsiteY19" fmla="*/ 739 h 10000"/>
              <a:gd name="connsiteX20" fmla="*/ 3704 w 10000"/>
              <a:gd name="connsiteY20" fmla="*/ 444 h 10000"/>
              <a:gd name="connsiteX21" fmla="*/ 3334 w 10000"/>
              <a:gd name="connsiteY21" fmla="*/ 296 h 10000"/>
              <a:gd name="connsiteX22" fmla="*/ 2964 w 10000"/>
              <a:gd name="connsiteY22" fmla="*/ 148 h 10000"/>
              <a:gd name="connsiteX23" fmla="*/ 3334 w 10000"/>
              <a:gd name="connsiteY23" fmla="*/ 0 h 10000"/>
              <a:gd name="connsiteX24" fmla="*/ 3334 w 10000"/>
              <a:gd name="connsiteY24" fmla="*/ 0 h 10000"/>
              <a:gd name="connsiteX25" fmla="*/ 3704 w 10000"/>
              <a:gd name="connsiteY25" fmla="*/ 0 h 10000"/>
              <a:gd name="connsiteX26" fmla="*/ 4445 w 10000"/>
              <a:gd name="connsiteY26" fmla="*/ 0 h 10000"/>
              <a:gd name="connsiteX27" fmla="*/ 5186 w 10000"/>
              <a:gd name="connsiteY27" fmla="*/ 148 h 10000"/>
              <a:gd name="connsiteX28" fmla="*/ 5926 w 10000"/>
              <a:gd name="connsiteY28" fmla="*/ 296 h 10000"/>
              <a:gd name="connsiteX29" fmla="*/ 6667 w 10000"/>
              <a:gd name="connsiteY29" fmla="*/ 444 h 10000"/>
              <a:gd name="connsiteX30" fmla="*/ 7407 w 10000"/>
              <a:gd name="connsiteY30" fmla="*/ 591 h 10000"/>
              <a:gd name="connsiteX31" fmla="*/ 7778 w 10000"/>
              <a:gd name="connsiteY31" fmla="*/ 887 h 10000"/>
              <a:gd name="connsiteX32" fmla="*/ 8149 w 10000"/>
              <a:gd name="connsiteY32" fmla="*/ 1035 h 10000"/>
              <a:gd name="connsiteX33" fmla="*/ 8519 w 10000"/>
              <a:gd name="connsiteY33" fmla="*/ 1183 h 10000"/>
              <a:gd name="connsiteX34" fmla="*/ 8519 w 10000"/>
              <a:gd name="connsiteY34" fmla="*/ 1460 h 10000"/>
              <a:gd name="connsiteX35" fmla="*/ 8889 w 10000"/>
              <a:gd name="connsiteY35" fmla="*/ 1756 h 10000"/>
              <a:gd name="connsiteX36" fmla="*/ 8889 w 10000"/>
              <a:gd name="connsiteY36" fmla="*/ 2200 h 10000"/>
              <a:gd name="connsiteX37" fmla="*/ 9257 w 10000"/>
              <a:gd name="connsiteY37" fmla="*/ 2643 h 10000"/>
              <a:gd name="connsiteX38" fmla="*/ 9257 w 10000"/>
              <a:gd name="connsiteY38" fmla="*/ 3087 h 10000"/>
              <a:gd name="connsiteX39" fmla="*/ 9630 w 10000"/>
              <a:gd name="connsiteY39" fmla="*/ 3678 h 10000"/>
              <a:gd name="connsiteX40" fmla="*/ 9630 w 10000"/>
              <a:gd name="connsiteY40" fmla="*/ 4270 h 10000"/>
              <a:gd name="connsiteX41" fmla="*/ 9630 w 10000"/>
              <a:gd name="connsiteY41" fmla="*/ 4713 h 10000"/>
              <a:gd name="connsiteX42" fmla="*/ 9630 w 10000"/>
              <a:gd name="connsiteY42" fmla="*/ 5287 h 10000"/>
              <a:gd name="connsiteX43" fmla="*/ 9630 w 10000"/>
              <a:gd name="connsiteY43" fmla="*/ 5730 h 10000"/>
              <a:gd name="connsiteX44" fmla="*/ 10000 w 10000"/>
              <a:gd name="connsiteY44" fmla="*/ 6026 h 10000"/>
              <a:gd name="connsiteX45" fmla="*/ 10000 w 10000"/>
              <a:gd name="connsiteY45" fmla="*/ 6470 h 10000"/>
              <a:gd name="connsiteX46" fmla="*/ 10000 w 10000"/>
              <a:gd name="connsiteY46" fmla="*/ 6765 h 10000"/>
              <a:gd name="connsiteX47" fmla="*/ 10000 w 10000"/>
              <a:gd name="connsiteY47" fmla="*/ 6913 h 10000"/>
              <a:gd name="connsiteX48" fmla="*/ 9630 w 10000"/>
              <a:gd name="connsiteY48" fmla="*/ 7357 h 10000"/>
              <a:gd name="connsiteX49" fmla="*/ 9630 w 10000"/>
              <a:gd name="connsiteY49" fmla="*/ 7800 h 10000"/>
              <a:gd name="connsiteX50" fmla="*/ 8889 w 10000"/>
              <a:gd name="connsiteY50" fmla="*/ 8521 h 10000"/>
              <a:gd name="connsiteX51" fmla="*/ 8519 w 10000"/>
              <a:gd name="connsiteY51" fmla="*/ 8817 h 10000"/>
              <a:gd name="connsiteX52" fmla="*/ 8149 w 10000"/>
              <a:gd name="connsiteY52" fmla="*/ 9113 h 10000"/>
              <a:gd name="connsiteX53" fmla="*/ 7407 w 10000"/>
              <a:gd name="connsiteY53" fmla="*/ 9409 h 10000"/>
              <a:gd name="connsiteX54" fmla="*/ 7038 w 10000"/>
              <a:gd name="connsiteY54" fmla="*/ 9704 h 10000"/>
              <a:gd name="connsiteX55" fmla="*/ 6297 w 10000"/>
              <a:gd name="connsiteY55" fmla="*/ 9852 h 10000"/>
              <a:gd name="connsiteX56" fmla="*/ 5926 w 10000"/>
              <a:gd name="connsiteY56" fmla="*/ 9852 h 10000"/>
              <a:gd name="connsiteX57" fmla="*/ 5556 w 10000"/>
              <a:gd name="connsiteY57" fmla="*/ 10000 h 10000"/>
              <a:gd name="connsiteX58" fmla="*/ 4816 w 10000"/>
              <a:gd name="connsiteY58" fmla="*/ 10000 h 10000"/>
              <a:gd name="connsiteX59" fmla="*/ 4816 w 10000"/>
              <a:gd name="connsiteY59" fmla="*/ 10000 h 10000"/>
              <a:gd name="connsiteX60" fmla="*/ 4445 w 10000"/>
              <a:gd name="connsiteY60" fmla="*/ 9852 h 10000"/>
              <a:gd name="connsiteX61" fmla="*/ 4445 w 10000"/>
              <a:gd name="connsiteY61" fmla="*/ 9704 h 10000"/>
              <a:gd name="connsiteX62" fmla="*/ 4074 w 10000"/>
              <a:gd name="connsiteY62" fmla="*/ 9409 h 10000"/>
              <a:gd name="connsiteX63" fmla="*/ 4074 w 10000"/>
              <a:gd name="connsiteY63" fmla="*/ 9261 h 10000"/>
              <a:gd name="connsiteX64" fmla="*/ 3704 w 10000"/>
              <a:gd name="connsiteY64" fmla="*/ 9113 h 10000"/>
              <a:gd name="connsiteX65" fmla="*/ 3334 w 10000"/>
              <a:gd name="connsiteY65" fmla="*/ 8965 h 10000"/>
              <a:gd name="connsiteX66" fmla="*/ 2964 w 10000"/>
              <a:gd name="connsiteY66" fmla="*/ 8817 h 10000"/>
              <a:gd name="connsiteX67" fmla="*/ 2223 w 10000"/>
              <a:gd name="connsiteY67" fmla="*/ 8669 h 10000"/>
              <a:gd name="connsiteX68" fmla="*/ 1853 w 10000"/>
              <a:gd name="connsiteY68" fmla="*/ 8521 h 10000"/>
              <a:gd name="connsiteX69" fmla="*/ 743 w 10000"/>
              <a:gd name="connsiteY69" fmla="*/ 8373 h 10000"/>
              <a:gd name="connsiteX0" fmla="*/ 0 w 10000"/>
              <a:gd name="connsiteY0" fmla="*/ 8244 h 10000"/>
              <a:gd name="connsiteX1" fmla="*/ 2964 w 10000"/>
              <a:gd name="connsiteY1" fmla="*/ 7652 h 10000"/>
              <a:gd name="connsiteX2" fmla="*/ 4445 w 10000"/>
              <a:gd name="connsiteY2" fmla="*/ 7652 h 10000"/>
              <a:gd name="connsiteX3" fmla="*/ 4816 w 10000"/>
              <a:gd name="connsiteY3" fmla="*/ 7652 h 10000"/>
              <a:gd name="connsiteX4" fmla="*/ 5556 w 10000"/>
              <a:gd name="connsiteY4" fmla="*/ 7505 h 10000"/>
              <a:gd name="connsiteX5" fmla="*/ 5926 w 10000"/>
              <a:gd name="connsiteY5" fmla="*/ 7357 h 10000"/>
              <a:gd name="connsiteX6" fmla="*/ 6297 w 10000"/>
              <a:gd name="connsiteY6" fmla="*/ 6913 h 10000"/>
              <a:gd name="connsiteX7" fmla="*/ 6297 w 10000"/>
              <a:gd name="connsiteY7" fmla="*/ 6617 h 10000"/>
              <a:gd name="connsiteX8" fmla="*/ 6297 w 10000"/>
              <a:gd name="connsiteY8" fmla="*/ 6026 h 10000"/>
              <a:gd name="connsiteX9" fmla="*/ 6667 w 10000"/>
              <a:gd name="connsiteY9" fmla="*/ 5582 h 10000"/>
              <a:gd name="connsiteX10" fmla="*/ 6297 w 10000"/>
              <a:gd name="connsiteY10" fmla="*/ 4843 h 10000"/>
              <a:gd name="connsiteX11" fmla="*/ 6297 w 10000"/>
              <a:gd name="connsiteY11" fmla="*/ 4270 h 10000"/>
              <a:gd name="connsiteX12" fmla="*/ 6297 w 10000"/>
              <a:gd name="connsiteY12" fmla="*/ 3530 h 10000"/>
              <a:gd name="connsiteX13" fmla="*/ 5926 w 10000"/>
              <a:gd name="connsiteY13" fmla="*/ 2939 h 10000"/>
              <a:gd name="connsiteX14" fmla="*/ 5926 w 10000"/>
              <a:gd name="connsiteY14" fmla="*/ 2495 h 10000"/>
              <a:gd name="connsiteX15" fmla="*/ 5556 w 10000"/>
              <a:gd name="connsiteY15" fmla="*/ 1904 h 10000"/>
              <a:gd name="connsiteX16" fmla="*/ 5556 w 10000"/>
              <a:gd name="connsiteY16" fmla="*/ 1608 h 10000"/>
              <a:gd name="connsiteX17" fmla="*/ 5186 w 10000"/>
              <a:gd name="connsiteY17" fmla="*/ 1183 h 10000"/>
              <a:gd name="connsiteX18" fmla="*/ 4445 w 10000"/>
              <a:gd name="connsiteY18" fmla="*/ 887 h 10000"/>
              <a:gd name="connsiteX19" fmla="*/ 4074 w 10000"/>
              <a:gd name="connsiteY19" fmla="*/ 739 h 10000"/>
              <a:gd name="connsiteX20" fmla="*/ 3704 w 10000"/>
              <a:gd name="connsiteY20" fmla="*/ 444 h 10000"/>
              <a:gd name="connsiteX21" fmla="*/ 3334 w 10000"/>
              <a:gd name="connsiteY21" fmla="*/ 296 h 10000"/>
              <a:gd name="connsiteX22" fmla="*/ 2964 w 10000"/>
              <a:gd name="connsiteY22" fmla="*/ 148 h 10000"/>
              <a:gd name="connsiteX23" fmla="*/ 3334 w 10000"/>
              <a:gd name="connsiteY23" fmla="*/ 0 h 10000"/>
              <a:gd name="connsiteX24" fmla="*/ 3334 w 10000"/>
              <a:gd name="connsiteY24" fmla="*/ 0 h 10000"/>
              <a:gd name="connsiteX25" fmla="*/ 3704 w 10000"/>
              <a:gd name="connsiteY25" fmla="*/ 0 h 10000"/>
              <a:gd name="connsiteX26" fmla="*/ 4445 w 10000"/>
              <a:gd name="connsiteY26" fmla="*/ 0 h 10000"/>
              <a:gd name="connsiteX27" fmla="*/ 5186 w 10000"/>
              <a:gd name="connsiteY27" fmla="*/ 148 h 10000"/>
              <a:gd name="connsiteX28" fmla="*/ 5926 w 10000"/>
              <a:gd name="connsiteY28" fmla="*/ 296 h 10000"/>
              <a:gd name="connsiteX29" fmla="*/ 6667 w 10000"/>
              <a:gd name="connsiteY29" fmla="*/ 444 h 10000"/>
              <a:gd name="connsiteX30" fmla="*/ 7407 w 10000"/>
              <a:gd name="connsiteY30" fmla="*/ 591 h 10000"/>
              <a:gd name="connsiteX31" fmla="*/ 7778 w 10000"/>
              <a:gd name="connsiteY31" fmla="*/ 887 h 10000"/>
              <a:gd name="connsiteX32" fmla="*/ 8149 w 10000"/>
              <a:gd name="connsiteY32" fmla="*/ 1035 h 10000"/>
              <a:gd name="connsiteX33" fmla="*/ 8519 w 10000"/>
              <a:gd name="connsiteY33" fmla="*/ 1183 h 10000"/>
              <a:gd name="connsiteX34" fmla="*/ 8519 w 10000"/>
              <a:gd name="connsiteY34" fmla="*/ 1460 h 10000"/>
              <a:gd name="connsiteX35" fmla="*/ 8889 w 10000"/>
              <a:gd name="connsiteY35" fmla="*/ 1756 h 10000"/>
              <a:gd name="connsiteX36" fmla="*/ 8889 w 10000"/>
              <a:gd name="connsiteY36" fmla="*/ 2200 h 10000"/>
              <a:gd name="connsiteX37" fmla="*/ 9257 w 10000"/>
              <a:gd name="connsiteY37" fmla="*/ 2643 h 10000"/>
              <a:gd name="connsiteX38" fmla="*/ 9257 w 10000"/>
              <a:gd name="connsiteY38" fmla="*/ 3087 h 10000"/>
              <a:gd name="connsiteX39" fmla="*/ 9630 w 10000"/>
              <a:gd name="connsiteY39" fmla="*/ 3678 h 10000"/>
              <a:gd name="connsiteX40" fmla="*/ 9630 w 10000"/>
              <a:gd name="connsiteY40" fmla="*/ 4270 h 10000"/>
              <a:gd name="connsiteX41" fmla="*/ 9630 w 10000"/>
              <a:gd name="connsiteY41" fmla="*/ 4713 h 10000"/>
              <a:gd name="connsiteX42" fmla="*/ 9630 w 10000"/>
              <a:gd name="connsiteY42" fmla="*/ 5287 h 10000"/>
              <a:gd name="connsiteX43" fmla="*/ 9630 w 10000"/>
              <a:gd name="connsiteY43" fmla="*/ 5730 h 10000"/>
              <a:gd name="connsiteX44" fmla="*/ 10000 w 10000"/>
              <a:gd name="connsiteY44" fmla="*/ 6026 h 10000"/>
              <a:gd name="connsiteX45" fmla="*/ 10000 w 10000"/>
              <a:gd name="connsiteY45" fmla="*/ 6470 h 10000"/>
              <a:gd name="connsiteX46" fmla="*/ 10000 w 10000"/>
              <a:gd name="connsiteY46" fmla="*/ 6765 h 10000"/>
              <a:gd name="connsiteX47" fmla="*/ 10000 w 10000"/>
              <a:gd name="connsiteY47" fmla="*/ 6913 h 10000"/>
              <a:gd name="connsiteX48" fmla="*/ 9630 w 10000"/>
              <a:gd name="connsiteY48" fmla="*/ 7357 h 10000"/>
              <a:gd name="connsiteX49" fmla="*/ 9630 w 10000"/>
              <a:gd name="connsiteY49" fmla="*/ 7800 h 10000"/>
              <a:gd name="connsiteX50" fmla="*/ 8889 w 10000"/>
              <a:gd name="connsiteY50" fmla="*/ 8521 h 10000"/>
              <a:gd name="connsiteX51" fmla="*/ 8519 w 10000"/>
              <a:gd name="connsiteY51" fmla="*/ 8817 h 10000"/>
              <a:gd name="connsiteX52" fmla="*/ 8149 w 10000"/>
              <a:gd name="connsiteY52" fmla="*/ 9113 h 10000"/>
              <a:gd name="connsiteX53" fmla="*/ 7407 w 10000"/>
              <a:gd name="connsiteY53" fmla="*/ 9409 h 10000"/>
              <a:gd name="connsiteX54" fmla="*/ 7038 w 10000"/>
              <a:gd name="connsiteY54" fmla="*/ 9704 h 10000"/>
              <a:gd name="connsiteX55" fmla="*/ 6297 w 10000"/>
              <a:gd name="connsiteY55" fmla="*/ 9852 h 10000"/>
              <a:gd name="connsiteX56" fmla="*/ 5926 w 10000"/>
              <a:gd name="connsiteY56" fmla="*/ 9852 h 10000"/>
              <a:gd name="connsiteX57" fmla="*/ 5556 w 10000"/>
              <a:gd name="connsiteY57" fmla="*/ 10000 h 10000"/>
              <a:gd name="connsiteX58" fmla="*/ 4816 w 10000"/>
              <a:gd name="connsiteY58" fmla="*/ 10000 h 10000"/>
              <a:gd name="connsiteX59" fmla="*/ 4816 w 10000"/>
              <a:gd name="connsiteY59" fmla="*/ 10000 h 10000"/>
              <a:gd name="connsiteX60" fmla="*/ 4445 w 10000"/>
              <a:gd name="connsiteY60" fmla="*/ 9852 h 10000"/>
              <a:gd name="connsiteX61" fmla="*/ 4445 w 10000"/>
              <a:gd name="connsiteY61" fmla="*/ 9704 h 10000"/>
              <a:gd name="connsiteX62" fmla="*/ 4074 w 10000"/>
              <a:gd name="connsiteY62" fmla="*/ 9409 h 10000"/>
              <a:gd name="connsiteX63" fmla="*/ 4074 w 10000"/>
              <a:gd name="connsiteY63" fmla="*/ 9261 h 10000"/>
              <a:gd name="connsiteX64" fmla="*/ 3704 w 10000"/>
              <a:gd name="connsiteY64" fmla="*/ 9113 h 10000"/>
              <a:gd name="connsiteX65" fmla="*/ 3334 w 10000"/>
              <a:gd name="connsiteY65" fmla="*/ 8965 h 10000"/>
              <a:gd name="connsiteX66" fmla="*/ 2964 w 10000"/>
              <a:gd name="connsiteY66" fmla="*/ 8817 h 10000"/>
              <a:gd name="connsiteX67" fmla="*/ 2223 w 10000"/>
              <a:gd name="connsiteY67" fmla="*/ 8669 h 10000"/>
              <a:gd name="connsiteX68" fmla="*/ 1853 w 10000"/>
              <a:gd name="connsiteY68" fmla="*/ 8521 h 10000"/>
              <a:gd name="connsiteX0" fmla="*/ 1111 w 8147"/>
              <a:gd name="connsiteY0" fmla="*/ 7652 h 10000"/>
              <a:gd name="connsiteX1" fmla="*/ 2592 w 8147"/>
              <a:gd name="connsiteY1" fmla="*/ 7652 h 10000"/>
              <a:gd name="connsiteX2" fmla="*/ 2963 w 8147"/>
              <a:gd name="connsiteY2" fmla="*/ 7652 h 10000"/>
              <a:gd name="connsiteX3" fmla="*/ 3703 w 8147"/>
              <a:gd name="connsiteY3" fmla="*/ 7505 h 10000"/>
              <a:gd name="connsiteX4" fmla="*/ 4073 w 8147"/>
              <a:gd name="connsiteY4" fmla="*/ 7357 h 10000"/>
              <a:gd name="connsiteX5" fmla="*/ 4444 w 8147"/>
              <a:gd name="connsiteY5" fmla="*/ 6913 h 10000"/>
              <a:gd name="connsiteX6" fmla="*/ 4444 w 8147"/>
              <a:gd name="connsiteY6" fmla="*/ 6617 h 10000"/>
              <a:gd name="connsiteX7" fmla="*/ 4444 w 8147"/>
              <a:gd name="connsiteY7" fmla="*/ 6026 h 10000"/>
              <a:gd name="connsiteX8" fmla="*/ 4814 w 8147"/>
              <a:gd name="connsiteY8" fmla="*/ 5582 h 10000"/>
              <a:gd name="connsiteX9" fmla="*/ 4444 w 8147"/>
              <a:gd name="connsiteY9" fmla="*/ 4843 h 10000"/>
              <a:gd name="connsiteX10" fmla="*/ 4444 w 8147"/>
              <a:gd name="connsiteY10" fmla="*/ 4270 h 10000"/>
              <a:gd name="connsiteX11" fmla="*/ 4444 w 8147"/>
              <a:gd name="connsiteY11" fmla="*/ 3530 h 10000"/>
              <a:gd name="connsiteX12" fmla="*/ 4073 w 8147"/>
              <a:gd name="connsiteY12" fmla="*/ 2939 h 10000"/>
              <a:gd name="connsiteX13" fmla="*/ 4073 w 8147"/>
              <a:gd name="connsiteY13" fmla="*/ 2495 h 10000"/>
              <a:gd name="connsiteX14" fmla="*/ 3703 w 8147"/>
              <a:gd name="connsiteY14" fmla="*/ 1904 h 10000"/>
              <a:gd name="connsiteX15" fmla="*/ 3703 w 8147"/>
              <a:gd name="connsiteY15" fmla="*/ 1608 h 10000"/>
              <a:gd name="connsiteX16" fmla="*/ 3333 w 8147"/>
              <a:gd name="connsiteY16" fmla="*/ 1183 h 10000"/>
              <a:gd name="connsiteX17" fmla="*/ 2592 w 8147"/>
              <a:gd name="connsiteY17" fmla="*/ 887 h 10000"/>
              <a:gd name="connsiteX18" fmla="*/ 2221 w 8147"/>
              <a:gd name="connsiteY18" fmla="*/ 739 h 10000"/>
              <a:gd name="connsiteX19" fmla="*/ 1851 w 8147"/>
              <a:gd name="connsiteY19" fmla="*/ 444 h 10000"/>
              <a:gd name="connsiteX20" fmla="*/ 1481 w 8147"/>
              <a:gd name="connsiteY20" fmla="*/ 296 h 10000"/>
              <a:gd name="connsiteX21" fmla="*/ 1111 w 8147"/>
              <a:gd name="connsiteY21" fmla="*/ 148 h 10000"/>
              <a:gd name="connsiteX22" fmla="*/ 1481 w 8147"/>
              <a:gd name="connsiteY22" fmla="*/ 0 h 10000"/>
              <a:gd name="connsiteX23" fmla="*/ 1481 w 8147"/>
              <a:gd name="connsiteY23" fmla="*/ 0 h 10000"/>
              <a:gd name="connsiteX24" fmla="*/ 1851 w 8147"/>
              <a:gd name="connsiteY24" fmla="*/ 0 h 10000"/>
              <a:gd name="connsiteX25" fmla="*/ 2592 w 8147"/>
              <a:gd name="connsiteY25" fmla="*/ 0 h 10000"/>
              <a:gd name="connsiteX26" fmla="*/ 3333 w 8147"/>
              <a:gd name="connsiteY26" fmla="*/ 148 h 10000"/>
              <a:gd name="connsiteX27" fmla="*/ 4073 w 8147"/>
              <a:gd name="connsiteY27" fmla="*/ 296 h 10000"/>
              <a:gd name="connsiteX28" fmla="*/ 4814 w 8147"/>
              <a:gd name="connsiteY28" fmla="*/ 444 h 10000"/>
              <a:gd name="connsiteX29" fmla="*/ 5554 w 8147"/>
              <a:gd name="connsiteY29" fmla="*/ 591 h 10000"/>
              <a:gd name="connsiteX30" fmla="*/ 5925 w 8147"/>
              <a:gd name="connsiteY30" fmla="*/ 887 h 10000"/>
              <a:gd name="connsiteX31" fmla="*/ 6296 w 8147"/>
              <a:gd name="connsiteY31" fmla="*/ 1035 h 10000"/>
              <a:gd name="connsiteX32" fmla="*/ 6666 w 8147"/>
              <a:gd name="connsiteY32" fmla="*/ 1183 h 10000"/>
              <a:gd name="connsiteX33" fmla="*/ 6666 w 8147"/>
              <a:gd name="connsiteY33" fmla="*/ 1460 h 10000"/>
              <a:gd name="connsiteX34" fmla="*/ 7036 w 8147"/>
              <a:gd name="connsiteY34" fmla="*/ 1756 h 10000"/>
              <a:gd name="connsiteX35" fmla="*/ 7036 w 8147"/>
              <a:gd name="connsiteY35" fmla="*/ 2200 h 10000"/>
              <a:gd name="connsiteX36" fmla="*/ 7404 w 8147"/>
              <a:gd name="connsiteY36" fmla="*/ 2643 h 10000"/>
              <a:gd name="connsiteX37" fmla="*/ 7404 w 8147"/>
              <a:gd name="connsiteY37" fmla="*/ 3087 h 10000"/>
              <a:gd name="connsiteX38" fmla="*/ 7777 w 8147"/>
              <a:gd name="connsiteY38" fmla="*/ 3678 h 10000"/>
              <a:gd name="connsiteX39" fmla="*/ 7777 w 8147"/>
              <a:gd name="connsiteY39" fmla="*/ 4270 h 10000"/>
              <a:gd name="connsiteX40" fmla="*/ 7777 w 8147"/>
              <a:gd name="connsiteY40" fmla="*/ 4713 h 10000"/>
              <a:gd name="connsiteX41" fmla="*/ 7777 w 8147"/>
              <a:gd name="connsiteY41" fmla="*/ 5287 h 10000"/>
              <a:gd name="connsiteX42" fmla="*/ 7777 w 8147"/>
              <a:gd name="connsiteY42" fmla="*/ 5730 h 10000"/>
              <a:gd name="connsiteX43" fmla="*/ 8147 w 8147"/>
              <a:gd name="connsiteY43" fmla="*/ 6026 h 10000"/>
              <a:gd name="connsiteX44" fmla="*/ 8147 w 8147"/>
              <a:gd name="connsiteY44" fmla="*/ 6470 h 10000"/>
              <a:gd name="connsiteX45" fmla="*/ 8147 w 8147"/>
              <a:gd name="connsiteY45" fmla="*/ 6765 h 10000"/>
              <a:gd name="connsiteX46" fmla="*/ 8147 w 8147"/>
              <a:gd name="connsiteY46" fmla="*/ 6913 h 10000"/>
              <a:gd name="connsiteX47" fmla="*/ 7777 w 8147"/>
              <a:gd name="connsiteY47" fmla="*/ 7357 h 10000"/>
              <a:gd name="connsiteX48" fmla="*/ 7777 w 8147"/>
              <a:gd name="connsiteY48" fmla="*/ 7800 h 10000"/>
              <a:gd name="connsiteX49" fmla="*/ 7036 w 8147"/>
              <a:gd name="connsiteY49" fmla="*/ 8521 h 10000"/>
              <a:gd name="connsiteX50" fmla="*/ 6666 w 8147"/>
              <a:gd name="connsiteY50" fmla="*/ 8817 h 10000"/>
              <a:gd name="connsiteX51" fmla="*/ 6296 w 8147"/>
              <a:gd name="connsiteY51" fmla="*/ 9113 h 10000"/>
              <a:gd name="connsiteX52" fmla="*/ 5554 w 8147"/>
              <a:gd name="connsiteY52" fmla="*/ 9409 h 10000"/>
              <a:gd name="connsiteX53" fmla="*/ 5185 w 8147"/>
              <a:gd name="connsiteY53" fmla="*/ 9704 h 10000"/>
              <a:gd name="connsiteX54" fmla="*/ 4444 w 8147"/>
              <a:gd name="connsiteY54" fmla="*/ 9852 h 10000"/>
              <a:gd name="connsiteX55" fmla="*/ 4073 w 8147"/>
              <a:gd name="connsiteY55" fmla="*/ 9852 h 10000"/>
              <a:gd name="connsiteX56" fmla="*/ 3703 w 8147"/>
              <a:gd name="connsiteY56" fmla="*/ 10000 h 10000"/>
              <a:gd name="connsiteX57" fmla="*/ 2963 w 8147"/>
              <a:gd name="connsiteY57" fmla="*/ 10000 h 10000"/>
              <a:gd name="connsiteX58" fmla="*/ 2963 w 8147"/>
              <a:gd name="connsiteY58" fmla="*/ 10000 h 10000"/>
              <a:gd name="connsiteX59" fmla="*/ 2592 w 8147"/>
              <a:gd name="connsiteY59" fmla="*/ 9852 h 10000"/>
              <a:gd name="connsiteX60" fmla="*/ 2592 w 8147"/>
              <a:gd name="connsiteY60" fmla="*/ 9704 h 10000"/>
              <a:gd name="connsiteX61" fmla="*/ 2221 w 8147"/>
              <a:gd name="connsiteY61" fmla="*/ 9409 h 10000"/>
              <a:gd name="connsiteX62" fmla="*/ 2221 w 8147"/>
              <a:gd name="connsiteY62" fmla="*/ 9261 h 10000"/>
              <a:gd name="connsiteX63" fmla="*/ 1851 w 8147"/>
              <a:gd name="connsiteY63" fmla="*/ 9113 h 10000"/>
              <a:gd name="connsiteX64" fmla="*/ 1481 w 8147"/>
              <a:gd name="connsiteY64" fmla="*/ 8965 h 10000"/>
              <a:gd name="connsiteX65" fmla="*/ 1111 w 8147"/>
              <a:gd name="connsiteY65" fmla="*/ 8817 h 10000"/>
              <a:gd name="connsiteX66" fmla="*/ 370 w 8147"/>
              <a:gd name="connsiteY66" fmla="*/ 8669 h 10000"/>
              <a:gd name="connsiteX67" fmla="*/ 0 w 8147"/>
              <a:gd name="connsiteY67" fmla="*/ 8521 h 10000"/>
              <a:gd name="connsiteX0" fmla="*/ 1364 w 10000"/>
              <a:gd name="connsiteY0" fmla="*/ 7652 h 10000"/>
              <a:gd name="connsiteX1" fmla="*/ 3182 w 10000"/>
              <a:gd name="connsiteY1" fmla="*/ 7652 h 10000"/>
              <a:gd name="connsiteX2" fmla="*/ 3637 w 10000"/>
              <a:gd name="connsiteY2" fmla="*/ 7652 h 10000"/>
              <a:gd name="connsiteX3" fmla="*/ 4545 w 10000"/>
              <a:gd name="connsiteY3" fmla="*/ 7505 h 10000"/>
              <a:gd name="connsiteX4" fmla="*/ 4999 w 10000"/>
              <a:gd name="connsiteY4" fmla="*/ 7357 h 10000"/>
              <a:gd name="connsiteX5" fmla="*/ 5455 w 10000"/>
              <a:gd name="connsiteY5" fmla="*/ 6913 h 10000"/>
              <a:gd name="connsiteX6" fmla="*/ 5455 w 10000"/>
              <a:gd name="connsiteY6" fmla="*/ 6617 h 10000"/>
              <a:gd name="connsiteX7" fmla="*/ 5455 w 10000"/>
              <a:gd name="connsiteY7" fmla="*/ 6026 h 10000"/>
              <a:gd name="connsiteX8" fmla="*/ 5909 w 10000"/>
              <a:gd name="connsiteY8" fmla="*/ 5582 h 10000"/>
              <a:gd name="connsiteX9" fmla="*/ 5455 w 10000"/>
              <a:gd name="connsiteY9" fmla="*/ 4843 h 10000"/>
              <a:gd name="connsiteX10" fmla="*/ 5455 w 10000"/>
              <a:gd name="connsiteY10" fmla="*/ 4270 h 10000"/>
              <a:gd name="connsiteX11" fmla="*/ 5455 w 10000"/>
              <a:gd name="connsiteY11" fmla="*/ 3530 h 10000"/>
              <a:gd name="connsiteX12" fmla="*/ 4999 w 10000"/>
              <a:gd name="connsiteY12" fmla="*/ 2939 h 10000"/>
              <a:gd name="connsiteX13" fmla="*/ 4999 w 10000"/>
              <a:gd name="connsiteY13" fmla="*/ 2495 h 10000"/>
              <a:gd name="connsiteX14" fmla="*/ 4545 w 10000"/>
              <a:gd name="connsiteY14" fmla="*/ 1904 h 10000"/>
              <a:gd name="connsiteX15" fmla="*/ 4545 w 10000"/>
              <a:gd name="connsiteY15" fmla="*/ 1608 h 10000"/>
              <a:gd name="connsiteX16" fmla="*/ 4091 w 10000"/>
              <a:gd name="connsiteY16" fmla="*/ 1183 h 10000"/>
              <a:gd name="connsiteX17" fmla="*/ 3182 w 10000"/>
              <a:gd name="connsiteY17" fmla="*/ 887 h 10000"/>
              <a:gd name="connsiteX18" fmla="*/ 2726 w 10000"/>
              <a:gd name="connsiteY18" fmla="*/ 739 h 10000"/>
              <a:gd name="connsiteX19" fmla="*/ 2272 w 10000"/>
              <a:gd name="connsiteY19" fmla="*/ 444 h 10000"/>
              <a:gd name="connsiteX20" fmla="*/ 1818 w 10000"/>
              <a:gd name="connsiteY20" fmla="*/ 296 h 10000"/>
              <a:gd name="connsiteX21" fmla="*/ 1364 w 10000"/>
              <a:gd name="connsiteY21" fmla="*/ 148 h 10000"/>
              <a:gd name="connsiteX22" fmla="*/ 1818 w 10000"/>
              <a:gd name="connsiteY22" fmla="*/ 0 h 10000"/>
              <a:gd name="connsiteX23" fmla="*/ 1818 w 10000"/>
              <a:gd name="connsiteY23" fmla="*/ 0 h 10000"/>
              <a:gd name="connsiteX24" fmla="*/ 2272 w 10000"/>
              <a:gd name="connsiteY24" fmla="*/ 0 h 10000"/>
              <a:gd name="connsiteX25" fmla="*/ 3182 w 10000"/>
              <a:gd name="connsiteY25" fmla="*/ 0 h 10000"/>
              <a:gd name="connsiteX26" fmla="*/ 4091 w 10000"/>
              <a:gd name="connsiteY26" fmla="*/ 148 h 10000"/>
              <a:gd name="connsiteX27" fmla="*/ 4999 w 10000"/>
              <a:gd name="connsiteY27" fmla="*/ 296 h 10000"/>
              <a:gd name="connsiteX28" fmla="*/ 5909 w 10000"/>
              <a:gd name="connsiteY28" fmla="*/ 444 h 10000"/>
              <a:gd name="connsiteX29" fmla="*/ 6817 w 10000"/>
              <a:gd name="connsiteY29" fmla="*/ 591 h 10000"/>
              <a:gd name="connsiteX30" fmla="*/ 7273 w 10000"/>
              <a:gd name="connsiteY30" fmla="*/ 887 h 10000"/>
              <a:gd name="connsiteX31" fmla="*/ 7728 w 10000"/>
              <a:gd name="connsiteY31" fmla="*/ 1035 h 10000"/>
              <a:gd name="connsiteX32" fmla="*/ 8182 w 10000"/>
              <a:gd name="connsiteY32" fmla="*/ 1183 h 10000"/>
              <a:gd name="connsiteX33" fmla="*/ 8182 w 10000"/>
              <a:gd name="connsiteY33" fmla="*/ 1460 h 10000"/>
              <a:gd name="connsiteX34" fmla="*/ 8636 w 10000"/>
              <a:gd name="connsiteY34" fmla="*/ 1756 h 10000"/>
              <a:gd name="connsiteX35" fmla="*/ 8636 w 10000"/>
              <a:gd name="connsiteY35" fmla="*/ 2200 h 10000"/>
              <a:gd name="connsiteX36" fmla="*/ 9088 w 10000"/>
              <a:gd name="connsiteY36" fmla="*/ 2643 h 10000"/>
              <a:gd name="connsiteX37" fmla="*/ 9088 w 10000"/>
              <a:gd name="connsiteY37" fmla="*/ 3087 h 10000"/>
              <a:gd name="connsiteX38" fmla="*/ 9546 w 10000"/>
              <a:gd name="connsiteY38" fmla="*/ 3678 h 10000"/>
              <a:gd name="connsiteX39" fmla="*/ 9546 w 10000"/>
              <a:gd name="connsiteY39" fmla="*/ 4270 h 10000"/>
              <a:gd name="connsiteX40" fmla="*/ 9546 w 10000"/>
              <a:gd name="connsiteY40" fmla="*/ 4713 h 10000"/>
              <a:gd name="connsiteX41" fmla="*/ 9546 w 10000"/>
              <a:gd name="connsiteY41" fmla="*/ 5287 h 10000"/>
              <a:gd name="connsiteX42" fmla="*/ 9546 w 10000"/>
              <a:gd name="connsiteY42" fmla="*/ 5730 h 10000"/>
              <a:gd name="connsiteX43" fmla="*/ 10000 w 10000"/>
              <a:gd name="connsiteY43" fmla="*/ 6026 h 10000"/>
              <a:gd name="connsiteX44" fmla="*/ 10000 w 10000"/>
              <a:gd name="connsiteY44" fmla="*/ 6470 h 10000"/>
              <a:gd name="connsiteX45" fmla="*/ 10000 w 10000"/>
              <a:gd name="connsiteY45" fmla="*/ 6765 h 10000"/>
              <a:gd name="connsiteX46" fmla="*/ 10000 w 10000"/>
              <a:gd name="connsiteY46" fmla="*/ 6913 h 10000"/>
              <a:gd name="connsiteX47" fmla="*/ 9546 w 10000"/>
              <a:gd name="connsiteY47" fmla="*/ 7357 h 10000"/>
              <a:gd name="connsiteX48" fmla="*/ 9546 w 10000"/>
              <a:gd name="connsiteY48" fmla="*/ 7800 h 10000"/>
              <a:gd name="connsiteX49" fmla="*/ 8636 w 10000"/>
              <a:gd name="connsiteY49" fmla="*/ 8521 h 10000"/>
              <a:gd name="connsiteX50" fmla="*/ 8182 w 10000"/>
              <a:gd name="connsiteY50" fmla="*/ 8817 h 10000"/>
              <a:gd name="connsiteX51" fmla="*/ 7728 w 10000"/>
              <a:gd name="connsiteY51" fmla="*/ 9113 h 10000"/>
              <a:gd name="connsiteX52" fmla="*/ 6817 w 10000"/>
              <a:gd name="connsiteY52" fmla="*/ 9409 h 10000"/>
              <a:gd name="connsiteX53" fmla="*/ 6364 w 10000"/>
              <a:gd name="connsiteY53" fmla="*/ 9704 h 10000"/>
              <a:gd name="connsiteX54" fmla="*/ 5455 w 10000"/>
              <a:gd name="connsiteY54" fmla="*/ 9852 h 10000"/>
              <a:gd name="connsiteX55" fmla="*/ 4999 w 10000"/>
              <a:gd name="connsiteY55" fmla="*/ 9852 h 10000"/>
              <a:gd name="connsiteX56" fmla="*/ 4545 w 10000"/>
              <a:gd name="connsiteY56" fmla="*/ 10000 h 10000"/>
              <a:gd name="connsiteX57" fmla="*/ 3637 w 10000"/>
              <a:gd name="connsiteY57" fmla="*/ 10000 h 10000"/>
              <a:gd name="connsiteX58" fmla="*/ 3637 w 10000"/>
              <a:gd name="connsiteY58" fmla="*/ 10000 h 10000"/>
              <a:gd name="connsiteX59" fmla="*/ 3182 w 10000"/>
              <a:gd name="connsiteY59" fmla="*/ 9852 h 10000"/>
              <a:gd name="connsiteX60" fmla="*/ 3182 w 10000"/>
              <a:gd name="connsiteY60" fmla="*/ 9704 h 10000"/>
              <a:gd name="connsiteX61" fmla="*/ 2726 w 10000"/>
              <a:gd name="connsiteY61" fmla="*/ 9409 h 10000"/>
              <a:gd name="connsiteX62" fmla="*/ 2726 w 10000"/>
              <a:gd name="connsiteY62" fmla="*/ 9261 h 10000"/>
              <a:gd name="connsiteX63" fmla="*/ 2272 w 10000"/>
              <a:gd name="connsiteY63" fmla="*/ 9113 h 10000"/>
              <a:gd name="connsiteX64" fmla="*/ 1818 w 10000"/>
              <a:gd name="connsiteY64" fmla="*/ 8965 h 10000"/>
              <a:gd name="connsiteX65" fmla="*/ 1364 w 10000"/>
              <a:gd name="connsiteY65" fmla="*/ 8817 h 10000"/>
              <a:gd name="connsiteX66" fmla="*/ 0 w 10000"/>
              <a:gd name="connsiteY66" fmla="*/ 8521 h 10000"/>
              <a:gd name="connsiteX0" fmla="*/ 1364 w 10000"/>
              <a:gd name="connsiteY0" fmla="*/ 7652 h 10000"/>
              <a:gd name="connsiteX1" fmla="*/ 3182 w 10000"/>
              <a:gd name="connsiteY1" fmla="*/ 7652 h 10000"/>
              <a:gd name="connsiteX2" fmla="*/ 3637 w 10000"/>
              <a:gd name="connsiteY2" fmla="*/ 7652 h 10000"/>
              <a:gd name="connsiteX3" fmla="*/ 4545 w 10000"/>
              <a:gd name="connsiteY3" fmla="*/ 7505 h 10000"/>
              <a:gd name="connsiteX4" fmla="*/ 4999 w 10000"/>
              <a:gd name="connsiteY4" fmla="*/ 7357 h 10000"/>
              <a:gd name="connsiteX5" fmla="*/ 5455 w 10000"/>
              <a:gd name="connsiteY5" fmla="*/ 6913 h 10000"/>
              <a:gd name="connsiteX6" fmla="*/ 5455 w 10000"/>
              <a:gd name="connsiteY6" fmla="*/ 6617 h 10000"/>
              <a:gd name="connsiteX7" fmla="*/ 5455 w 10000"/>
              <a:gd name="connsiteY7" fmla="*/ 6026 h 10000"/>
              <a:gd name="connsiteX8" fmla="*/ 5909 w 10000"/>
              <a:gd name="connsiteY8" fmla="*/ 5582 h 10000"/>
              <a:gd name="connsiteX9" fmla="*/ 5455 w 10000"/>
              <a:gd name="connsiteY9" fmla="*/ 4843 h 10000"/>
              <a:gd name="connsiteX10" fmla="*/ 5455 w 10000"/>
              <a:gd name="connsiteY10" fmla="*/ 4270 h 10000"/>
              <a:gd name="connsiteX11" fmla="*/ 5455 w 10000"/>
              <a:gd name="connsiteY11" fmla="*/ 3530 h 10000"/>
              <a:gd name="connsiteX12" fmla="*/ 4999 w 10000"/>
              <a:gd name="connsiteY12" fmla="*/ 2939 h 10000"/>
              <a:gd name="connsiteX13" fmla="*/ 4999 w 10000"/>
              <a:gd name="connsiteY13" fmla="*/ 2495 h 10000"/>
              <a:gd name="connsiteX14" fmla="*/ 4545 w 10000"/>
              <a:gd name="connsiteY14" fmla="*/ 1904 h 10000"/>
              <a:gd name="connsiteX15" fmla="*/ 4545 w 10000"/>
              <a:gd name="connsiteY15" fmla="*/ 1608 h 10000"/>
              <a:gd name="connsiteX16" fmla="*/ 4091 w 10000"/>
              <a:gd name="connsiteY16" fmla="*/ 1183 h 10000"/>
              <a:gd name="connsiteX17" fmla="*/ 3182 w 10000"/>
              <a:gd name="connsiteY17" fmla="*/ 887 h 10000"/>
              <a:gd name="connsiteX18" fmla="*/ 2726 w 10000"/>
              <a:gd name="connsiteY18" fmla="*/ 739 h 10000"/>
              <a:gd name="connsiteX19" fmla="*/ 2272 w 10000"/>
              <a:gd name="connsiteY19" fmla="*/ 444 h 10000"/>
              <a:gd name="connsiteX20" fmla="*/ 1818 w 10000"/>
              <a:gd name="connsiteY20" fmla="*/ 296 h 10000"/>
              <a:gd name="connsiteX21" fmla="*/ 1364 w 10000"/>
              <a:gd name="connsiteY21" fmla="*/ 148 h 10000"/>
              <a:gd name="connsiteX22" fmla="*/ 1818 w 10000"/>
              <a:gd name="connsiteY22" fmla="*/ 0 h 10000"/>
              <a:gd name="connsiteX23" fmla="*/ 1818 w 10000"/>
              <a:gd name="connsiteY23" fmla="*/ 0 h 10000"/>
              <a:gd name="connsiteX24" fmla="*/ 2272 w 10000"/>
              <a:gd name="connsiteY24" fmla="*/ 0 h 10000"/>
              <a:gd name="connsiteX25" fmla="*/ 3182 w 10000"/>
              <a:gd name="connsiteY25" fmla="*/ 0 h 10000"/>
              <a:gd name="connsiteX26" fmla="*/ 4091 w 10000"/>
              <a:gd name="connsiteY26" fmla="*/ 148 h 10000"/>
              <a:gd name="connsiteX27" fmla="*/ 4999 w 10000"/>
              <a:gd name="connsiteY27" fmla="*/ 296 h 10000"/>
              <a:gd name="connsiteX28" fmla="*/ 5909 w 10000"/>
              <a:gd name="connsiteY28" fmla="*/ 444 h 10000"/>
              <a:gd name="connsiteX29" fmla="*/ 6817 w 10000"/>
              <a:gd name="connsiteY29" fmla="*/ 591 h 10000"/>
              <a:gd name="connsiteX30" fmla="*/ 7273 w 10000"/>
              <a:gd name="connsiteY30" fmla="*/ 887 h 10000"/>
              <a:gd name="connsiteX31" fmla="*/ 7728 w 10000"/>
              <a:gd name="connsiteY31" fmla="*/ 1035 h 10000"/>
              <a:gd name="connsiteX32" fmla="*/ 8182 w 10000"/>
              <a:gd name="connsiteY32" fmla="*/ 1183 h 10000"/>
              <a:gd name="connsiteX33" fmla="*/ 8182 w 10000"/>
              <a:gd name="connsiteY33" fmla="*/ 1460 h 10000"/>
              <a:gd name="connsiteX34" fmla="*/ 8636 w 10000"/>
              <a:gd name="connsiteY34" fmla="*/ 1756 h 10000"/>
              <a:gd name="connsiteX35" fmla="*/ 8636 w 10000"/>
              <a:gd name="connsiteY35" fmla="*/ 2200 h 10000"/>
              <a:gd name="connsiteX36" fmla="*/ 9088 w 10000"/>
              <a:gd name="connsiteY36" fmla="*/ 2643 h 10000"/>
              <a:gd name="connsiteX37" fmla="*/ 9088 w 10000"/>
              <a:gd name="connsiteY37" fmla="*/ 3087 h 10000"/>
              <a:gd name="connsiteX38" fmla="*/ 9546 w 10000"/>
              <a:gd name="connsiteY38" fmla="*/ 3678 h 10000"/>
              <a:gd name="connsiteX39" fmla="*/ 9546 w 10000"/>
              <a:gd name="connsiteY39" fmla="*/ 4270 h 10000"/>
              <a:gd name="connsiteX40" fmla="*/ 9546 w 10000"/>
              <a:gd name="connsiteY40" fmla="*/ 4713 h 10000"/>
              <a:gd name="connsiteX41" fmla="*/ 9546 w 10000"/>
              <a:gd name="connsiteY41" fmla="*/ 5287 h 10000"/>
              <a:gd name="connsiteX42" fmla="*/ 9546 w 10000"/>
              <a:gd name="connsiteY42" fmla="*/ 5730 h 10000"/>
              <a:gd name="connsiteX43" fmla="*/ 10000 w 10000"/>
              <a:gd name="connsiteY43" fmla="*/ 6026 h 10000"/>
              <a:gd name="connsiteX44" fmla="*/ 10000 w 10000"/>
              <a:gd name="connsiteY44" fmla="*/ 6470 h 10000"/>
              <a:gd name="connsiteX45" fmla="*/ 10000 w 10000"/>
              <a:gd name="connsiteY45" fmla="*/ 6765 h 10000"/>
              <a:gd name="connsiteX46" fmla="*/ 10000 w 10000"/>
              <a:gd name="connsiteY46" fmla="*/ 6913 h 10000"/>
              <a:gd name="connsiteX47" fmla="*/ 9546 w 10000"/>
              <a:gd name="connsiteY47" fmla="*/ 7357 h 10000"/>
              <a:gd name="connsiteX48" fmla="*/ 9546 w 10000"/>
              <a:gd name="connsiteY48" fmla="*/ 7800 h 10000"/>
              <a:gd name="connsiteX49" fmla="*/ 8636 w 10000"/>
              <a:gd name="connsiteY49" fmla="*/ 8521 h 10000"/>
              <a:gd name="connsiteX50" fmla="*/ 8182 w 10000"/>
              <a:gd name="connsiteY50" fmla="*/ 8817 h 10000"/>
              <a:gd name="connsiteX51" fmla="*/ 7728 w 10000"/>
              <a:gd name="connsiteY51" fmla="*/ 9113 h 10000"/>
              <a:gd name="connsiteX52" fmla="*/ 6817 w 10000"/>
              <a:gd name="connsiteY52" fmla="*/ 9409 h 10000"/>
              <a:gd name="connsiteX53" fmla="*/ 6364 w 10000"/>
              <a:gd name="connsiteY53" fmla="*/ 9704 h 10000"/>
              <a:gd name="connsiteX54" fmla="*/ 5455 w 10000"/>
              <a:gd name="connsiteY54" fmla="*/ 9852 h 10000"/>
              <a:gd name="connsiteX55" fmla="*/ 4999 w 10000"/>
              <a:gd name="connsiteY55" fmla="*/ 9852 h 10000"/>
              <a:gd name="connsiteX56" fmla="*/ 4545 w 10000"/>
              <a:gd name="connsiteY56" fmla="*/ 10000 h 10000"/>
              <a:gd name="connsiteX57" fmla="*/ 3637 w 10000"/>
              <a:gd name="connsiteY57" fmla="*/ 10000 h 10000"/>
              <a:gd name="connsiteX58" fmla="*/ 3637 w 10000"/>
              <a:gd name="connsiteY58" fmla="*/ 10000 h 10000"/>
              <a:gd name="connsiteX59" fmla="*/ 3182 w 10000"/>
              <a:gd name="connsiteY59" fmla="*/ 9852 h 10000"/>
              <a:gd name="connsiteX60" fmla="*/ 3182 w 10000"/>
              <a:gd name="connsiteY60" fmla="*/ 9704 h 10000"/>
              <a:gd name="connsiteX61" fmla="*/ 2726 w 10000"/>
              <a:gd name="connsiteY61" fmla="*/ 9409 h 10000"/>
              <a:gd name="connsiteX62" fmla="*/ 2726 w 10000"/>
              <a:gd name="connsiteY62" fmla="*/ 9261 h 10000"/>
              <a:gd name="connsiteX63" fmla="*/ 2272 w 10000"/>
              <a:gd name="connsiteY63" fmla="*/ 9113 h 10000"/>
              <a:gd name="connsiteX64" fmla="*/ 1818 w 10000"/>
              <a:gd name="connsiteY64" fmla="*/ 8965 h 10000"/>
              <a:gd name="connsiteX65" fmla="*/ 0 w 10000"/>
              <a:gd name="connsiteY65" fmla="*/ 8521 h 10000"/>
              <a:gd name="connsiteX0" fmla="*/ 0 w 8636"/>
              <a:gd name="connsiteY0" fmla="*/ 7652 h 10000"/>
              <a:gd name="connsiteX1" fmla="*/ 1818 w 8636"/>
              <a:gd name="connsiteY1" fmla="*/ 7652 h 10000"/>
              <a:gd name="connsiteX2" fmla="*/ 2273 w 8636"/>
              <a:gd name="connsiteY2" fmla="*/ 7652 h 10000"/>
              <a:gd name="connsiteX3" fmla="*/ 3181 w 8636"/>
              <a:gd name="connsiteY3" fmla="*/ 7505 h 10000"/>
              <a:gd name="connsiteX4" fmla="*/ 3635 w 8636"/>
              <a:gd name="connsiteY4" fmla="*/ 7357 h 10000"/>
              <a:gd name="connsiteX5" fmla="*/ 4091 w 8636"/>
              <a:gd name="connsiteY5" fmla="*/ 6913 h 10000"/>
              <a:gd name="connsiteX6" fmla="*/ 4091 w 8636"/>
              <a:gd name="connsiteY6" fmla="*/ 6617 h 10000"/>
              <a:gd name="connsiteX7" fmla="*/ 4091 w 8636"/>
              <a:gd name="connsiteY7" fmla="*/ 6026 h 10000"/>
              <a:gd name="connsiteX8" fmla="*/ 4545 w 8636"/>
              <a:gd name="connsiteY8" fmla="*/ 5582 h 10000"/>
              <a:gd name="connsiteX9" fmla="*/ 4091 w 8636"/>
              <a:gd name="connsiteY9" fmla="*/ 4843 h 10000"/>
              <a:gd name="connsiteX10" fmla="*/ 4091 w 8636"/>
              <a:gd name="connsiteY10" fmla="*/ 4270 h 10000"/>
              <a:gd name="connsiteX11" fmla="*/ 4091 w 8636"/>
              <a:gd name="connsiteY11" fmla="*/ 3530 h 10000"/>
              <a:gd name="connsiteX12" fmla="*/ 3635 w 8636"/>
              <a:gd name="connsiteY12" fmla="*/ 2939 h 10000"/>
              <a:gd name="connsiteX13" fmla="*/ 3635 w 8636"/>
              <a:gd name="connsiteY13" fmla="*/ 2495 h 10000"/>
              <a:gd name="connsiteX14" fmla="*/ 3181 w 8636"/>
              <a:gd name="connsiteY14" fmla="*/ 1904 h 10000"/>
              <a:gd name="connsiteX15" fmla="*/ 3181 w 8636"/>
              <a:gd name="connsiteY15" fmla="*/ 1608 h 10000"/>
              <a:gd name="connsiteX16" fmla="*/ 2727 w 8636"/>
              <a:gd name="connsiteY16" fmla="*/ 1183 h 10000"/>
              <a:gd name="connsiteX17" fmla="*/ 1818 w 8636"/>
              <a:gd name="connsiteY17" fmla="*/ 887 h 10000"/>
              <a:gd name="connsiteX18" fmla="*/ 1362 w 8636"/>
              <a:gd name="connsiteY18" fmla="*/ 739 h 10000"/>
              <a:gd name="connsiteX19" fmla="*/ 908 w 8636"/>
              <a:gd name="connsiteY19" fmla="*/ 444 h 10000"/>
              <a:gd name="connsiteX20" fmla="*/ 454 w 8636"/>
              <a:gd name="connsiteY20" fmla="*/ 296 h 10000"/>
              <a:gd name="connsiteX21" fmla="*/ 0 w 8636"/>
              <a:gd name="connsiteY21" fmla="*/ 148 h 10000"/>
              <a:gd name="connsiteX22" fmla="*/ 454 w 8636"/>
              <a:gd name="connsiteY22" fmla="*/ 0 h 10000"/>
              <a:gd name="connsiteX23" fmla="*/ 454 w 8636"/>
              <a:gd name="connsiteY23" fmla="*/ 0 h 10000"/>
              <a:gd name="connsiteX24" fmla="*/ 908 w 8636"/>
              <a:gd name="connsiteY24" fmla="*/ 0 h 10000"/>
              <a:gd name="connsiteX25" fmla="*/ 1818 w 8636"/>
              <a:gd name="connsiteY25" fmla="*/ 0 h 10000"/>
              <a:gd name="connsiteX26" fmla="*/ 2727 w 8636"/>
              <a:gd name="connsiteY26" fmla="*/ 148 h 10000"/>
              <a:gd name="connsiteX27" fmla="*/ 3635 w 8636"/>
              <a:gd name="connsiteY27" fmla="*/ 296 h 10000"/>
              <a:gd name="connsiteX28" fmla="*/ 4545 w 8636"/>
              <a:gd name="connsiteY28" fmla="*/ 444 h 10000"/>
              <a:gd name="connsiteX29" fmla="*/ 5453 w 8636"/>
              <a:gd name="connsiteY29" fmla="*/ 591 h 10000"/>
              <a:gd name="connsiteX30" fmla="*/ 5909 w 8636"/>
              <a:gd name="connsiteY30" fmla="*/ 887 h 10000"/>
              <a:gd name="connsiteX31" fmla="*/ 6364 w 8636"/>
              <a:gd name="connsiteY31" fmla="*/ 1035 h 10000"/>
              <a:gd name="connsiteX32" fmla="*/ 6818 w 8636"/>
              <a:gd name="connsiteY32" fmla="*/ 1183 h 10000"/>
              <a:gd name="connsiteX33" fmla="*/ 6818 w 8636"/>
              <a:gd name="connsiteY33" fmla="*/ 1460 h 10000"/>
              <a:gd name="connsiteX34" fmla="*/ 7272 w 8636"/>
              <a:gd name="connsiteY34" fmla="*/ 1756 h 10000"/>
              <a:gd name="connsiteX35" fmla="*/ 7272 w 8636"/>
              <a:gd name="connsiteY35" fmla="*/ 2200 h 10000"/>
              <a:gd name="connsiteX36" fmla="*/ 7724 w 8636"/>
              <a:gd name="connsiteY36" fmla="*/ 2643 h 10000"/>
              <a:gd name="connsiteX37" fmla="*/ 7724 w 8636"/>
              <a:gd name="connsiteY37" fmla="*/ 3087 h 10000"/>
              <a:gd name="connsiteX38" fmla="*/ 8182 w 8636"/>
              <a:gd name="connsiteY38" fmla="*/ 3678 h 10000"/>
              <a:gd name="connsiteX39" fmla="*/ 8182 w 8636"/>
              <a:gd name="connsiteY39" fmla="*/ 4270 h 10000"/>
              <a:gd name="connsiteX40" fmla="*/ 8182 w 8636"/>
              <a:gd name="connsiteY40" fmla="*/ 4713 h 10000"/>
              <a:gd name="connsiteX41" fmla="*/ 8182 w 8636"/>
              <a:gd name="connsiteY41" fmla="*/ 5287 h 10000"/>
              <a:gd name="connsiteX42" fmla="*/ 8182 w 8636"/>
              <a:gd name="connsiteY42" fmla="*/ 5730 h 10000"/>
              <a:gd name="connsiteX43" fmla="*/ 8636 w 8636"/>
              <a:gd name="connsiteY43" fmla="*/ 6026 h 10000"/>
              <a:gd name="connsiteX44" fmla="*/ 8636 w 8636"/>
              <a:gd name="connsiteY44" fmla="*/ 6470 h 10000"/>
              <a:gd name="connsiteX45" fmla="*/ 8636 w 8636"/>
              <a:gd name="connsiteY45" fmla="*/ 6765 h 10000"/>
              <a:gd name="connsiteX46" fmla="*/ 8636 w 8636"/>
              <a:gd name="connsiteY46" fmla="*/ 6913 h 10000"/>
              <a:gd name="connsiteX47" fmla="*/ 8182 w 8636"/>
              <a:gd name="connsiteY47" fmla="*/ 7357 h 10000"/>
              <a:gd name="connsiteX48" fmla="*/ 8182 w 8636"/>
              <a:gd name="connsiteY48" fmla="*/ 7800 h 10000"/>
              <a:gd name="connsiteX49" fmla="*/ 7272 w 8636"/>
              <a:gd name="connsiteY49" fmla="*/ 8521 h 10000"/>
              <a:gd name="connsiteX50" fmla="*/ 6818 w 8636"/>
              <a:gd name="connsiteY50" fmla="*/ 8817 h 10000"/>
              <a:gd name="connsiteX51" fmla="*/ 6364 w 8636"/>
              <a:gd name="connsiteY51" fmla="*/ 9113 h 10000"/>
              <a:gd name="connsiteX52" fmla="*/ 5453 w 8636"/>
              <a:gd name="connsiteY52" fmla="*/ 9409 h 10000"/>
              <a:gd name="connsiteX53" fmla="*/ 5000 w 8636"/>
              <a:gd name="connsiteY53" fmla="*/ 9704 h 10000"/>
              <a:gd name="connsiteX54" fmla="*/ 4091 w 8636"/>
              <a:gd name="connsiteY54" fmla="*/ 9852 h 10000"/>
              <a:gd name="connsiteX55" fmla="*/ 3635 w 8636"/>
              <a:gd name="connsiteY55" fmla="*/ 9852 h 10000"/>
              <a:gd name="connsiteX56" fmla="*/ 3181 w 8636"/>
              <a:gd name="connsiteY56" fmla="*/ 10000 h 10000"/>
              <a:gd name="connsiteX57" fmla="*/ 2273 w 8636"/>
              <a:gd name="connsiteY57" fmla="*/ 10000 h 10000"/>
              <a:gd name="connsiteX58" fmla="*/ 2273 w 8636"/>
              <a:gd name="connsiteY58" fmla="*/ 10000 h 10000"/>
              <a:gd name="connsiteX59" fmla="*/ 1818 w 8636"/>
              <a:gd name="connsiteY59" fmla="*/ 9852 h 10000"/>
              <a:gd name="connsiteX60" fmla="*/ 1818 w 8636"/>
              <a:gd name="connsiteY60" fmla="*/ 9704 h 10000"/>
              <a:gd name="connsiteX61" fmla="*/ 1362 w 8636"/>
              <a:gd name="connsiteY61" fmla="*/ 9409 h 10000"/>
              <a:gd name="connsiteX62" fmla="*/ 1362 w 8636"/>
              <a:gd name="connsiteY62" fmla="*/ 9261 h 10000"/>
              <a:gd name="connsiteX63" fmla="*/ 908 w 8636"/>
              <a:gd name="connsiteY63" fmla="*/ 9113 h 10000"/>
              <a:gd name="connsiteX64" fmla="*/ 454 w 8636"/>
              <a:gd name="connsiteY64" fmla="*/ 8965 h 10000"/>
              <a:gd name="connsiteX0" fmla="*/ 0 w 10000"/>
              <a:gd name="connsiteY0" fmla="*/ 7652 h 10000"/>
              <a:gd name="connsiteX1" fmla="*/ 2105 w 10000"/>
              <a:gd name="connsiteY1" fmla="*/ 7652 h 10000"/>
              <a:gd name="connsiteX2" fmla="*/ 2632 w 10000"/>
              <a:gd name="connsiteY2" fmla="*/ 7652 h 10000"/>
              <a:gd name="connsiteX3" fmla="*/ 3683 w 10000"/>
              <a:gd name="connsiteY3" fmla="*/ 7505 h 10000"/>
              <a:gd name="connsiteX4" fmla="*/ 4209 w 10000"/>
              <a:gd name="connsiteY4" fmla="*/ 7357 h 10000"/>
              <a:gd name="connsiteX5" fmla="*/ 4737 w 10000"/>
              <a:gd name="connsiteY5" fmla="*/ 6913 h 10000"/>
              <a:gd name="connsiteX6" fmla="*/ 4737 w 10000"/>
              <a:gd name="connsiteY6" fmla="*/ 6617 h 10000"/>
              <a:gd name="connsiteX7" fmla="*/ 4737 w 10000"/>
              <a:gd name="connsiteY7" fmla="*/ 6026 h 10000"/>
              <a:gd name="connsiteX8" fmla="*/ 5263 w 10000"/>
              <a:gd name="connsiteY8" fmla="*/ 5582 h 10000"/>
              <a:gd name="connsiteX9" fmla="*/ 4737 w 10000"/>
              <a:gd name="connsiteY9" fmla="*/ 4843 h 10000"/>
              <a:gd name="connsiteX10" fmla="*/ 4737 w 10000"/>
              <a:gd name="connsiteY10" fmla="*/ 4270 h 10000"/>
              <a:gd name="connsiteX11" fmla="*/ 4737 w 10000"/>
              <a:gd name="connsiteY11" fmla="*/ 3530 h 10000"/>
              <a:gd name="connsiteX12" fmla="*/ 4209 w 10000"/>
              <a:gd name="connsiteY12" fmla="*/ 2939 h 10000"/>
              <a:gd name="connsiteX13" fmla="*/ 4209 w 10000"/>
              <a:gd name="connsiteY13" fmla="*/ 2495 h 10000"/>
              <a:gd name="connsiteX14" fmla="*/ 3683 w 10000"/>
              <a:gd name="connsiteY14" fmla="*/ 1904 h 10000"/>
              <a:gd name="connsiteX15" fmla="*/ 3683 w 10000"/>
              <a:gd name="connsiteY15" fmla="*/ 1608 h 10000"/>
              <a:gd name="connsiteX16" fmla="*/ 3158 w 10000"/>
              <a:gd name="connsiteY16" fmla="*/ 1183 h 10000"/>
              <a:gd name="connsiteX17" fmla="*/ 2105 w 10000"/>
              <a:gd name="connsiteY17" fmla="*/ 887 h 10000"/>
              <a:gd name="connsiteX18" fmla="*/ 1577 w 10000"/>
              <a:gd name="connsiteY18" fmla="*/ 739 h 10000"/>
              <a:gd name="connsiteX19" fmla="*/ 1051 w 10000"/>
              <a:gd name="connsiteY19" fmla="*/ 444 h 10000"/>
              <a:gd name="connsiteX20" fmla="*/ 526 w 10000"/>
              <a:gd name="connsiteY20" fmla="*/ 296 h 10000"/>
              <a:gd name="connsiteX21" fmla="*/ 0 w 10000"/>
              <a:gd name="connsiteY21" fmla="*/ 148 h 10000"/>
              <a:gd name="connsiteX22" fmla="*/ 526 w 10000"/>
              <a:gd name="connsiteY22" fmla="*/ 0 h 10000"/>
              <a:gd name="connsiteX23" fmla="*/ 526 w 10000"/>
              <a:gd name="connsiteY23" fmla="*/ 0 h 10000"/>
              <a:gd name="connsiteX24" fmla="*/ 1051 w 10000"/>
              <a:gd name="connsiteY24" fmla="*/ 0 h 10000"/>
              <a:gd name="connsiteX25" fmla="*/ 2105 w 10000"/>
              <a:gd name="connsiteY25" fmla="*/ 0 h 10000"/>
              <a:gd name="connsiteX26" fmla="*/ 3158 w 10000"/>
              <a:gd name="connsiteY26" fmla="*/ 148 h 10000"/>
              <a:gd name="connsiteX27" fmla="*/ 4209 w 10000"/>
              <a:gd name="connsiteY27" fmla="*/ 296 h 10000"/>
              <a:gd name="connsiteX28" fmla="*/ 5263 w 10000"/>
              <a:gd name="connsiteY28" fmla="*/ 444 h 10000"/>
              <a:gd name="connsiteX29" fmla="*/ 6314 w 10000"/>
              <a:gd name="connsiteY29" fmla="*/ 591 h 10000"/>
              <a:gd name="connsiteX30" fmla="*/ 6842 w 10000"/>
              <a:gd name="connsiteY30" fmla="*/ 887 h 10000"/>
              <a:gd name="connsiteX31" fmla="*/ 7369 w 10000"/>
              <a:gd name="connsiteY31" fmla="*/ 1035 h 10000"/>
              <a:gd name="connsiteX32" fmla="*/ 7895 w 10000"/>
              <a:gd name="connsiteY32" fmla="*/ 1183 h 10000"/>
              <a:gd name="connsiteX33" fmla="*/ 7895 w 10000"/>
              <a:gd name="connsiteY33" fmla="*/ 1460 h 10000"/>
              <a:gd name="connsiteX34" fmla="*/ 8421 w 10000"/>
              <a:gd name="connsiteY34" fmla="*/ 1756 h 10000"/>
              <a:gd name="connsiteX35" fmla="*/ 8421 w 10000"/>
              <a:gd name="connsiteY35" fmla="*/ 2200 h 10000"/>
              <a:gd name="connsiteX36" fmla="*/ 8944 w 10000"/>
              <a:gd name="connsiteY36" fmla="*/ 2643 h 10000"/>
              <a:gd name="connsiteX37" fmla="*/ 8944 w 10000"/>
              <a:gd name="connsiteY37" fmla="*/ 3087 h 10000"/>
              <a:gd name="connsiteX38" fmla="*/ 9474 w 10000"/>
              <a:gd name="connsiteY38" fmla="*/ 3678 h 10000"/>
              <a:gd name="connsiteX39" fmla="*/ 9474 w 10000"/>
              <a:gd name="connsiteY39" fmla="*/ 4270 h 10000"/>
              <a:gd name="connsiteX40" fmla="*/ 9474 w 10000"/>
              <a:gd name="connsiteY40" fmla="*/ 4713 h 10000"/>
              <a:gd name="connsiteX41" fmla="*/ 9474 w 10000"/>
              <a:gd name="connsiteY41" fmla="*/ 5287 h 10000"/>
              <a:gd name="connsiteX42" fmla="*/ 9474 w 10000"/>
              <a:gd name="connsiteY42" fmla="*/ 5730 h 10000"/>
              <a:gd name="connsiteX43" fmla="*/ 10000 w 10000"/>
              <a:gd name="connsiteY43" fmla="*/ 6026 h 10000"/>
              <a:gd name="connsiteX44" fmla="*/ 10000 w 10000"/>
              <a:gd name="connsiteY44" fmla="*/ 6470 h 10000"/>
              <a:gd name="connsiteX45" fmla="*/ 10000 w 10000"/>
              <a:gd name="connsiteY45" fmla="*/ 6765 h 10000"/>
              <a:gd name="connsiteX46" fmla="*/ 10000 w 10000"/>
              <a:gd name="connsiteY46" fmla="*/ 6913 h 10000"/>
              <a:gd name="connsiteX47" fmla="*/ 9474 w 10000"/>
              <a:gd name="connsiteY47" fmla="*/ 7357 h 10000"/>
              <a:gd name="connsiteX48" fmla="*/ 9474 w 10000"/>
              <a:gd name="connsiteY48" fmla="*/ 7800 h 10000"/>
              <a:gd name="connsiteX49" fmla="*/ 8421 w 10000"/>
              <a:gd name="connsiteY49" fmla="*/ 8521 h 10000"/>
              <a:gd name="connsiteX50" fmla="*/ 7895 w 10000"/>
              <a:gd name="connsiteY50" fmla="*/ 8817 h 10000"/>
              <a:gd name="connsiteX51" fmla="*/ 7369 w 10000"/>
              <a:gd name="connsiteY51" fmla="*/ 9113 h 10000"/>
              <a:gd name="connsiteX52" fmla="*/ 6314 w 10000"/>
              <a:gd name="connsiteY52" fmla="*/ 9409 h 10000"/>
              <a:gd name="connsiteX53" fmla="*/ 5790 w 10000"/>
              <a:gd name="connsiteY53" fmla="*/ 9704 h 10000"/>
              <a:gd name="connsiteX54" fmla="*/ 4737 w 10000"/>
              <a:gd name="connsiteY54" fmla="*/ 9852 h 10000"/>
              <a:gd name="connsiteX55" fmla="*/ 4209 w 10000"/>
              <a:gd name="connsiteY55" fmla="*/ 9852 h 10000"/>
              <a:gd name="connsiteX56" fmla="*/ 3683 w 10000"/>
              <a:gd name="connsiteY56" fmla="*/ 10000 h 10000"/>
              <a:gd name="connsiteX57" fmla="*/ 2632 w 10000"/>
              <a:gd name="connsiteY57" fmla="*/ 10000 h 10000"/>
              <a:gd name="connsiteX58" fmla="*/ 2632 w 10000"/>
              <a:gd name="connsiteY58" fmla="*/ 10000 h 10000"/>
              <a:gd name="connsiteX59" fmla="*/ 2105 w 10000"/>
              <a:gd name="connsiteY59" fmla="*/ 9852 h 10000"/>
              <a:gd name="connsiteX60" fmla="*/ 2105 w 10000"/>
              <a:gd name="connsiteY60" fmla="*/ 9704 h 10000"/>
              <a:gd name="connsiteX61" fmla="*/ 1577 w 10000"/>
              <a:gd name="connsiteY61" fmla="*/ 9409 h 10000"/>
              <a:gd name="connsiteX62" fmla="*/ 1577 w 10000"/>
              <a:gd name="connsiteY62" fmla="*/ 9261 h 10000"/>
              <a:gd name="connsiteX63" fmla="*/ 1051 w 10000"/>
              <a:gd name="connsiteY63" fmla="*/ 9113 h 10000"/>
              <a:gd name="connsiteX0" fmla="*/ 0 w 10000"/>
              <a:gd name="connsiteY0" fmla="*/ 7652 h 10000"/>
              <a:gd name="connsiteX1" fmla="*/ 2105 w 10000"/>
              <a:gd name="connsiteY1" fmla="*/ 7652 h 10000"/>
              <a:gd name="connsiteX2" fmla="*/ 2632 w 10000"/>
              <a:gd name="connsiteY2" fmla="*/ 7652 h 10000"/>
              <a:gd name="connsiteX3" fmla="*/ 3683 w 10000"/>
              <a:gd name="connsiteY3" fmla="*/ 7505 h 10000"/>
              <a:gd name="connsiteX4" fmla="*/ 4209 w 10000"/>
              <a:gd name="connsiteY4" fmla="*/ 7357 h 10000"/>
              <a:gd name="connsiteX5" fmla="*/ 4737 w 10000"/>
              <a:gd name="connsiteY5" fmla="*/ 6913 h 10000"/>
              <a:gd name="connsiteX6" fmla="*/ 4737 w 10000"/>
              <a:gd name="connsiteY6" fmla="*/ 6617 h 10000"/>
              <a:gd name="connsiteX7" fmla="*/ 4737 w 10000"/>
              <a:gd name="connsiteY7" fmla="*/ 6026 h 10000"/>
              <a:gd name="connsiteX8" fmla="*/ 5263 w 10000"/>
              <a:gd name="connsiteY8" fmla="*/ 5582 h 10000"/>
              <a:gd name="connsiteX9" fmla="*/ 4737 w 10000"/>
              <a:gd name="connsiteY9" fmla="*/ 4843 h 10000"/>
              <a:gd name="connsiteX10" fmla="*/ 4737 w 10000"/>
              <a:gd name="connsiteY10" fmla="*/ 4270 h 10000"/>
              <a:gd name="connsiteX11" fmla="*/ 4737 w 10000"/>
              <a:gd name="connsiteY11" fmla="*/ 3530 h 10000"/>
              <a:gd name="connsiteX12" fmla="*/ 4209 w 10000"/>
              <a:gd name="connsiteY12" fmla="*/ 2939 h 10000"/>
              <a:gd name="connsiteX13" fmla="*/ 4209 w 10000"/>
              <a:gd name="connsiteY13" fmla="*/ 2495 h 10000"/>
              <a:gd name="connsiteX14" fmla="*/ 3683 w 10000"/>
              <a:gd name="connsiteY14" fmla="*/ 1904 h 10000"/>
              <a:gd name="connsiteX15" fmla="*/ 3683 w 10000"/>
              <a:gd name="connsiteY15" fmla="*/ 1608 h 10000"/>
              <a:gd name="connsiteX16" fmla="*/ 3158 w 10000"/>
              <a:gd name="connsiteY16" fmla="*/ 1183 h 10000"/>
              <a:gd name="connsiteX17" fmla="*/ 2105 w 10000"/>
              <a:gd name="connsiteY17" fmla="*/ 887 h 10000"/>
              <a:gd name="connsiteX18" fmla="*/ 1577 w 10000"/>
              <a:gd name="connsiteY18" fmla="*/ 739 h 10000"/>
              <a:gd name="connsiteX19" fmla="*/ 1051 w 10000"/>
              <a:gd name="connsiteY19" fmla="*/ 444 h 10000"/>
              <a:gd name="connsiteX20" fmla="*/ 526 w 10000"/>
              <a:gd name="connsiteY20" fmla="*/ 296 h 10000"/>
              <a:gd name="connsiteX21" fmla="*/ 0 w 10000"/>
              <a:gd name="connsiteY21" fmla="*/ 148 h 10000"/>
              <a:gd name="connsiteX22" fmla="*/ 526 w 10000"/>
              <a:gd name="connsiteY22" fmla="*/ 0 h 10000"/>
              <a:gd name="connsiteX23" fmla="*/ 526 w 10000"/>
              <a:gd name="connsiteY23" fmla="*/ 0 h 10000"/>
              <a:gd name="connsiteX24" fmla="*/ 1051 w 10000"/>
              <a:gd name="connsiteY24" fmla="*/ 0 h 10000"/>
              <a:gd name="connsiteX25" fmla="*/ 2105 w 10000"/>
              <a:gd name="connsiteY25" fmla="*/ 0 h 10000"/>
              <a:gd name="connsiteX26" fmla="*/ 3158 w 10000"/>
              <a:gd name="connsiteY26" fmla="*/ 148 h 10000"/>
              <a:gd name="connsiteX27" fmla="*/ 4209 w 10000"/>
              <a:gd name="connsiteY27" fmla="*/ 296 h 10000"/>
              <a:gd name="connsiteX28" fmla="*/ 5263 w 10000"/>
              <a:gd name="connsiteY28" fmla="*/ 444 h 10000"/>
              <a:gd name="connsiteX29" fmla="*/ 6314 w 10000"/>
              <a:gd name="connsiteY29" fmla="*/ 591 h 10000"/>
              <a:gd name="connsiteX30" fmla="*/ 6842 w 10000"/>
              <a:gd name="connsiteY30" fmla="*/ 887 h 10000"/>
              <a:gd name="connsiteX31" fmla="*/ 7369 w 10000"/>
              <a:gd name="connsiteY31" fmla="*/ 1035 h 10000"/>
              <a:gd name="connsiteX32" fmla="*/ 7895 w 10000"/>
              <a:gd name="connsiteY32" fmla="*/ 1183 h 10000"/>
              <a:gd name="connsiteX33" fmla="*/ 7895 w 10000"/>
              <a:gd name="connsiteY33" fmla="*/ 1460 h 10000"/>
              <a:gd name="connsiteX34" fmla="*/ 8421 w 10000"/>
              <a:gd name="connsiteY34" fmla="*/ 1756 h 10000"/>
              <a:gd name="connsiteX35" fmla="*/ 8421 w 10000"/>
              <a:gd name="connsiteY35" fmla="*/ 2200 h 10000"/>
              <a:gd name="connsiteX36" fmla="*/ 8944 w 10000"/>
              <a:gd name="connsiteY36" fmla="*/ 2643 h 10000"/>
              <a:gd name="connsiteX37" fmla="*/ 8944 w 10000"/>
              <a:gd name="connsiteY37" fmla="*/ 3087 h 10000"/>
              <a:gd name="connsiteX38" fmla="*/ 9474 w 10000"/>
              <a:gd name="connsiteY38" fmla="*/ 3678 h 10000"/>
              <a:gd name="connsiteX39" fmla="*/ 9474 w 10000"/>
              <a:gd name="connsiteY39" fmla="*/ 4270 h 10000"/>
              <a:gd name="connsiteX40" fmla="*/ 9474 w 10000"/>
              <a:gd name="connsiteY40" fmla="*/ 4713 h 10000"/>
              <a:gd name="connsiteX41" fmla="*/ 9474 w 10000"/>
              <a:gd name="connsiteY41" fmla="*/ 5287 h 10000"/>
              <a:gd name="connsiteX42" fmla="*/ 9474 w 10000"/>
              <a:gd name="connsiteY42" fmla="*/ 5730 h 10000"/>
              <a:gd name="connsiteX43" fmla="*/ 10000 w 10000"/>
              <a:gd name="connsiteY43" fmla="*/ 6026 h 10000"/>
              <a:gd name="connsiteX44" fmla="*/ 10000 w 10000"/>
              <a:gd name="connsiteY44" fmla="*/ 6470 h 10000"/>
              <a:gd name="connsiteX45" fmla="*/ 10000 w 10000"/>
              <a:gd name="connsiteY45" fmla="*/ 6765 h 10000"/>
              <a:gd name="connsiteX46" fmla="*/ 10000 w 10000"/>
              <a:gd name="connsiteY46" fmla="*/ 6913 h 10000"/>
              <a:gd name="connsiteX47" fmla="*/ 9474 w 10000"/>
              <a:gd name="connsiteY47" fmla="*/ 7357 h 10000"/>
              <a:gd name="connsiteX48" fmla="*/ 9474 w 10000"/>
              <a:gd name="connsiteY48" fmla="*/ 7800 h 10000"/>
              <a:gd name="connsiteX49" fmla="*/ 8421 w 10000"/>
              <a:gd name="connsiteY49" fmla="*/ 8521 h 10000"/>
              <a:gd name="connsiteX50" fmla="*/ 7895 w 10000"/>
              <a:gd name="connsiteY50" fmla="*/ 8817 h 10000"/>
              <a:gd name="connsiteX51" fmla="*/ 7369 w 10000"/>
              <a:gd name="connsiteY51" fmla="*/ 9113 h 10000"/>
              <a:gd name="connsiteX52" fmla="*/ 6314 w 10000"/>
              <a:gd name="connsiteY52" fmla="*/ 9409 h 10000"/>
              <a:gd name="connsiteX53" fmla="*/ 5790 w 10000"/>
              <a:gd name="connsiteY53" fmla="*/ 9704 h 10000"/>
              <a:gd name="connsiteX54" fmla="*/ 4737 w 10000"/>
              <a:gd name="connsiteY54" fmla="*/ 9852 h 10000"/>
              <a:gd name="connsiteX55" fmla="*/ 4209 w 10000"/>
              <a:gd name="connsiteY55" fmla="*/ 9852 h 10000"/>
              <a:gd name="connsiteX56" fmla="*/ 3683 w 10000"/>
              <a:gd name="connsiteY56" fmla="*/ 10000 h 10000"/>
              <a:gd name="connsiteX57" fmla="*/ 2632 w 10000"/>
              <a:gd name="connsiteY57" fmla="*/ 10000 h 10000"/>
              <a:gd name="connsiteX58" fmla="*/ 2632 w 10000"/>
              <a:gd name="connsiteY58" fmla="*/ 10000 h 10000"/>
              <a:gd name="connsiteX59" fmla="*/ 2105 w 10000"/>
              <a:gd name="connsiteY59" fmla="*/ 9852 h 10000"/>
              <a:gd name="connsiteX60" fmla="*/ 2105 w 10000"/>
              <a:gd name="connsiteY60" fmla="*/ 9704 h 10000"/>
              <a:gd name="connsiteX61" fmla="*/ 1577 w 10000"/>
              <a:gd name="connsiteY61" fmla="*/ 9409 h 10000"/>
              <a:gd name="connsiteX62" fmla="*/ 1577 w 10000"/>
              <a:gd name="connsiteY62" fmla="*/ 9261 h 10000"/>
              <a:gd name="connsiteX0" fmla="*/ 2105 w 10000"/>
              <a:gd name="connsiteY0" fmla="*/ 7652 h 10000"/>
              <a:gd name="connsiteX1" fmla="*/ 2632 w 10000"/>
              <a:gd name="connsiteY1" fmla="*/ 7652 h 10000"/>
              <a:gd name="connsiteX2" fmla="*/ 3683 w 10000"/>
              <a:gd name="connsiteY2" fmla="*/ 7505 h 10000"/>
              <a:gd name="connsiteX3" fmla="*/ 4209 w 10000"/>
              <a:gd name="connsiteY3" fmla="*/ 7357 h 10000"/>
              <a:gd name="connsiteX4" fmla="*/ 4737 w 10000"/>
              <a:gd name="connsiteY4" fmla="*/ 6913 h 10000"/>
              <a:gd name="connsiteX5" fmla="*/ 4737 w 10000"/>
              <a:gd name="connsiteY5" fmla="*/ 6617 h 10000"/>
              <a:gd name="connsiteX6" fmla="*/ 4737 w 10000"/>
              <a:gd name="connsiteY6" fmla="*/ 6026 h 10000"/>
              <a:gd name="connsiteX7" fmla="*/ 5263 w 10000"/>
              <a:gd name="connsiteY7" fmla="*/ 5582 h 10000"/>
              <a:gd name="connsiteX8" fmla="*/ 4737 w 10000"/>
              <a:gd name="connsiteY8" fmla="*/ 4843 h 10000"/>
              <a:gd name="connsiteX9" fmla="*/ 4737 w 10000"/>
              <a:gd name="connsiteY9" fmla="*/ 4270 h 10000"/>
              <a:gd name="connsiteX10" fmla="*/ 4737 w 10000"/>
              <a:gd name="connsiteY10" fmla="*/ 3530 h 10000"/>
              <a:gd name="connsiteX11" fmla="*/ 4209 w 10000"/>
              <a:gd name="connsiteY11" fmla="*/ 2939 h 10000"/>
              <a:gd name="connsiteX12" fmla="*/ 4209 w 10000"/>
              <a:gd name="connsiteY12" fmla="*/ 2495 h 10000"/>
              <a:gd name="connsiteX13" fmla="*/ 3683 w 10000"/>
              <a:gd name="connsiteY13" fmla="*/ 1904 h 10000"/>
              <a:gd name="connsiteX14" fmla="*/ 3683 w 10000"/>
              <a:gd name="connsiteY14" fmla="*/ 1608 h 10000"/>
              <a:gd name="connsiteX15" fmla="*/ 3158 w 10000"/>
              <a:gd name="connsiteY15" fmla="*/ 1183 h 10000"/>
              <a:gd name="connsiteX16" fmla="*/ 2105 w 10000"/>
              <a:gd name="connsiteY16" fmla="*/ 887 h 10000"/>
              <a:gd name="connsiteX17" fmla="*/ 1577 w 10000"/>
              <a:gd name="connsiteY17" fmla="*/ 739 h 10000"/>
              <a:gd name="connsiteX18" fmla="*/ 1051 w 10000"/>
              <a:gd name="connsiteY18" fmla="*/ 444 h 10000"/>
              <a:gd name="connsiteX19" fmla="*/ 526 w 10000"/>
              <a:gd name="connsiteY19" fmla="*/ 296 h 10000"/>
              <a:gd name="connsiteX20" fmla="*/ 0 w 10000"/>
              <a:gd name="connsiteY20" fmla="*/ 148 h 10000"/>
              <a:gd name="connsiteX21" fmla="*/ 526 w 10000"/>
              <a:gd name="connsiteY21" fmla="*/ 0 h 10000"/>
              <a:gd name="connsiteX22" fmla="*/ 526 w 10000"/>
              <a:gd name="connsiteY22" fmla="*/ 0 h 10000"/>
              <a:gd name="connsiteX23" fmla="*/ 1051 w 10000"/>
              <a:gd name="connsiteY23" fmla="*/ 0 h 10000"/>
              <a:gd name="connsiteX24" fmla="*/ 2105 w 10000"/>
              <a:gd name="connsiteY24" fmla="*/ 0 h 10000"/>
              <a:gd name="connsiteX25" fmla="*/ 3158 w 10000"/>
              <a:gd name="connsiteY25" fmla="*/ 148 h 10000"/>
              <a:gd name="connsiteX26" fmla="*/ 4209 w 10000"/>
              <a:gd name="connsiteY26" fmla="*/ 296 h 10000"/>
              <a:gd name="connsiteX27" fmla="*/ 5263 w 10000"/>
              <a:gd name="connsiteY27" fmla="*/ 444 h 10000"/>
              <a:gd name="connsiteX28" fmla="*/ 6314 w 10000"/>
              <a:gd name="connsiteY28" fmla="*/ 591 h 10000"/>
              <a:gd name="connsiteX29" fmla="*/ 6842 w 10000"/>
              <a:gd name="connsiteY29" fmla="*/ 887 h 10000"/>
              <a:gd name="connsiteX30" fmla="*/ 7369 w 10000"/>
              <a:gd name="connsiteY30" fmla="*/ 1035 h 10000"/>
              <a:gd name="connsiteX31" fmla="*/ 7895 w 10000"/>
              <a:gd name="connsiteY31" fmla="*/ 1183 h 10000"/>
              <a:gd name="connsiteX32" fmla="*/ 7895 w 10000"/>
              <a:gd name="connsiteY32" fmla="*/ 1460 h 10000"/>
              <a:gd name="connsiteX33" fmla="*/ 8421 w 10000"/>
              <a:gd name="connsiteY33" fmla="*/ 1756 h 10000"/>
              <a:gd name="connsiteX34" fmla="*/ 8421 w 10000"/>
              <a:gd name="connsiteY34" fmla="*/ 2200 h 10000"/>
              <a:gd name="connsiteX35" fmla="*/ 8944 w 10000"/>
              <a:gd name="connsiteY35" fmla="*/ 2643 h 10000"/>
              <a:gd name="connsiteX36" fmla="*/ 8944 w 10000"/>
              <a:gd name="connsiteY36" fmla="*/ 3087 h 10000"/>
              <a:gd name="connsiteX37" fmla="*/ 9474 w 10000"/>
              <a:gd name="connsiteY37" fmla="*/ 3678 h 10000"/>
              <a:gd name="connsiteX38" fmla="*/ 9474 w 10000"/>
              <a:gd name="connsiteY38" fmla="*/ 4270 h 10000"/>
              <a:gd name="connsiteX39" fmla="*/ 9474 w 10000"/>
              <a:gd name="connsiteY39" fmla="*/ 4713 h 10000"/>
              <a:gd name="connsiteX40" fmla="*/ 9474 w 10000"/>
              <a:gd name="connsiteY40" fmla="*/ 5287 h 10000"/>
              <a:gd name="connsiteX41" fmla="*/ 9474 w 10000"/>
              <a:gd name="connsiteY41" fmla="*/ 5730 h 10000"/>
              <a:gd name="connsiteX42" fmla="*/ 10000 w 10000"/>
              <a:gd name="connsiteY42" fmla="*/ 6026 h 10000"/>
              <a:gd name="connsiteX43" fmla="*/ 10000 w 10000"/>
              <a:gd name="connsiteY43" fmla="*/ 6470 h 10000"/>
              <a:gd name="connsiteX44" fmla="*/ 10000 w 10000"/>
              <a:gd name="connsiteY44" fmla="*/ 6765 h 10000"/>
              <a:gd name="connsiteX45" fmla="*/ 10000 w 10000"/>
              <a:gd name="connsiteY45" fmla="*/ 6913 h 10000"/>
              <a:gd name="connsiteX46" fmla="*/ 9474 w 10000"/>
              <a:gd name="connsiteY46" fmla="*/ 7357 h 10000"/>
              <a:gd name="connsiteX47" fmla="*/ 9474 w 10000"/>
              <a:gd name="connsiteY47" fmla="*/ 7800 h 10000"/>
              <a:gd name="connsiteX48" fmla="*/ 8421 w 10000"/>
              <a:gd name="connsiteY48" fmla="*/ 8521 h 10000"/>
              <a:gd name="connsiteX49" fmla="*/ 7895 w 10000"/>
              <a:gd name="connsiteY49" fmla="*/ 8817 h 10000"/>
              <a:gd name="connsiteX50" fmla="*/ 7369 w 10000"/>
              <a:gd name="connsiteY50" fmla="*/ 9113 h 10000"/>
              <a:gd name="connsiteX51" fmla="*/ 6314 w 10000"/>
              <a:gd name="connsiteY51" fmla="*/ 9409 h 10000"/>
              <a:gd name="connsiteX52" fmla="*/ 5790 w 10000"/>
              <a:gd name="connsiteY52" fmla="*/ 9704 h 10000"/>
              <a:gd name="connsiteX53" fmla="*/ 4737 w 10000"/>
              <a:gd name="connsiteY53" fmla="*/ 9852 h 10000"/>
              <a:gd name="connsiteX54" fmla="*/ 4209 w 10000"/>
              <a:gd name="connsiteY54" fmla="*/ 9852 h 10000"/>
              <a:gd name="connsiteX55" fmla="*/ 3683 w 10000"/>
              <a:gd name="connsiteY55" fmla="*/ 10000 h 10000"/>
              <a:gd name="connsiteX56" fmla="*/ 2632 w 10000"/>
              <a:gd name="connsiteY56" fmla="*/ 10000 h 10000"/>
              <a:gd name="connsiteX57" fmla="*/ 2632 w 10000"/>
              <a:gd name="connsiteY57" fmla="*/ 10000 h 10000"/>
              <a:gd name="connsiteX58" fmla="*/ 2105 w 10000"/>
              <a:gd name="connsiteY58" fmla="*/ 9852 h 10000"/>
              <a:gd name="connsiteX59" fmla="*/ 2105 w 10000"/>
              <a:gd name="connsiteY59" fmla="*/ 9704 h 10000"/>
              <a:gd name="connsiteX60" fmla="*/ 1577 w 10000"/>
              <a:gd name="connsiteY60" fmla="*/ 9409 h 10000"/>
              <a:gd name="connsiteX61" fmla="*/ 1577 w 10000"/>
              <a:gd name="connsiteY61" fmla="*/ 9261 h 10000"/>
              <a:gd name="connsiteX0" fmla="*/ 2105 w 10000"/>
              <a:gd name="connsiteY0" fmla="*/ 7652 h 10000"/>
              <a:gd name="connsiteX1" fmla="*/ 3683 w 10000"/>
              <a:gd name="connsiteY1" fmla="*/ 7505 h 10000"/>
              <a:gd name="connsiteX2" fmla="*/ 4209 w 10000"/>
              <a:gd name="connsiteY2" fmla="*/ 7357 h 10000"/>
              <a:gd name="connsiteX3" fmla="*/ 4737 w 10000"/>
              <a:gd name="connsiteY3" fmla="*/ 6913 h 10000"/>
              <a:gd name="connsiteX4" fmla="*/ 4737 w 10000"/>
              <a:gd name="connsiteY4" fmla="*/ 6617 h 10000"/>
              <a:gd name="connsiteX5" fmla="*/ 4737 w 10000"/>
              <a:gd name="connsiteY5" fmla="*/ 6026 h 10000"/>
              <a:gd name="connsiteX6" fmla="*/ 5263 w 10000"/>
              <a:gd name="connsiteY6" fmla="*/ 5582 h 10000"/>
              <a:gd name="connsiteX7" fmla="*/ 4737 w 10000"/>
              <a:gd name="connsiteY7" fmla="*/ 4843 h 10000"/>
              <a:gd name="connsiteX8" fmla="*/ 4737 w 10000"/>
              <a:gd name="connsiteY8" fmla="*/ 4270 h 10000"/>
              <a:gd name="connsiteX9" fmla="*/ 4737 w 10000"/>
              <a:gd name="connsiteY9" fmla="*/ 3530 h 10000"/>
              <a:gd name="connsiteX10" fmla="*/ 4209 w 10000"/>
              <a:gd name="connsiteY10" fmla="*/ 2939 h 10000"/>
              <a:gd name="connsiteX11" fmla="*/ 4209 w 10000"/>
              <a:gd name="connsiteY11" fmla="*/ 2495 h 10000"/>
              <a:gd name="connsiteX12" fmla="*/ 3683 w 10000"/>
              <a:gd name="connsiteY12" fmla="*/ 1904 h 10000"/>
              <a:gd name="connsiteX13" fmla="*/ 3683 w 10000"/>
              <a:gd name="connsiteY13" fmla="*/ 1608 h 10000"/>
              <a:gd name="connsiteX14" fmla="*/ 3158 w 10000"/>
              <a:gd name="connsiteY14" fmla="*/ 1183 h 10000"/>
              <a:gd name="connsiteX15" fmla="*/ 2105 w 10000"/>
              <a:gd name="connsiteY15" fmla="*/ 887 h 10000"/>
              <a:gd name="connsiteX16" fmla="*/ 1577 w 10000"/>
              <a:gd name="connsiteY16" fmla="*/ 739 h 10000"/>
              <a:gd name="connsiteX17" fmla="*/ 1051 w 10000"/>
              <a:gd name="connsiteY17" fmla="*/ 444 h 10000"/>
              <a:gd name="connsiteX18" fmla="*/ 526 w 10000"/>
              <a:gd name="connsiteY18" fmla="*/ 296 h 10000"/>
              <a:gd name="connsiteX19" fmla="*/ 0 w 10000"/>
              <a:gd name="connsiteY19" fmla="*/ 148 h 10000"/>
              <a:gd name="connsiteX20" fmla="*/ 526 w 10000"/>
              <a:gd name="connsiteY20" fmla="*/ 0 h 10000"/>
              <a:gd name="connsiteX21" fmla="*/ 526 w 10000"/>
              <a:gd name="connsiteY21" fmla="*/ 0 h 10000"/>
              <a:gd name="connsiteX22" fmla="*/ 1051 w 10000"/>
              <a:gd name="connsiteY22" fmla="*/ 0 h 10000"/>
              <a:gd name="connsiteX23" fmla="*/ 2105 w 10000"/>
              <a:gd name="connsiteY23" fmla="*/ 0 h 10000"/>
              <a:gd name="connsiteX24" fmla="*/ 3158 w 10000"/>
              <a:gd name="connsiteY24" fmla="*/ 148 h 10000"/>
              <a:gd name="connsiteX25" fmla="*/ 4209 w 10000"/>
              <a:gd name="connsiteY25" fmla="*/ 296 h 10000"/>
              <a:gd name="connsiteX26" fmla="*/ 5263 w 10000"/>
              <a:gd name="connsiteY26" fmla="*/ 444 h 10000"/>
              <a:gd name="connsiteX27" fmla="*/ 6314 w 10000"/>
              <a:gd name="connsiteY27" fmla="*/ 591 h 10000"/>
              <a:gd name="connsiteX28" fmla="*/ 6842 w 10000"/>
              <a:gd name="connsiteY28" fmla="*/ 887 h 10000"/>
              <a:gd name="connsiteX29" fmla="*/ 7369 w 10000"/>
              <a:gd name="connsiteY29" fmla="*/ 1035 h 10000"/>
              <a:gd name="connsiteX30" fmla="*/ 7895 w 10000"/>
              <a:gd name="connsiteY30" fmla="*/ 1183 h 10000"/>
              <a:gd name="connsiteX31" fmla="*/ 7895 w 10000"/>
              <a:gd name="connsiteY31" fmla="*/ 1460 h 10000"/>
              <a:gd name="connsiteX32" fmla="*/ 8421 w 10000"/>
              <a:gd name="connsiteY32" fmla="*/ 1756 h 10000"/>
              <a:gd name="connsiteX33" fmla="*/ 8421 w 10000"/>
              <a:gd name="connsiteY33" fmla="*/ 2200 h 10000"/>
              <a:gd name="connsiteX34" fmla="*/ 8944 w 10000"/>
              <a:gd name="connsiteY34" fmla="*/ 2643 h 10000"/>
              <a:gd name="connsiteX35" fmla="*/ 8944 w 10000"/>
              <a:gd name="connsiteY35" fmla="*/ 3087 h 10000"/>
              <a:gd name="connsiteX36" fmla="*/ 9474 w 10000"/>
              <a:gd name="connsiteY36" fmla="*/ 3678 h 10000"/>
              <a:gd name="connsiteX37" fmla="*/ 9474 w 10000"/>
              <a:gd name="connsiteY37" fmla="*/ 4270 h 10000"/>
              <a:gd name="connsiteX38" fmla="*/ 9474 w 10000"/>
              <a:gd name="connsiteY38" fmla="*/ 4713 h 10000"/>
              <a:gd name="connsiteX39" fmla="*/ 9474 w 10000"/>
              <a:gd name="connsiteY39" fmla="*/ 5287 h 10000"/>
              <a:gd name="connsiteX40" fmla="*/ 9474 w 10000"/>
              <a:gd name="connsiteY40" fmla="*/ 5730 h 10000"/>
              <a:gd name="connsiteX41" fmla="*/ 10000 w 10000"/>
              <a:gd name="connsiteY41" fmla="*/ 6026 h 10000"/>
              <a:gd name="connsiteX42" fmla="*/ 10000 w 10000"/>
              <a:gd name="connsiteY42" fmla="*/ 6470 h 10000"/>
              <a:gd name="connsiteX43" fmla="*/ 10000 w 10000"/>
              <a:gd name="connsiteY43" fmla="*/ 6765 h 10000"/>
              <a:gd name="connsiteX44" fmla="*/ 10000 w 10000"/>
              <a:gd name="connsiteY44" fmla="*/ 6913 h 10000"/>
              <a:gd name="connsiteX45" fmla="*/ 9474 w 10000"/>
              <a:gd name="connsiteY45" fmla="*/ 7357 h 10000"/>
              <a:gd name="connsiteX46" fmla="*/ 9474 w 10000"/>
              <a:gd name="connsiteY46" fmla="*/ 7800 h 10000"/>
              <a:gd name="connsiteX47" fmla="*/ 8421 w 10000"/>
              <a:gd name="connsiteY47" fmla="*/ 8521 h 10000"/>
              <a:gd name="connsiteX48" fmla="*/ 7895 w 10000"/>
              <a:gd name="connsiteY48" fmla="*/ 8817 h 10000"/>
              <a:gd name="connsiteX49" fmla="*/ 7369 w 10000"/>
              <a:gd name="connsiteY49" fmla="*/ 9113 h 10000"/>
              <a:gd name="connsiteX50" fmla="*/ 6314 w 10000"/>
              <a:gd name="connsiteY50" fmla="*/ 9409 h 10000"/>
              <a:gd name="connsiteX51" fmla="*/ 5790 w 10000"/>
              <a:gd name="connsiteY51" fmla="*/ 9704 h 10000"/>
              <a:gd name="connsiteX52" fmla="*/ 4737 w 10000"/>
              <a:gd name="connsiteY52" fmla="*/ 9852 h 10000"/>
              <a:gd name="connsiteX53" fmla="*/ 4209 w 10000"/>
              <a:gd name="connsiteY53" fmla="*/ 9852 h 10000"/>
              <a:gd name="connsiteX54" fmla="*/ 3683 w 10000"/>
              <a:gd name="connsiteY54" fmla="*/ 10000 h 10000"/>
              <a:gd name="connsiteX55" fmla="*/ 2632 w 10000"/>
              <a:gd name="connsiteY55" fmla="*/ 10000 h 10000"/>
              <a:gd name="connsiteX56" fmla="*/ 2632 w 10000"/>
              <a:gd name="connsiteY56" fmla="*/ 10000 h 10000"/>
              <a:gd name="connsiteX57" fmla="*/ 2105 w 10000"/>
              <a:gd name="connsiteY57" fmla="*/ 9852 h 10000"/>
              <a:gd name="connsiteX58" fmla="*/ 2105 w 10000"/>
              <a:gd name="connsiteY58" fmla="*/ 9704 h 10000"/>
              <a:gd name="connsiteX59" fmla="*/ 1577 w 10000"/>
              <a:gd name="connsiteY59" fmla="*/ 9409 h 10000"/>
              <a:gd name="connsiteX60" fmla="*/ 1577 w 10000"/>
              <a:gd name="connsiteY60" fmla="*/ 9261 h 10000"/>
              <a:gd name="connsiteX0" fmla="*/ 3683 w 10000"/>
              <a:gd name="connsiteY0" fmla="*/ 7505 h 10000"/>
              <a:gd name="connsiteX1" fmla="*/ 4209 w 10000"/>
              <a:gd name="connsiteY1" fmla="*/ 7357 h 10000"/>
              <a:gd name="connsiteX2" fmla="*/ 4737 w 10000"/>
              <a:gd name="connsiteY2" fmla="*/ 6913 h 10000"/>
              <a:gd name="connsiteX3" fmla="*/ 4737 w 10000"/>
              <a:gd name="connsiteY3" fmla="*/ 6617 h 10000"/>
              <a:gd name="connsiteX4" fmla="*/ 4737 w 10000"/>
              <a:gd name="connsiteY4" fmla="*/ 6026 h 10000"/>
              <a:gd name="connsiteX5" fmla="*/ 5263 w 10000"/>
              <a:gd name="connsiteY5" fmla="*/ 5582 h 10000"/>
              <a:gd name="connsiteX6" fmla="*/ 4737 w 10000"/>
              <a:gd name="connsiteY6" fmla="*/ 4843 h 10000"/>
              <a:gd name="connsiteX7" fmla="*/ 4737 w 10000"/>
              <a:gd name="connsiteY7" fmla="*/ 4270 h 10000"/>
              <a:gd name="connsiteX8" fmla="*/ 4737 w 10000"/>
              <a:gd name="connsiteY8" fmla="*/ 3530 h 10000"/>
              <a:gd name="connsiteX9" fmla="*/ 4209 w 10000"/>
              <a:gd name="connsiteY9" fmla="*/ 2939 h 10000"/>
              <a:gd name="connsiteX10" fmla="*/ 4209 w 10000"/>
              <a:gd name="connsiteY10" fmla="*/ 2495 h 10000"/>
              <a:gd name="connsiteX11" fmla="*/ 3683 w 10000"/>
              <a:gd name="connsiteY11" fmla="*/ 1904 h 10000"/>
              <a:gd name="connsiteX12" fmla="*/ 3683 w 10000"/>
              <a:gd name="connsiteY12" fmla="*/ 1608 h 10000"/>
              <a:gd name="connsiteX13" fmla="*/ 3158 w 10000"/>
              <a:gd name="connsiteY13" fmla="*/ 1183 h 10000"/>
              <a:gd name="connsiteX14" fmla="*/ 2105 w 10000"/>
              <a:gd name="connsiteY14" fmla="*/ 887 h 10000"/>
              <a:gd name="connsiteX15" fmla="*/ 1577 w 10000"/>
              <a:gd name="connsiteY15" fmla="*/ 739 h 10000"/>
              <a:gd name="connsiteX16" fmla="*/ 1051 w 10000"/>
              <a:gd name="connsiteY16" fmla="*/ 444 h 10000"/>
              <a:gd name="connsiteX17" fmla="*/ 526 w 10000"/>
              <a:gd name="connsiteY17" fmla="*/ 296 h 10000"/>
              <a:gd name="connsiteX18" fmla="*/ 0 w 10000"/>
              <a:gd name="connsiteY18" fmla="*/ 148 h 10000"/>
              <a:gd name="connsiteX19" fmla="*/ 526 w 10000"/>
              <a:gd name="connsiteY19" fmla="*/ 0 h 10000"/>
              <a:gd name="connsiteX20" fmla="*/ 526 w 10000"/>
              <a:gd name="connsiteY20" fmla="*/ 0 h 10000"/>
              <a:gd name="connsiteX21" fmla="*/ 1051 w 10000"/>
              <a:gd name="connsiteY21" fmla="*/ 0 h 10000"/>
              <a:gd name="connsiteX22" fmla="*/ 2105 w 10000"/>
              <a:gd name="connsiteY22" fmla="*/ 0 h 10000"/>
              <a:gd name="connsiteX23" fmla="*/ 3158 w 10000"/>
              <a:gd name="connsiteY23" fmla="*/ 148 h 10000"/>
              <a:gd name="connsiteX24" fmla="*/ 4209 w 10000"/>
              <a:gd name="connsiteY24" fmla="*/ 296 h 10000"/>
              <a:gd name="connsiteX25" fmla="*/ 5263 w 10000"/>
              <a:gd name="connsiteY25" fmla="*/ 444 h 10000"/>
              <a:gd name="connsiteX26" fmla="*/ 6314 w 10000"/>
              <a:gd name="connsiteY26" fmla="*/ 591 h 10000"/>
              <a:gd name="connsiteX27" fmla="*/ 6842 w 10000"/>
              <a:gd name="connsiteY27" fmla="*/ 887 h 10000"/>
              <a:gd name="connsiteX28" fmla="*/ 7369 w 10000"/>
              <a:gd name="connsiteY28" fmla="*/ 1035 h 10000"/>
              <a:gd name="connsiteX29" fmla="*/ 7895 w 10000"/>
              <a:gd name="connsiteY29" fmla="*/ 1183 h 10000"/>
              <a:gd name="connsiteX30" fmla="*/ 7895 w 10000"/>
              <a:gd name="connsiteY30" fmla="*/ 1460 h 10000"/>
              <a:gd name="connsiteX31" fmla="*/ 8421 w 10000"/>
              <a:gd name="connsiteY31" fmla="*/ 1756 h 10000"/>
              <a:gd name="connsiteX32" fmla="*/ 8421 w 10000"/>
              <a:gd name="connsiteY32" fmla="*/ 2200 h 10000"/>
              <a:gd name="connsiteX33" fmla="*/ 8944 w 10000"/>
              <a:gd name="connsiteY33" fmla="*/ 2643 h 10000"/>
              <a:gd name="connsiteX34" fmla="*/ 8944 w 10000"/>
              <a:gd name="connsiteY34" fmla="*/ 3087 h 10000"/>
              <a:gd name="connsiteX35" fmla="*/ 9474 w 10000"/>
              <a:gd name="connsiteY35" fmla="*/ 3678 h 10000"/>
              <a:gd name="connsiteX36" fmla="*/ 9474 w 10000"/>
              <a:gd name="connsiteY36" fmla="*/ 4270 h 10000"/>
              <a:gd name="connsiteX37" fmla="*/ 9474 w 10000"/>
              <a:gd name="connsiteY37" fmla="*/ 4713 h 10000"/>
              <a:gd name="connsiteX38" fmla="*/ 9474 w 10000"/>
              <a:gd name="connsiteY38" fmla="*/ 5287 h 10000"/>
              <a:gd name="connsiteX39" fmla="*/ 9474 w 10000"/>
              <a:gd name="connsiteY39" fmla="*/ 5730 h 10000"/>
              <a:gd name="connsiteX40" fmla="*/ 10000 w 10000"/>
              <a:gd name="connsiteY40" fmla="*/ 6026 h 10000"/>
              <a:gd name="connsiteX41" fmla="*/ 10000 w 10000"/>
              <a:gd name="connsiteY41" fmla="*/ 6470 h 10000"/>
              <a:gd name="connsiteX42" fmla="*/ 10000 w 10000"/>
              <a:gd name="connsiteY42" fmla="*/ 6765 h 10000"/>
              <a:gd name="connsiteX43" fmla="*/ 10000 w 10000"/>
              <a:gd name="connsiteY43" fmla="*/ 6913 h 10000"/>
              <a:gd name="connsiteX44" fmla="*/ 9474 w 10000"/>
              <a:gd name="connsiteY44" fmla="*/ 7357 h 10000"/>
              <a:gd name="connsiteX45" fmla="*/ 9474 w 10000"/>
              <a:gd name="connsiteY45" fmla="*/ 7800 h 10000"/>
              <a:gd name="connsiteX46" fmla="*/ 8421 w 10000"/>
              <a:gd name="connsiteY46" fmla="*/ 8521 h 10000"/>
              <a:gd name="connsiteX47" fmla="*/ 7895 w 10000"/>
              <a:gd name="connsiteY47" fmla="*/ 8817 h 10000"/>
              <a:gd name="connsiteX48" fmla="*/ 7369 w 10000"/>
              <a:gd name="connsiteY48" fmla="*/ 9113 h 10000"/>
              <a:gd name="connsiteX49" fmla="*/ 6314 w 10000"/>
              <a:gd name="connsiteY49" fmla="*/ 9409 h 10000"/>
              <a:gd name="connsiteX50" fmla="*/ 5790 w 10000"/>
              <a:gd name="connsiteY50" fmla="*/ 9704 h 10000"/>
              <a:gd name="connsiteX51" fmla="*/ 4737 w 10000"/>
              <a:gd name="connsiteY51" fmla="*/ 9852 h 10000"/>
              <a:gd name="connsiteX52" fmla="*/ 4209 w 10000"/>
              <a:gd name="connsiteY52" fmla="*/ 9852 h 10000"/>
              <a:gd name="connsiteX53" fmla="*/ 3683 w 10000"/>
              <a:gd name="connsiteY53" fmla="*/ 10000 h 10000"/>
              <a:gd name="connsiteX54" fmla="*/ 2632 w 10000"/>
              <a:gd name="connsiteY54" fmla="*/ 10000 h 10000"/>
              <a:gd name="connsiteX55" fmla="*/ 2632 w 10000"/>
              <a:gd name="connsiteY55" fmla="*/ 10000 h 10000"/>
              <a:gd name="connsiteX56" fmla="*/ 2105 w 10000"/>
              <a:gd name="connsiteY56" fmla="*/ 9852 h 10000"/>
              <a:gd name="connsiteX57" fmla="*/ 2105 w 10000"/>
              <a:gd name="connsiteY57" fmla="*/ 9704 h 10000"/>
              <a:gd name="connsiteX58" fmla="*/ 1577 w 10000"/>
              <a:gd name="connsiteY58" fmla="*/ 9409 h 10000"/>
              <a:gd name="connsiteX59" fmla="*/ 1577 w 10000"/>
              <a:gd name="connsiteY59" fmla="*/ 9261 h 10000"/>
              <a:gd name="connsiteX0" fmla="*/ 3683 w 10000"/>
              <a:gd name="connsiteY0" fmla="*/ 7505 h 10000"/>
              <a:gd name="connsiteX1" fmla="*/ 4209 w 10000"/>
              <a:gd name="connsiteY1" fmla="*/ 7357 h 10000"/>
              <a:gd name="connsiteX2" fmla="*/ 4737 w 10000"/>
              <a:gd name="connsiteY2" fmla="*/ 6913 h 10000"/>
              <a:gd name="connsiteX3" fmla="*/ 4737 w 10000"/>
              <a:gd name="connsiteY3" fmla="*/ 6617 h 10000"/>
              <a:gd name="connsiteX4" fmla="*/ 4737 w 10000"/>
              <a:gd name="connsiteY4" fmla="*/ 6026 h 10000"/>
              <a:gd name="connsiteX5" fmla="*/ 5263 w 10000"/>
              <a:gd name="connsiteY5" fmla="*/ 5582 h 10000"/>
              <a:gd name="connsiteX6" fmla="*/ 4737 w 10000"/>
              <a:gd name="connsiteY6" fmla="*/ 4843 h 10000"/>
              <a:gd name="connsiteX7" fmla="*/ 4737 w 10000"/>
              <a:gd name="connsiteY7" fmla="*/ 4270 h 10000"/>
              <a:gd name="connsiteX8" fmla="*/ 4737 w 10000"/>
              <a:gd name="connsiteY8" fmla="*/ 3530 h 10000"/>
              <a:gd name="connsiteX9" fmla="*/ 4209 w 10000"/>
              <a:gd name="connsiteY9" fmla="*/ 2939 h 10000"/>
              <a:gd name="connsiteX10" fmla="*/ 4209 w 10000"/>
              <a:gd name="connsiteY10" fmla="*/ 2495 h 10000"/>
              <a:gd name="connsiteX11" fmla="*/ 3683 w 10000"/>
              <a:gd name="connsiteY11" fmla="*/ 1904 h 10000"/>
              <a:gd name="connsiteX12" fmla="*/ 3683 w 10000"/>
              <a:gd name="connsiteY12" fmla="*/ 1608 h 10000"/>
              <a:gd name="connsiteX13" fmla="*/ 3158 w 10000"/>
              <a:gd name="connsiteY13" fmla="*/ 1183 h 10000"/>
              <a:gd name="connsiteX14" fmla="*/ 2105 w 10000"/>
              <a:gd name="connsiteY14" fmla="*/ 887 h 10000"/>
              <a:gd name="connsiteX15" fmla="*/ 1577 w 10000"/>
              <a:gd name="connsiteY15" fmla="*/ 739 h 10000"/>
              <a:gd name="connsiteX16" fmla="*/ 1051 w 10000"/>
              <a:gd name="connsiteY16" fmla="*/ 444 h 10000"/>
              <a:gd name="connsiteX17" fmla="*/ 526 w 10000"/>
              <a:gd name="connsiteY17" fmla="*/ 296 h 10000"/>
              <a:gd name="connsiteX18" fmla="*/ 0 w 10000"/>
              <a:gd name="connsiteY18" fmla="*/ 148 h 10000"/>
              <a:gd name="connsiteX19" fmla="*/ 526 w 10000"/>
              <a:gd name="connsiteY19" fmla="*/ 0 h 10000"/>
              <a:gd name="connsiteX20" fmla="*/ 526 w 10000"/>
              <a:gd name="connsiteY20" fmla="*/ 0 h 10000"/>
              <a:gd name="connsiteX21" fmla="*/ 1051 w 10000"/>
              <a:gd name="connsiteY21" fmla="*/ 0 h 10000"/>
              <a:gd name="connsiteX22" fmla="*/ 2105 w 10000"/>
              <a:gd name="connsiteY22" fmla="*/ 0 h 10000"/>
              <a:gd name="connsiteX23" fmla="*/ 3158 w 10000"/>
              <a:gd name="connsiteY23" fmla="*/ 148 h 10000"/>
              <a:gd name="connsiteX24" fmla="*/ 4209 w 10000"/>
              <a:gd name="connsiteY24" fmla="*/ 296 h 10000"/>
              <a:gd name="connsiteX25" fmla="*/ 5263 w 10000"/>
              <a:gd name="connsiteY25" fmla="*/ 444 h 10000"/>
              <a:gd name="connsiteX26" fmla="*/ 6314 w 10000"/>
              <a:gd name="connsiteY26" fmla="*/ 591 h 10000"/>
              <a:gd name="connsiteX27" fmla="*/ 6842 w 10000"/>
              <a:gd name="connsiteY27" fmla="*/ 887 h 10000"/>
              <a:gd name="connsiteX28" fmla="*/ 7369 w 10000"/>
              <a:gd name="connsiteY28" fmla="*/ 1035 h 10000"/>
              <a:gd name="connsiteX29" fmla="*/ 7895 w 10000"/>
              <a:gd name="connsiteY29" fmla="*/ 1183 h 10000"/>
              <a:gd name="connsiteX30" fmla="*/ 7895 w 10000"/>
              <a:gd name="connsiteY30" fmla="*/ 1460 h 10000"/>
              <a:gd name="connsiteX31" fmla="*/ 8421 w 10000"/>
              <a:gd name="connsiteY31" fmla="*/ 1756 h 10000"/>
              <a:gd name="connsiteX32" fmla="*/ 8421 w 10000"/>
              <a:gd name="connsiteY32" fmla="*/ 2200 h 10000"/>
              <a:gd name="connsiteX33" fmla="*/ 8944 w 10000"/>
              <a:gd name="connsiteY33" fmla="*/ 2643 h 10000"/>
              <a:gd name="connsiteX34" fmla="*/ 8944 w 10000"/>
              <a:gd name="connsiteY34" fmla="*/ 3087 h 10000"/>
              <a:gd name="connsiteX35" fmla="*/ 9474 w 10000"/>
              <a:gd name="connsiteY35" fmla="*/ 3678 h 10000"/>
              <a:gd name="connsiteX36" fmla="*/ 9474 w 10000"/>
              <a:gd name="connsiteY36" fmla="*/ 4270 h 10000"/>
              <a:gd name="connsiteX37" fmla="*/ 9474 w 10000"/>
              <a:gd name="connsiteY37" fmla="*/ 4713 h 10000"/>
              <a:gd name="connsiteX38" fmla="*/ 9474 w 10000"/>
              <a:gd name="connsiteY38" fmla="*/ 5287 h 10000"/>
              <a:gd name="connsiteX39" fmla="*/ 9474 w 10000"/>
              <a:gd name="connsiteY39" fmla="*/ 5730 h 10000"/>
              <a:gd name="connsiteX40" fmla="*/ 10000 w 10000"/>
              <a:gd name="connsiteY40" fmla="*/ 6026 h 10000"/>
              <a:gd name="connsiteX41" fmla="*/ 10000 w 10000"/>
              <a:gd name="connsiteY41" fmla="*/ 6470 h 10000"/>
              <a:gd name="connsiteX42" fmla="*/ 10000 w 10000"/>
              <a:gd name="connsiteY42" fmla="*/ 6765 h 10000"/>
              <a:gd name="connsiteX43" fmla="*/ 10000 w 10000"/>
              <a:gd name="connsiteY43" fmla="*/ 6913 h 10000"/>
              <a:gd name="connsiteX44" fmla="*/ 9474 w 10000"/>
              <a:gd name="connsiteY44" fmla="*/ 7357 h 10000"/>
              <a:gd name="connsiteX45" fmla="*/ 9474 w 10000"/>
              <a:gd name="connsiteY45" fmla="*/ 7800 h 10000"/>
              <a:gd name="connsiteX46" fmla="*/ 8421 w 10000"/>
              <a:gd name="connsiteY46" fmla="*/ 8521 h 10000"/>
              <a:gd name="connsiteX47" fmla="*/ 7895 w 10000"/>
              <a:gd name="connsiteY47" fmla="*/ 8817 h 10000"/>
              <a:gd name="connsiteX48" fmla="*/ 7369 w 10000"/>
              <a:gd name="connsiteY48" fmla="*/ 9113 h 10000"/>
              <a:gd name="connsiteX49" fmla="*/ 6314 w 10000"/>
              <a:gd name="connsiteY49" fmla="*/ 9409 h 10000"/>
              <a:gd name="connsiteX50" fmla="*/ 5790 w 10000"/>
              <a:gd name="connsiteY50" fmla="*/ 9704 h 10000"/>
              <a:gd name="connsiteX51" fmla="*/ 4737 w 10000"/>
              <a:gd name="connsiteY51" fmla="*/ 9852 h 10000"/>
              <a:gd name="connsiteX52" fmla="*/ 4209 w 10000"/>
              <a:gd name="connsiteY52" fmla="*/ 9852 h 10000"/>
              <a:gd name="connsiteX53" fmla="*/ 3683 w 10000"/>
              <a:gd name="connsiteY53" fmla="*/ 10000 h 10000"/>
              <a:gd name="connsiteX54" fmla="*/ 2632 w 10000"/>
              <a:gd name="connsiteY54" fmla="*/ 10000 h 10000"/>
              <a:gd name="connsiteX55" fmla="*/ 2632 w 10000"/>
              <a:gd name="connsiteY55" fmla="*/ 10000 h 10000"/>
              <a:gd name="connsiteX56" fmla="*/ 2105 w 10000"/>
              <a:gd name="connsiteY56" fmla="*/ 9852 h 10000"/>
              <a:gd name="connsiteX57" fmla="*/ 2105 w 10000"/>
              <a:gd name="connsiteY57" fmla="*/ 9704 h 10000"/>
              <a:gd name="connsiteX58" fmla="*/ 1577 w 10000"/>
              <a:gd name="connsiteY58" fmla="*/ 9409 h 10000"/>
              <a:gd name="connsiteX0" fmla="*/ 3683 w 10000"/>
              <a:gd name="connsiteY0" fmla="*/ 7505 h 10000"/>
              <a:gd name="connsiteX1" fmla="*/ 4209 w 10000"/>
              <a:gd name="connsiteY1" fmla="*/ 7357 h 10000"/>
              <a:gd name="connsiteX2" fmla="*/ 4737 w 10000"/>
              <a:gd name="connsiteY2" fmla="*/ 6913 h 10000"/>
              <a:gd name="connsiteX3" fmla="*/ 4737 w 10000"/>
              <a:gd name="connsiteY3" fmla="*/ 6617 h 10000"/>
              <a:gd name="connsiteX4" fmla="*/ 4737 w 10000"/>
              <a:gd name="connsiteY4" fmla="*/ 6026 h 10000"/>
              <a:gd name="connsiteX5" fmla="*/ 5263 w 10000"/>
              <a:gd name="connsiteY5" fmla="*/ 5582 h 10000"/>
              <a:gd name="connsiteX6" fmla="*/ 4737 w 10000"/>
              <a:gd name="connsiteY6" fmla="*/ 4843 h 10000"/>
              <a:gd name="connsiteX7" fmla="*/ 4737 w 10000"/>
              <a:gd name="connsiteY7" fmla="*/ 4270 h 10000"/>
              <a:gd name="connsiteX8" fmla="*/ 4737 w 10000"/>
              <a:gd name="connsiteY8" fmla="*/ 3530 h 10000"/>
              <a:gd name="connsiteX9" fmla="*/ 4209 w 10000"/>
              <a:gd name="connsiteY9" fmla="*/ 2939 h 10000"/>
              <a:gd name="connsiteX10" fmla="*/ 4209 w 10000"/>
              <a:gd name="connsiteY10" fmla="*/ 2495 h 10000"/>
              <a:gd name="connsiteX11" fmla="*/ 3683 w 10000"/>
              <a:gd name="connsiteY11" fmla="*/ 1904 h 10000"/>
              <a:gd name="connsiteX12" fmla="*/ 3683 w 10000"/>
              <a:gd name="connsiteY12" fmla="*/ 1608 h 10000"/>
              <a:gd name="connsiteX13" fmla="*/ 3158 w 10000"/>
              <a:gd name="connsiteY13" fmla="*/ 1183 h 10000"/>
              <a:gd name="connsiteX14" fmla="*/ 2105 w 10000"/>
              <a:gd name="connsiteY14" fmla="*/ 887 h 10000"/>
              <a:gd name="connsiteX15" fmla="*/ 1577 w 10000"/>
              <a:gd name="connsiteY15" fmla="*/ 739 h 10000"/>
              <a:gd name="connsiteX16" fmla="*/ 1051 w 10000"/>
              <a:gd name="connsiteY16" fmla="*/ 444 h 10000"/>
              <a:gd name="connsiteX17" fmla="*/ 526 w 10000"/>
              <a:gd name="connsiteY17" fmla="*/ 296 h 10000"/>
              <a:gd name="connsiteX18" fmla="*/ 0 w 10000"/>
              <a:gd name="connsiteY18" fmla="*/ 148 h 10000"/>
              <a:gd name="connsiteX19" fmla="*/ 526 w 10000"/>
              <a:gd name="connsiteY19" fmla="*/ 0 h 10000"/>
              <a:gd name="connsiteX20" fmla="*/ 526 w 10000"/>
              <a:gd name="connsiteY20" fmla="*/ 0 h 10000"/>
              <a:gd name="connsiteX21" fmla="*/ 1051 w 10000"/>
              <a:gd name="connsiteY21" fmla="*/ 0 h 10000"/>
              <a:gd name="connsiteX22" fmla="*/ 2105 w 10000"/>
              <a:gd name="connsiteY22" fmla="*/ 0 h 10000"/>
              <a:gd name="connsiteX23" fmla="*/ 3158 w 10000"/>
              <a:gd name="connsiteY23" fmla="*/ 148 h 10000"/>
              <a:gd name="connsiteX24" fmla="*/ 4209 w 10000"/>
              <a:gd name="connsiteY24" fmla="*/ 296 h 10000"/>
              <a:gd name="connsiteX25" fmla="*/ 5263 w 10000"/>
              <a:gd name="connsiteY25" fmla="*/ 444 h 10000"/>
              <a:gd name="connsiteX26" fmla="*/ 6314 w 10000"/>
              <a:gd name="connsiteY26" fmla="*/ 591 h 10000"/>
              <a:gd name="connsiteX27" fmla="*/ 6842 w 10000"/>
              <a:gd name="connsiteY27" fmla="*/ 887 h 10000"/>
              <a:gd name="connsiteX28" fmla="*/ 7369 w 10000"/>
              <a:gd name="connsiteY28" fmla="*/ 1035 h 10000"/>
              <a:gd name="connsiteX29" fmla="*/ 7895 w 10000"/>
              <a:gd name="connsiteY29" fmla="*/ 1183 h 10000"/>
              <a:gd name="connsiteX30" fmla="*/ 7895 w 10000"/>
              <a:gd name="connsiteY30" fmla="*/ 1460 h 10000"/>
              <a:gd name="connsiteX31" fmla="*/ 8421 w 10000"/>
              <a:gd name="connsiteY31" fmla="*/ 1756 h 10000"/>
              <a:gd name="connsiteX32" fmla="*/ 8421 w 10000"/>
              <a:gd name="connsiteY32" fmla="*/ 2200 h 10000"/>
              <a:gd name="connsiteX33" fmla="*/ 8944 w 10000"/>
              <a:gd name="connsiteY33" fmla="*/ 2643 h 10000"/>
              <a:gd name="connsiteX34" fmla="*/ 8944 w 10000"/>
              <a:gd name="connsiteY34" fmla="*/ 3087 h 10000"/>
              <a:gd name="connsiteX35" fmla="*/ 9474 w 10000"/>
              <a:gd name="connsiteY35" fmla="*/ 3678 h 10000"/>
              <a:gd name="connsiteX36" fmla="*/ 9474 w 10000"/>
              <a:gd name="connsiteY36" fmla="*/ 4270 h 10000"/>
              <a:gd name="connsiteX37" fmla="*/ 9474 w 10000"/>
              <a:gd name="connsiteY37" fmla="*/ 4713 h 10000"/>
              <a:gd name="connsiteX38" fmla="*/ 9474 w 10000"/>
              <a:gd name="connsiteY38" fmla="*/ 5287 h 10000"/>
              <a:gd name="connsiteX39" fmla="*/ 9474 w 10000"/>
              <a:gd name="connsiteY39" fmla="*/ 5730 h 10000"/>
              <a:gd name="connsiteX40" fmla="*/ 10000 w 10000"/>
              <a:gd name="connsiteY40" fmla="*/ 6026 h 10000"/>
              <a:gd name="connsiteX41" fmla="*/ 10000 w 10000"/>
              <a:gd name="connsiteY41" fmla="*/ 6470 h 10000"/>
              <a:gd name="connsiteX42" fmla="*/ 10000 w 10000"/>
              <a:gd name="connsiteY42" fmla="*/ 6765 h 10000"/>
              <a:gd name="connsiteX43" fmla="*/ 10000 w 10000"/>
              <a:gd name="connsiteY43" fmla="*/ 6913 h 10000"/>
              <a:gd name="connsiteX44" fmla="*/ 9474 w 10000"/>
              <a:gd name="connsiteY44" fmla="*/ 7357 h 10000"/>
              <a:gd name="connsiteX45" fmla="*/ 9474 w 10000"/>
              <a:gd name="connsiteY45" fmla="*/ 7800 h 10000"/>
              <a:gd name="connsiteX46" fmla="*/ 8421 w 10000"/>
              <a:gd name="connsiteY46" fmla="*/ 8521 h 10000"/>
              <a:gd name="connsiteX47" fmla="*/ 7895 w 10000"/>
              <a:gd name="connsiteY47" fmla="*/ 8817 h 10000"/>
              <a:gd name="connsiteX48" fmla="*/ 7369 w 10000"/>
              <a:gd name="connsiteY48" fmla="*/ 9113 h 10000"/>
              <a:gd name="connsiteX49" fmla="*/ 6314 w 10000"/>
              <a:gd name="connsiteY49" fmla="*/ 9409 h 10000"/>
              <a:gd name="connsiteX50" fmla="*/ 5790 w 10000"/>
              <a:gd name="connsiteY50" fmla="*/ 9704 h 10000"/>
              <a:gd name="connsiteX51" fmla="*/ 4737 w 10000"/>
              <a:gd name="connsiteY51" fmla="*/ 9852 h 10000"/>
              <a:gd name="connsiteX52" fmla="*/ 4209 w 10000"/>
              <a:gd name="connsiteY52" fmla="*/ 9852 h 10000"/>
              <a:gd name="connsiteX53" fmla="*/ 3683 w 10000"/>
              <a:gd name="connsiteY53" fmla="*/ 10000 h 10000"/>
              <a:gd name="connsiteX54" fmla="*/ 2632 w 10000"/>
              <a:gd name="connsiteY54" fmla="*/ 10000 h 10000"/>
              <a:gd name="connsiteX55" fmla="*/ 2632 w 10000"/>
              <a:gd name="connsiteY55" fmla="*/ 10000 h 10000"/>
              <a:gd name="connsiteX56" fmla="*/ 2105 w 10000"/>
              <a:gd name="connsiteY56" fmla="*/ 9852 h 10000"/>
              <a:gd name="connsiteX57" fmla="*/ 2105 w 10000"/>
              <a:gd name="connsiteY57" fmla="*/ 9704 h 10000"/>
              <a:gd name="connsiteX0" fmla="*/ 4209 w 10000"/>
              <a:gd name="connsiteY0" fmla="*/ 7357 h 10000"/>
              <a:gd name="connsiteX1" fmla="*/ 4737 w 10000"/>
              <a:gd name="connsiteY1" fmla="*/ 6913 h 10000"/>
              <a:gd name="connsiteX2" fmla="*/ 4737 w 10000"/>
              <a:gd name="connsiteY2" fmla="*/ 6617 h 10000"/>
              <a:gd name="connsiteX3" fmla="*/ 4737 w 10000"/>
              <a:gd name="connsiteY3" fmla="*/ 6026 h 10000"/>
              <a:gd name="connsiteX4" fmla="*/ 5263 w 10000"/>
              <a:gd name="connsiteY4" fmla="*/ 5582 h 10000"/>
              <a:gd name="connsiteX5" fmla="*/ 4737 w 10000"/>
              <a:gd name="connsiteY5" fmla="*/ 4843 h 10000"/>
              <a:gd name="connsiteX6" fmla="*/ 4737 w 10000"/>
              <a:gd name="connsiteY6" fmla="*/ 4270 h 10000"/>
              <a:gd name="connsiteX7" fmla="*/ 4737 w 10000"/>
              <a:gd name="connsiteY7" fmla="*/ 3530 h 10000"/>
              <a:gd name="connsiteX8" fmla="*/ 4209 w 10000"/>
              <a:gd name="connsiteY8" fmla="*/ 2939 h 10000"/>
              <a:gd name="connsiteX9" fmla="*/ 4209 w 10000"/>
              <a:gd name="connsiteY9" fmla="*/ 2495 h 10000"/>
              <a:gd name="connsiteX10" fmla="*/ 3683 w 10000"/>
              <a:gd name="connsiteY10" fmla="*/ 1904 h 10000"/>
              <a:gd name="connsiteX11" fmla="*/ 3683 w 10000"/>
              <a:gd name="connsiteY11" fmla="*/ 1608 h 10000"/>
              <a:gd name="connsiteX12" fmla="*/ 3158 w 10000"/>
              <a:gd name="connsiteY12" fmla="*/ 1183 h 10000"/>
              <a:gd name="connsiteX13" fmla="*/ 2105 w 10000"/>
              <a:gd name="connsiteY13" fmla="*/ 887 h 10000"/>
              <a:gd name="connsiteX14" fmla="*/ 1577 w 10000"/>
              <a:gd name="connsiteY14" fmla="*/ 739 h 10000"/>
              <a:gd name="connsiteX15" fmla="*/ 1051 w 10000"/>
              <a:gd name="connsiteY15" fmla="*/ 444 h 10000"/>
              <a:gd name="connsiteX16" fmla="*/ 526 w 10000"/>
              <a:gd name="connsiteY16" fmla="*/ 296 h 10000"/>
              <a:gd name="connsiteX17" fmla="*/ 0 w 10000"/>
              <a:gd name="connsiteY17" fmla="*/ 148 h 10000"/>
              <a:gd name="connsiteX18" fmla="*/ 526 w 10000"/>
              <a:gd name="connsiteY18" fmla="*/ 0 h 10000"/>
              <a:gd name="connsiteX19" fmla="*/ 526 w 10000"/>
              <a:gd name="connsiteY19" fmla="*/ 0 h 10000"/>
              <a:gd name="connsiteX20" fmla="*/ 1051 w 10000"/>
              <a:gd name="connsiteY20" fmla="*/ 0 h 10000"/>
              <a:gd name="connsiteX21" fmla="*/ 2105 w 10000"/>
              <a:gd name="connsiteY21" fmla="*/ 0 h 10000"/>
              <a:gd name="connsiteX22" fmla="*/ 3158 w 10000"/>
              <a:gd name="connsiteY22" fmla="*/ 148 h 10000"/>
              <a:gd name="connsiteX23" fmla="*/ 4209 w 10000"/>
              <a:gd name="connsiteY23" fmla="*/ 296 h 10000"/>
              <a:gd name="connsiteX24" fmla="*/ 5263 w 10000"/>
              <a:gd name="connsiteY24" fmla="*/ 444 h 10000"/>
              <a:gd name="connsiteX25" fmla="*/ 6314 w 10000"/>
              <a:gd name="connsiteY25" fmla="*/ 591 h 10000"/>
              <a:gd name="connsiteX26" fmla="*/ 6842 w 10000"/>
              <a:gd name="connsiteY26" fmla="*/ 887 h 10000"/>
              <a:gd name="connsiteX27" fmla="*/ 7369 w 10000"/>
              <a:gd name="connsiteY27" fmla="*/ 1035 h 10000"/>
              <a:gd name="connsiteX28" fmla="*/ 7895 w 10000"/>
              <a:gd name="connsiteY28" fmla="*/ 1183 h 10000"/>
              <a:gd name="connsiteX29" fmla="*/ 7895 w 10000"/>
              <a:gd name="connsiteY29" fmla="*/ 1460 h 10000"/>
              <a:gd name="connsiteX30" fmla="*/ 8421 w 10000"/>
              <a:gd name="connsiteY30" fmla="*/ 1756 h 10000"/>
              <a:gd name="connsiteX31" fmla="*/ 8421 w 10000"/>
              <a:gd name="connsiteY31" fmla="*/ 2200 h 10000"/>
              <a:gd name="connsiteX32" fmla="*/ 8944 w 10000"/>
              <a:gd name="connsiteY32" fmla="*/ 2643 h 10000"/>
              <a:gd name="connsiteX33" fmla="*/ 8944 w 10000"/>
              <a:gd name="connsiteY33" fmla="*/ 3087 h 10000"/>
              <a:gd name="connsiteX34" fmla="*/ 9474 w 10000"/>
              <a:gd name="connsiteY34" fmla="*/ 3678 h 10000"/>
              <a:gd name="connsiteX35" fmla="*/ 9474 w 10000"/>
              <a:gd name="connsiteY35" fmla="*/ 4270 h 10000"/>
              <a:gd name="connsiteX36" fmla="*/ 9474 w 10000"/>
              <a:gd name="connsiteY36" fmla="*/ 4713 h 10000"/>
              <a:gd name="connsiteX37" fmla="*/ 9474 w 10000"/>
              <a:gd name="connsiteY37" fmla="*/ 5287 h 10000"/>
              <a:gd name="connsiteX38" fmla="*/ 9474 w 10000"/>
              <a:gd name="connsiteY38" fmla="*/ 5730 h 10000"/>
              <a:gd name="connsiteX39" fmla="*/ 10000 w 10000"/>
              <a:gd name="connsiteY39" fmla="*/ 6026 h 10000"/>
              <a:gd name="connsiteX40" fmla="*/ 10000 w 10000"/>
              <a:gd name="connsiteY40" fmla="*/ 6470 h 10000"/>
              <a:gd name="connsiteX41" fmla="*/ 10000 w 10000"/>
              <a:gd name="connsiteY41" fmla="*/ 6765 h 10000"/>
              <a:gd name="connsiteX42" fmla="*/ 10000 w 10000"/>
              <a:gd name="connsiteY42" fmla="*/ 6913 h 10000"/>
              <a:gd name="connsiteX43" fmla="*/ 9474 w 10000"/>
              <a:gd name="connsiteY43" fmla="*/ 7357 h 10000"/>
              <a:gd name="connsiteX44" fmla="*/ 9474 w 10000"/>
              <a:gd name="connsiteY44" fmla="*/ 7800 h 10000"/>
              <a:gd name="connsiteX45" fmla="*/ 8421 w 10000"/>
              <a:gd name="connsiteY45" fmla="*/ 8521 h 10000"/>
              <a:gd name="connsiteX46" fmla="*/ 7895 w 10000"/>
              <a:gd name="connsiteY46" fmla="*/ 8817 h 10000"/>
              <a:gd name="connsiteX47" fmla="*/ 7369 w 10000"/>
              <a:gd name="connsiteY47" fmla="*/ 9113 h 10000"/>
              <a:gd name="connsiteX48" fmla="*/ 6314 w 10000"/>
              <a:gd name="connsiteY48" fmla="*/ 9409 h 10000"/>
              <a:gd name="connsiteX49" fmla="*/ 5790 w 10000"/>
              <a:gd name="connsiteY49" fmla="*/ 9704 h 10000"/>
              <a:gd name="connsiteX50" fmla="*/ 4737 w 10000"/>
              <a:gd name="connsiteY50" fmla="*/ 9852 h 10000"/>
              <a:gd name="connsiteX51" fmla="*/ 4209 w 10000"/>
              <a:gd name="connsiteY51" fmla="*/ 9852 h 10000"/>
              <a:gd name="connsiteX52" fmla="*/ 3683 w 10000"/>
              <a:gd name="connsiteY52" fmla="*/ 10000 h 10000"/>
              <a:gd name="connsiteX53" fmla="*/ 2632 w 10000"/>
              <a:gd name="connsiteY53" fmla="*/ 10000 h 10000"/>
              <a:gd name="connsiteX54" fmla="*/ 2632 w 10000"/>
              <a:gd name="connsiteY54" fmla="*/ 10000 h 10000"/>
              <a:gd name="connsiteX55" fmla="*/ 2105 w 10000"/>
              <a:gd name="connsiteY55" fmla="*/ 9852 h 10000"/>
              <a:gd name="connsiteX56" fmla="*/ 2105 w 10000"/>
              <a:gd name="connsiteY56" fmla="*/ 9704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0000" h="10000">
                <a:moveTo>
                  <a:pt x="4209" y="7357"/>
                </a:moveTo>
                <a:lnTo>
                  <a:pt x="4737" y="6913"/>
                </a:lnTo>
                <a:lnTo>
                  <a:pt x="4737" y="6617"/>
                </a:lnTo>
                <a:lnTo>
                  <a:pt x="4737" y="6026"/>
                </a:lnTo>
                <a:lnTo>
                  <a:pt x="5263" y="5582"/>
                </a:lnTo>
                <a:lnTo>
                  <a:pt x="4737" y="4843"/>
                </a:lnTo>
                <a:lnTo>
                  <a:pt x="4737" y="4270"/>
                </a:lnTo>
                <a:lnTo>
                  <a:pt x="4737" y="3530"/>
                </a:lnTo>
                <a:lnTo>
                  <a:pt x="4209" y="2939"/>
                </a:lnTo>
                <a:lnTo>
                  <a:pt x="4209" y="2495"/>
                </a:lnTo>
                <a:lnTo>
                  <a:pt x="3683" y="1904"/>
                </a:lnTo>
                <a:lnTo>
                  <a:pt x="3683" y="1608"/>
                </a:lnTo>
                <a:lnTo>
                  <a:pt x="3158" y="1183"/>
                </a:lnTo>
                <a:lnTo>
                  <a:pt x="2105" y="887"/>
                </a:lnTo>
                <a:lnTo>
                  <a:pt x="1577" y="739"/>
                </a:lnTo>
                <a:lnTo>
                  <a:pt x="1051" y="444"/>
                </a:lnTo>
                <a:lnTo>
                  <a:pt x="526" y="296"/>
                </a:lnTo>
                <a:lnTo>
                  <a:pt x="0" y="148"/>
                </a:lnTo>
                <a:lnTo>
                  <a:pt x="526" y="0"/>
                </a:lnTo>
                <a:lnTo>
                  <a:pt x="526" y="0"/>
                </a:lnTo>
                <a:lnTo>
                  <a:pt x="1051" y="0"/>
                </a:lnTo>
                <a:lnTo>
                  <a:pt x="2105" y="0"/>
                </a:lnTo>
                <a:lnTo>
                  <a:pt x="3158" y="148"/>
                </a:lnTo>
                <a:lnTo>
                  <a:pt x="4209" y="296"/>
                </a:lnTo>
                <a:lnTo>
                  <a:pt x="5263" y="444"/>
                </a:lnTo>
                <a:lnTo>
                  <a:pt x="6314" y="591"/>
                </a:lnTo>
                <a:lnTo>
                  <a:pt x="6842" y="887"/>
                </a:lnTo>
                <a:lnTo>
                  <a:pt x="7369" y="1035"/>
                </a:lnTo>
                <a:lnTo>
                  <a:pt x="7895" y="1183"/>
                </a:lnTo>
                <a:lnTo>
                  <a:pt x="7895" y="1460"/>
                </a:lnTo>
                <a:lnTo>
                  <a:pt x="8421" y="1756"/>
                </a:lnTo>
                <a:lnTo>
                  <a:pt x="8421" y="2200"/>
                </a:lnTo>
                <a:lnTo>
                  <a:pt x="8944" y="2643"/>
                </a:lnTo>
                <a:lnTo>
                  <a:pt x="8944" y="3087"/>
                </a:lnTo>
                <a:lnTo>
                  <a:pt x="9474" y="3678"/>
                </a:lnTo>
                <a:lnTo>
                  <a:pt x="9474" y="4270"/>
                </a:lnTo>
                <a:lnTo>
                  <a:pt x="9474" y="4713"/>
                </a:lnTo>
                <a:lnTo>
                  <a:pt x="9474" y="5287"/>
                </a:lnTo>
                <a:lnTo>
                  <a:pt x="9474" y="5730"/>
                </a:lnTo>
                <a:lnTo>
                  <a:pt x="10000" y="6026"/>
                </a:lnTo>
                <a:lnTo>
                  <a:pt x="10000" y="6470"/>
                </a:lnTo>
                <a:lnTo>
                  <a:pt x="10000" y="6765"/>
                </a:lnTo>
                <a:lnTo>
                  <a:pt x="10000" y="6913"/>
                </a:lnTo>
                <a:lnTo>
                  <a:pt x="9474" y="7357"/>
                </a:lnTo>
                <a:lnTo>
                  <a:pt x="9474" y="7800"/>
                </a:lnTo>
                <a:lnTo>
                  <a:pt x="8421" y="8521"/>
                </a:lnTo>
                <a:lnTo>
                  <a:pt x="7895" y="8817"/>
                </a:lnTo>
                <a:lnTo>
                  <a:pt x="7369" y="9113"/>
                </a:lnTo>
                <a:lnTo>
                  <a:pt x="6314" y="9409"/>
                </a:lnTo>
                <a:lnTo>
                  <a:pt x="5790" y="9704"/>
                </a:lnTo>
                <a:lnTo>
                  <a:pt x="4737" y="9852"/>
                </a:lnTo>
                <a:lnTo>
                  <a:pt x="4209" y="9852"/>
                </a:lnTo>
                <a:lnTo>
                  <a:pt x="3683" y="10000"/>
                </a:lnTo>
                <a:lnTo>
                  <a:pt x="2632" y="10000"/>
                </a:lnTo>
                <a:lnTo>
                  <a:pt x="2632" y="10000"/>
                </a:lnTo>
                <a:lnTo>
                  <a:pt x="2105" y="9852"/>
                </a:lnTo>
                <a:lnTo>
                  <a:pt x="2105" y="9704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2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2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2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72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72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2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72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72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7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7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7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3730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73731" name="组合 8"/>
          <p:cNvGrpSpPr>
            <a:grpSpLocks/>
          </p:cNvGrpSpPr>
          <p:nvPr/>
        </p:nvGrpSpPr>
        <p:grpSpPr bwMode="auto">
          <a:xfrm>
            <a:off x="307975" y="6350"/>
            <a:ext cx="3589338" cy="646113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1" y="6819"/>
              <a:ext cx="356774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/>
              <a:t>2. </a:t>
            </a:r>
            <a:r>
              <a:rPr lang="zh-CN" altLang="en-US" sz="2800" b="1" dirty="0"/>
              <a:t>认识独体字  </a:t>
            </a:r>
            <a:r>
              <a:rPr lang="en-US" altLang="zh-CN" dirty="0">
                <a:latin typeface="+mn-ea"/>
                <a:ea typeface="+mn-ea"/>
              </a:rPr>
              <a:t>Single-Component Characters</a:t>
            </a: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73733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68663" y="1911350"/>
            <a:ext cx="1900237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4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3250" y="1911350"/>
            <a:ext cx="1901825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5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3250" y="4557713"/>
            <a:ext cx="1900238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6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68663" y="4557713"/>
            <a:ext cx="1900237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7" name="TextBox 35"/>
          <p:cNvSpPr txBox="1">
            <a:spLocks noChangeArrowheads="1"/>
          </p:cNvSpPr>
          <p:nvPr/>
        </p:nvSpPr>
        <p:spPr bwMode="auto">
          <a:xfrm>
            <a:off x="3279775" y="1816100"/>
            <a:ext cx="1900238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1500" b="1">
                <a:solidFill>
                  <a:srgbClr val="68A042"/>
                </a:solidFill>
                <a:latin typeface="楷体_GB2312" pitchFamily="49" charset="-122"/>
                <a:ea typeface="楷体_GB2312" pitchFamily="49" charset="-122"/>
                <a:cs typeface="楷体" pitchFamily="49" charset="-122"/>
              </a:rPr>
              <a:t>水</a:t>
            </a:r>
          </a:p>
        </p:txBody>
      </p:sp>
      <p:sp>
        <p:nvSpPr>
          <p:cNvPr id="73738" name="TextBox 37"/>
          <p:cNvSpPr txBox="1">
            <a:spLocks noChangeArrowheads="1"/>
          </p:cNvSpPr>
          <p:nvPr/>
        </p:nvSpPr>
        <p:spPr bwMode="auto">
          <a:xfrm>
            <a:off x="6964363" y="1876425"/>
            <a:ext cx="1901825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1500" b="1">
                <a:solidFill>
                  <a:srgbClr val="669E40"/>
                </a:solidFill>
                <a:latin typeface="楷体_GB2312" pitchFamily="49" charset="-122"/>
                <a:ea typeface="楷体_GB2312" pitchFamily="49" charset="-122"/>
                <a:cs typeface="楷体" pitchFamily="49" charset="-122"/>
              </a:rPr>
              <a:t>女</a:t>
            </a:r>
          </a:p>
        </p:txBody>
      </p:sp>
      <p:sp>
        <p:nvSpPr>
          <p:cNvPr id="73739" name="TextBox 44"/>
          <p:cNvSpPr txBox="1">
            <a:spLocks noChangeArrowheads="1"/>
          </p:cNvSpPr>
          <p:nvPr/>
        </p:nvSpPr>
        <p:spPr bwMode="auto">
          <a:xfrm>
            <a:off x="3303588" y="4522788"/>
            <a:ext cx="1900237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1500" b="1">
                <a:solidFill>
                  <a:srgbClr val="6AA343"/>
                </a:solidFill>
                <a:latin typeface="楷体_GB2312" pitchFamily="49" charset="-122"/>
                <a:ea typeface="楷体_GB2312" pitchFamily="49" charset="-122"/>
                <a:cs typeface="楷体" pitchFamily="49" charset="-122"/>
              </a:rPr>
              <a:t>了</a:t>
            </a:r>
          </a:p>
        </p:txBody>
      </p:sp>
      <p:sp>
        <p:nvSpPr>
          <p:cNvPr id="73740" name="TextBox 45"/>
          <p:cNvSpPr txBox="1">
            <a:spLocks noChangeArrowheads="1"/>
          </p:cNvSpPr>
          <p:nvPr/>
        </p:nvSpPr>
        <p:spPr bwMode="auto">
          <a:xfrm>
            <a:off x="7000875" y="4438650"/>
            <a:ext cx="1900238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1500" b="1">
                <a:solidFill>
                  <a:srgbClr val="669E40"/>
                </a:solidFill>
                <a:latin typeface="楷体_GB2312" pitchFamily="49" charset="-122"/>
                <a:ea typeface="楷体_GB2312" pitchFamily="49" charset="-122"/>
                <a:cs typeface="楷体" pitchFamily="49" charset="-122"/>
              </a:rPr>
              <a:t>大</a:t>
            </a: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4754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74755" name="组合 8"/>
          <p:cNvGrpSpPr>
            <a:grpSpLocks/>
          </p:cNvGrpSpPr>
          <p:nvPr/>
        </p:nvGrpSpPr>
        <p:grpSpPr bwMode="auto">
          <a:xfrm>
            <a:off x="307975" y="6350"/>
            <a:ext cx="3589338" cy="646113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1" y="6819"/>
              <a:ext cx="356774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/>
              <a:t>3. </a:t>
            </a:r>
            <a:r>
              <a:rPr lang="zh-CN" altLang="en-US" sz="2800" b="1" dirty="0"/>
              <a:t>汉字的笔顺</a:t>
            </a:r>
            <a:r>
              <a:rPr lang="zh-CN" altLang="en-US" sz="2800" b="1" dirty="0">
                <a:latin typeface="+mn-ea"/>
                <a:ea typeface="+mn-ea"/>
              </a:rPr>
              <a:t>（</a:t>
            </a:r>
            <a:r>
              <a:rPr lang="en-US" altLang="zh-CN" sz="2800" b="1" dirty="0">
                <a:latin typeface="+mn-ea"/>
                <a:ea typeface="+mn-ea"/>
              </a:rPr>
              <a:t>1</a:t>
            </a:r>
            <a:r>
              <a:rPr lang="zh-CN" altLang="en-US" sz="2800" b="1" dirty="0">
                <a:latin typeface="+mn-ea"/>
                <a:ea typeface="+mn-ea"/>
              </a:rPr>
              <a:t>）</a:t>
            </a:r>
            <a:r>
              <a:rPr lang="en-US" altLang="zh-CN" dirty="0">
                <a:latin typeface="+mn-ea"/>
                <a:ea typeface="+mn-ea"/>
              </a:rPr>
              <a:t>Strokes Order(1)</a:t>
            </a:r>
            <a:endParaRPr lang="zh-CN" altLang="en-US" sz="2800" dirty="0">
              <a:latin typeface="+mn-ea"/>
              <a:ea typeface="+mn-ea"/>
            </a:endParaRPr>
          </a:p>
        </p:txBody>
      </p:sp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747713" y="2235200"/>
          <a:ext cx="10946343" cy="290523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4694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4917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9851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9942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笔顺 </a:t>
                      </a:r>
                      <a:r>
                        <a:rPr lang="en-US" altLang="zh-CN" sz="2400" b="1" i="0" dirty="0">
                          <a:latin typeface="Bradley Hand ITC" pitchFamily="66" charset="0"/>
                        </a:rPr>
                        <a:t>Rule</a:t>
                      </a:r>
                      <a:endParaRPr lang="zh-CN" altLang="en-US" sz="2400" b="1" i="0" dirty="0">
                        <a:latin typeface="Bradley Hand ITC" pitchFamily="66" charset="0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例字 </a:t>
                      </a:r>
                      <a:r>
                        <a:rPr lang="en-US" altLang="zh-CN" sz="2400" dirty="0">
                          <a:latin typeface="Bradley Hand ITC" pitchFamily="66" charset="0"/>
                        </a:rPr>
                        <a:t>Example Characters</a:t>
                      </a:r>
                      <a:endParaRPr lang="zh-CN" altLang="en-US" sz="2400" dirty="0">
                        <a:latin typeface="Bradley Hand ITC" pitchFamily="66" charset="0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书写顺序 </a:t>
                      </a:r>
                      <a:r>
                        <a:rPr lang="en-US" altLang="zh-CN" sz="2400" dirty="0">
                          <a:latin typeface="Bradley Hand ITC" pitchFamily="66" charset="0"/>
                        </a:rPr>
                        <a:t>Stroke Order</a:t>
                      </a:r>
                      <a:endParaRPr lang="zh-CN" altLang="en-US" sz="2400" dirty="0">
                        <a:latin typeface="Bradley Hand ITC" pitchFamily="66" charset="0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76097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1" dirty="0">
                          <a:ea typeface="+mn-ea"/>
                        </a:rPr>
                        <a:t>先外后内</a:t>
                      </a:r>
                      <a:endParaRPr lang="en-US" altLang="zh-CN" sz="2400" b="1" dirty="0">
                        <a:ea typeface="GB Pinyinok-D" pitchFamily="2" charset="-122"/>
                      </a:endParaRPr>
                    </a:p>
                    <a:p>
                      <a:pPr algn="l"/>
                      <a:r>
                        <a:rPr lang="en-US" altLang="zh-CN" sz="2400" dirty="0"/>
                        <a:t>Outside</a:t>
                      </a:r>
                      <a:r>
                        <a:rPr lang="en-US" altLang="zh-CN" sz="2400" baseline="0" dirty="0"/>
                        <a:t> </a:t>
                      </a:r>
                      <a:r>
                        <a:rPr lang="en-US" altLang="zh-CN" sz="2400" b="0" baseline="0" dirty="0">
                          <a:latin typeface="+mn-lt"/>
                          <a:ea typeface="GB Pinyinok-D" pitchFamily="2" charset="-122"/>
                        </a:rPr>
                        <a:t>preceding inside</a:t>
                      </a:r>
                      <a:endParaRPr lang="en-US" altLang="zh-CN" sz="24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14350" indent="-514350" algn="l">
                        <a:buNone/>
                      </a:pP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四</a:t>
                      </a:r>
                      <a:r>
                        <a:rPr lang="en-US" altLang="zh-CN" sz="2800" b="1" dirty="0">
                          <a:solidFill>
                            <a:srgbClr val="C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 </a:t>
                      </a:r>
                      <a:r>
                        <a:rPr lang="en-US" altLang="zh-CN" sz="2800" b="1" baseline="0" dirty="0">
                          <a:solidFill>
                            <a:srgbClr val="C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 </a:t>
                      </a:r>
                      <a:r>
                        <a:rPr lang="en-US" altLang="zh-CN" sz="2400" b="1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GB Pinyinok-D"/>
                        </a:rPr>
                        <a:t>sì</a:t>
                      </a: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itchFamily="2" charset="-122"/>
                          <a:ea typeface="GB Pinyinok-D" pitchFamily="2" charset="-122"/>
                        </a:rPr>
                        <a:t>    </a:t>
                      </a:r>
                      <a:r>
                        <a:rPr lang="en-US" altLang="zh-CN" sz="2400" b="1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itchFamily="2" charset="-122"/>
                          <a:ea typeface="GB Pinyinok-D" pitchFamily="2" charset="-122"/>
                        </a:rPr>
                        <a:t> </a:t>
                      </a:r>
                      <a:r>
                        <a:rPr lang="en-US" altLang="zh-CN" sz="24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itchFamily="2" charset="-122"/>
                        </a:rPr>
                        <a:t>four</a:t>
                      </a:r>
                    </a:p>
                    <a:p>
                      <a:pPr marL="457200" indent="-457200" algn="l">
                        <a:buNone/>
                      </a:pP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国     </a:t>
                      </a:r>
                      <a:r>
                        <a:rPr lang="en-US" altLang="zh-CN" sz="2400" b="1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GB Pinyinok-D"/>
                        </a:rPr>
                        <a:t>ɡuó</a:t>
                      </a:r>
                      <a:r>
                        <a:rPr lang="en-US" altLang="zh-CN" sz="2400" b="1" kern="1200" dirty="0">
                          <a:solidFill>
                            <a:schemeClr val="tx1"/>
                          </a:solidFill>
                          <a:latin typeface="SimSun-ExtB" pitchFamily="49" charset="-122"/>
                          <a:ea typeface="SimSun-ExtB" pitchFamily="49" charset="-122"/>
                          <a:cs typeface="GB Pinyinok-D"/>
                        </a:rPr>
                        <a:t> </a:t>
                      </a: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itchFamily="2" charset="-122"/>
                          <a:ea typeface="GB Pinyinok-D" pitchFamily="2" charset="-122"/>
                        </a:rPr>
                        <a:t>   </a:t>
                      </a:r>
                      <a:r>
                        <a:rPr lang="en-US" altLang="zh-CN" sz="24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itchFamily="2" charset="-122"/>
                        </a:rPr>
                        <a:t>country</a:t>
                      </a:r>
                      <a:endParaRPr lang="zh-CN" altLang="en-US" sz="24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GB Pinyinok-D" pitchFamily="2" charset="-122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14350" indent="-514350" algn="l">
                        <a:buNone/>
                      </a:pPr>
                      <a:endParaRPr lang="en-US" altLang="zh-CN" sz="3200" b="1" baseline="0" dirty="0">
                        <a:solidFill>
                          <a:srgbClr val="C0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  <a:p>
                      <a:pPr marL="514350" indent="-514350" algn="l">
                        <a:buNone/>
                      </a:pPr>
                      <a:r>
                        <a:rPr lang="zh-CN" altLang="en-US" sz="3200" b="1" baseline="0" dirty="0">
                          <a:solidFill>
                            <a:srgbClr val="C0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 </a:t>
                      </a:r>
                      <a:endParaRPr lang="zh-CN" altLang="en-US" sz="3200" b="1" dirty="0">
                        <a:solidFill>
                          <a:srgbClr val="C0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22971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1" dirty="0">
                          <a:ea typeface="+mn-ea"/>
                        </a:rPr>
                        <a:t>先中间后两边</a:t>
                      </a:r>
                    </a:p>
                    <a:p>
                      <a:pPr algn="l"/>
                      <a:r>
                        <a:rPr lang="en-US" altLang="zh-CN" sz="2400" b="0" dirty="0">
                          <a:latin typeface="+mn-lt"/>
                          <a:ea typeface="GB Pinyinok-D" pitchFamily="2" charset="-122"/>
                        </a:rPr>
                        <a:t>Middle</a:t>
                      </a:r>
                      <a:r>
                        <a:rPr lang="en-US" altLang="zh-CN" sz="2400" b="0" baseline="0" dirty="0">
                          <a:latin typeface="+mn-lt"/>
                          <a:ea typeface="GB Pinyinok-D" pitchFamily="2" charset="-122"/>
                        </a:rPr>
                        <a:t> preceding sides</a:t>
                      </a:r>
                      <a:endParaRPr lang="en-US" altLang="zh-CN" sz="2400" b="0" dirty="0">
                        <a:latin typeface="+mn-lt"/>
                        <a:ea typeface="GB Pinyinok-D" pitchFamily="2" charset="-122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小     </a:t>
                      </a:r>
                      <a:r>
                        <a:rPr lang="en-US" altLang="zh-CN" sz="2400" b="1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GB Pinyinok-D"/>
                        </a:rPr>
                        <a:t>xiǎo</a:t>
                      </a:r>
                      <a:r>
                        <a:rPr lang="en-US" altLang="zh-CN" sz="2400" b="1" baseline="0" dirty="0">
                          <a:latin typeface="GB Pinyinok-D" pitchFamily="2" charset="-122"/>
                          <a:ea typeface="GB Pinyinok-D" pitchFamily="2" charset="-122"/>
                        </a:rPr>
                        <a:t>   </a:t>
                      </a:r>
                      <a:r>
                        <a:rPr lang="en-US" altLang="zh-CN" sz="2400" baseline="0" dirty="0"/>
                        <a:t>small</a:t>
                      </a:r>
                      <a:endParaRPr lang="en-US" altLang="zh-CN" sz="2400" dirty="0"/>
                    </a:p>
                    <a:p>
                      <a:r>
                        <a:rPr lang="zh-CN" altLang="en-US" sz="2400" b="1" baseline="0" dirty="0">
                          <a:solidFill>
                            <a:srgbClr val="C000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水     </a:t>
                      </a:r>
                      <a:r>
                        <a:rPr lang="en-US" altLang="zh-CN" sz="2400" b="1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GB Pinyinok-D"/>
                        </a:rPr>
                        <a:t>shuǐ</a:t>
                      </a: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itchFamily="2" charset="-122"/>
                          <a:ea typeface="GB Pinyinok-D" pitchFamily="2" charset="-122"/>
                        </a:rPr>
                        <a:t>   </a:t>
                      </a:r>
                      <a:r>
                        <a:rPr lang="en-US" altLang="zh-CN" sz="24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itchFamily="2" charset="-122"/>
                        </a:rPr>
                        <a:t>water</a:t>
                      </a:r>
                      <a:endParaRPr lang="zh-CN" altLang="en-US" sz="24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   </a:t>
                      </a: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 </a:t>
                      </a:r>
                      <a:endParaRPr lang="en-US" altLang="zh-CN" sz="3200" b="1" baseline="0" dirty="0">
                        <a:solidFill>
                          <a:srgbClr val="C0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  <a:p>
                      <a:r>
                        <a:rPr lang="zh-CN" altLang="en-US" sz="3200" b="1" dirty="0">
                          <a:solidFill>
                            <a:srgbClr val="C0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  </a:t>
                      </a: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   </a:t>
                      </a:r>
                      <a:r>
                        <a:rPr lang="zh-CN" altLang="en-US" sz="3200" b="1" dirty="0">
                          <a:solidFill>
                            <a:srgbClr val="C0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  </a:t>
                      </a: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4775" name="组合 147"/>
          <p:cNvGrpSpPr>
            <a:grpSpLocks/>
          </p:cNvGrpSpPr>
          <p:nvPr/>
        </p:nvGrpSpPr>
        <p:grpSpPr bwMode="auto">
          <a:xfrm>
            <a:off x="8723313" y="4095750"/>
            <a:ext cx="254000" cy="252413"/>
            <a:chOff x="8723323" y="4071950"/>
            <a:chExt cx="254314" cy="252000"/>
          </a:xfrm>
        </p:grpSpPr>
        <p:sp>
          <p:nvSpPr>
            <p:cNvPr id="74874" name="Freeform 47"/>
            <p:cNvSpPr>
              <a:spLocks noChangeAspect="1"/>
            </p:cNvSpPr>
            <p:nvPr/>
          </p:nvSpPr>
          <p:spPr bwMode="auto">
            <a:xfrm>
              <a:off x="8923637" y="4172140"/>
              <a:ext cx="54000" cy="59999"/>
            </a:xfrm>
            <a:custGeom>
              <a:avLst/>
              <a:gdLst>
                <a:gd name="T0" fmla="*/ 2147483647 w 207"/>
                <a:gd name="T1" fmla="*/ 2147483647 h 230"/>
                <a:gd name="T2" fmla="*/ 2147483647 w 207"/>
                <a:gd name="T3" fmla="*/ 2147483647 h 230"/>
                <a:gd name="T4" fmla="*/ 2147483647 w 207"/>
                <a:gd name="T5" fmla="*/ 2147483647 h 230"/>
                <a:gd name="T6" fmla="*/ 2147483647 w 207"/>
                <a:gd name="T7" fmla="*/ 2147483647 h 230"/>
                <a:gd name="T8" fmla="*/ 2147483647 w 207"/>
                <a:gd name="T9" fmla="*/ 2147483647 h 230"/>
                <a:gd name="T10" fmla="*/ 2147483647 w 207"/>
                <a:gd name="T11" fmla="*/ 2147483647 h 230"/>
                <a:gd name="T12" fmla="*/ 2147483647 w 207"/>
                <a:gd name="T13" fmla="*/ 2147483647 h 230"/>
                <a:gd name="T14" fmla="*/ 2147483647 w 207"/>
                <a:gd name="T15" fmla="*/ 2147483647 h 230"/>
                <a:gd name="T16" fmla="*/ 2147483647 w 207"/>
                <a:gd name="T17" fmla="*/ 2147483647 h 230"/>
                <a:gd name="T18" fmla="*/ 2147483647 w 207"/>
                <a:gd name="T19" fmla="*/ 2147483647 h 230"/>
                <a:gd name="T20" fmla="*/ 2147483647 w 207"/>
                <a:gd name="T21" fmla="*/ 2147483647 h 230"/>
                <a:gd name="T22" fmla="*/ 2147483647 w 207"/>
                <a:gd name="T23" fmla="*/ 2147483647 h 230"/>
                <a:gd name="T24" fmla="*/ 2147483647 w 207"/>
                <a:gd name="T25" fmla="*/ 2147483647 h 230"/>
                <a:gd name="T26" fmla="*/ 2147483647 w 207"/>
                <a:gd name="T27" fmla="*/ 2147483647 h 230"/>
                <a:gd name="T28" fmla="*/ 2147483647 w 207"/>
                <a:gd name="T29" fmla="*/ 2147483647 h 230"/>
                <a:gd name="T30" fmla="*/ 2147483647 w 207"/>
                <a:gd name="T31" fmla="*/ 2147483647 h 230"/>
                <a:gd name="T32" fmla="*/ 2147483647 w 207"/>
                <a:gd name="T33" fmla="*/ 2147483647 h 230"/>
                <a:gd name="T34" fmla="*/ 2147483647 w 207"/>
                <a:gd name="T35" fmla="*/ 2147483647 h 230"/>
                <a:gd name="T36" fmla="*/ 2147483647 w 207"/>
                <a:gd name="T37" fmla="*/ 2147483647 h 230"/>
                <a:gd name="T38" fmla="*/ 2147483647 w 207"/>
                <a:gd name="T39" fmla="*/ 2147483647 h 230"/>
                <a:gd name="T40" fmla="*/ 2147483647 w 207"/>
                <a:gd name="T41" fmla="*/ 2147483647 h 230"/>
                <a:gd name="T42" fmla="*/ 2147483647 w 207"/>
                <a:gd name="T43" fmla="*/ 2147483647 h 230"/>
                <a:gd name="T44" fmla="*/ 2147483647 w 207"/>
                <a:gd name="T45" fmla="*/ 2147483647 h 230"/>
                <a:gd name="T46" fmla="*/ 0 w 207"/>
                <a:gd name="T47" fmla="*/ 2147483647 h 230"/>
                <a:gd name="T48" fmla="*/ 0 w 207"/>
                <a:gd name="T49" fmla="*/ 2147483647 h 230"/>
                <a:gd name="T50" fmla="*/ 0 w 207"/>
                <a:gd name="T51" fmla="*/ 0 h 230"/>
                <a:gd name="T52" fmla="*/ 2147483647 w 207"/>
                <a:gd name="T53" fmla="*/ 0 h 230"/>
                <a:gd name="T54" fmla="*/ 2147483647 w 207"/>
                <a:gd name="T55" fmla="*/ 0 h 230"/>
                <a:gd name="T56" fmla="*/ 2147483647 w 207"/>
                <a:gd name="T57" fmla="*/ 2147483647 h 230"/>
                <a:gd name="T58" fmla="*/ 2147483647 w 207"/>
                <a:gd name="T59" fmla="*/ 2147483647 h 230"/>
                <a:gd name="T60" fmla="*/ 2147483647 w 207"/>
                <a:gd name="T61" fmla="*/ 2147483647 h 230"/>
                <a:gd name="T62" fmla="*/ 2147483647 w 207"/>
                <a:gd name="T63" fmla="*/ 2147483647 h 230"/>
                <a:gd name="T64" fmla="*/ 2147483647 w 207"/>
                <a:gd name="T65" fmla="*/ 2147483647 h 230"/>
                <a:gd name="T66" fmla="*/ 2147483647 w 207"/>
                <a:gd name="T67" fmla="*/ 2147483647 h 230"/>
                <a:gd name="T68" fmla="*/ 2147483647 w 207"/>
                <a:gd name="T69" fmla="*/ 2147483647 h 230"/>
                <a:gd name="T70" fmla="*/ 2147483647 w 207"/>
                <a:gd name="T71" fmla="*/ 2147483647 h 2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07"/>
                <a:gd name="T109" fmla="*/ 0 h 230"/>
                <a:gd name="T110" fmla="*/ 207 w 207"/>
                <a:gd name="T111" fmla="*/ 230 h 23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07" h="230">
                  <a:moveTo>
                    <a:pt x="159" y="87"/>
                  </a:moveTo>
                  <a:lnTo>
                    <a:pt x="175" y="111"/>
                  </a:lnTo>
                  <a:lnTo>
                    <a:pt x="191" y="127"/>
                  </a:lnTo>
                  <a:lnTo>
                    <a:pt x="199" y="151"/>
                  </a:lnTo>
                  <a:lnTo>
                    <a:pt x="207" y="167"/>
                  </a:lnTo>
                  <a:lnTo>
                    <a:pt x="207" y="183"/>
                  </a:lnTo>
                  <a:lnTo>
                    <a:pt x="199" y="199"/>
                  </a:lnTo>
                  <a:lnTo>
                    <a:pt x="199" y="207"/>
                  </a:lnTo>
                  <a:lnTo>
                    <a:pt x="199" y="222"/>
                  </a:lnTo>
                  <a:lnTo>
                    <a:pt x="191" y="222"/>
                  </a:lnTo>
                  <a:lnTo>
                    <a:pt x="191" y="230"/>
                  </a:lnTo>
                  <a:lnTo>
                    <a:pt x="183" y="230"/>
                  </a:lnTo>
                  <a:lnTo>
                    <a:pt x="183" y="222"/>
                  </a:lnTo>
                  <a:lnTo>
                    <a:pt x="175" y="222"/>
                  </a:lnTo>
                  <a:lnTo>
                    <a:pt x="167" y="214"/>
                  </a:lnTo>
                  <a:lnTo>
                    <a:pt x="159" y="207"/>
                  </a:lnTo>
                  <a:lnTo>
                    <a:pt x="151" y="199"/>
                  </a:lnTo>
                  <a:lnTo>
                    <a:pt x="127" y="175"/>
                  </a:lnTo>
                  <a:lnTo>
                    <a:pt x="104" y="143"/>
                  </a:lnTo>
                  <a:lnTo>
                    <a:pt x="80" y="119"/>
                  </a:lnTo>
                  <a:lnTo>
                    <a:pt x="56" y="87"/>
                  </a:lnTo>
                  <a:lnTo>
                    <a:pt x="32" y="55"/>
                  </a:lnTo>
                  <a:lnTo>
                    <a:pt x="16" y="31"/>
                  </a:lnTo>
                  <a:lnTo>
                    <a:pt x="0" y="16"/>
                  </a:lnTo>
                  <a:lnTo>
                    <a:pt x="0" y="8"/>
                  </a:lnTo>
                  <a:lnTo>
                    <a:pt x="0" y="0"/>
                  </a:lnTo>
                  <a:lnTo>
                    <a:pt x="8" y="0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48" y="16"/>
                  </a:lnTo>
                  <a:lnTo>
                    <a:pt x="72" y="23"/>
                  </a:lnTo>
                  <a:lnTo>
                    <a:pt x="96" y="31"/>
                  </a:lnTo>
                  <a:lnTo>
                    <a:pt x="112" y="47"/>
                  </a:lnTo>
                  <a:lnTo>
                    <a:pt x="135" y="63"/>
                  </a:lnTo>
                  <a:lnTo>
                    <a:pt x="159" y="87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75" name="Freeform 49"/>
            <p:cNvSpPr>
              <a:spLocks noChangeAspect="1"/>
            </p:cNvSpPr>
            <p:nvPr/>
          </p:nvSpPr>
          <p:spPr bwMode="auto">
            <a:xfrm>
              <a:off x="8723323" y="4180903"/>
              <a:ext cx="36000" cy="64195"/>
            </a:xfrm>
            <a:custGeom>
              <a:avLst/>
              <a:gdLst>
                <a:gd name="T0" fmla="*/ 2147483647 w 143"/>
                <a:gd name="T1" fmla="*/ 2147483647 h 255"/>
                <a:gd name="T2" fmla="*/ 2147483647 w 143"/>
                <a:gd name="T3" fmla="*/ 2147483647 h 255"/>
                <a:gd name="T4" fmla="*/ 2147483647 w 143"/>
                <a:gd name="T5" fmla="*/ 2147483647 h 255"/>
                <a:gd name="T6" fmla="*/ 2147483647 w 143"/>
                <a:gd name="T7" fmla="*/ 2147483647 h 255"/>
                <a:gd name="T8" fmla="*/ 2147483647 w 143"/>
                <a:gd name="T9" fmla="*/ 2147483647 h 255"/>
                <a:gd name="T10" fmla="*/ 2147483647 w 143"/>
                <a:gd name="T11" fmla="*/ 2147483647 h 255"/>
                <a:gd name="T12" fmla="*/ 2147483647 w 143"/>
                <a:gd name="T13" fmla="*/ 2147483647 h 255"/>
                <a:gd name="T14" fmla="*/ 2147483647 w 143"/>
                <a:gd name="T15" fmla="*/ 2147483647 h 255"/>
                <a:gd name="T16" fmla="*/ 2147483647 w 143"/>
                <a:gd name="T17" fmla="*/ 2147483647 h 255"/>
                <a:gd name="T18" fmla="*/ 2147483647 w 143"/>
                <a:gd name="T19" fmla="*/ 2147483647 h 255"/>
                <a:gd name="T20" fmla="*/ 2147483647 w 143"/>
                <a:gd name="T21" fmla="*/ 2147483647 h 255"/>
                <a:gd name="T22" fmla="*/ 0 w 143"/>
                <a:gd name="T23" fmla="*/ 2147483647 h 255"/>
                <a:gd name="T24" fmla="*/ 0 w 143"/>
                <a:gd name="T25" fmla="*/ 2147483647 h 255"/>
                <a:gd name="T26" fmla="*/ 2147483647 w 143"/>
                <a:gd name="T27" fmla="*/ 2147483647 h 255"/>
                <a:gd name="T28" fmla="*/ 2147483647 w 143"/>
                <a:gd name="T29" fmla="*/ 2147483647 h 255"/>
                <a:gd name="T30" fmla="*/ 2147483647 w 143"/>
                <a:gd name="T31" fmla="*/ 2147483647 h 255"/>
                <a:gd name="T32" fmla="*/ 2147483647 w 143"/>
                <a:gd name="T33" fmla="*/ 2147483647 h 255"/>
                <a:gd name="T34" fmla="*/ 2147483647 w 143"/>
                <a:gd name="T35" fmla="*/ 2147483647 h 255"/>
                <a:gd name="T36" fmla="*/ 2147483647 w 143"/>
                <a:gd name="T37" fmla="*/ 2147483647 h 255"/>
                <a:gd name="T38" fmla="*/ 2147483647 w 143"/>
                <a:gd name="T39" fmla="*/ 2147483647 h 255"/>
                <a:gd name="T40" fmla="*/ 2147483647 w 143"/>
                <a:gd name="T41" fmla="*/ 2147483647 h 255"/>
                <a:gd name="T42" fmla="*/ 2147483647 w 143"/>
                <a:gd name="T43" fmla="*/ 2147483647 h 255"/>
                <a:gd name="T44" fmla="*/ 2147483647 w 143"/>
                <a:gd name="T45" fmla="*/ 2147483647 h 255"/>
                <a:gd name="T46" fmla="*/ 2147483647 w 143"/>
                <a:gd name="T47" fmla="*/ 2147483647 h 255"/>
                <a:gd name="T48" fmla="*/ 2147483647 w 143"/>
                <a:gd name="T49" fmla="*/ 0 h 255"/>
                <a:gd name="T50" fmla="*/ 2147483647 w 143"/>
                <a:gd name="T51" fmla="*/ 0 h 255"/>
                <a:gd name="T52" fmla="*/ 2147483647 w 143"/>
                <a:gd name="T53" fmla="*/ 0 h 255"/>
                <a:gd name="T54" fmla="*/ 2147483647 w 143"/>
                <a:gd name="T55" fmla="*/ 2147483647 h 255"/>
                <a:gd name="T56" fmla="*/ 2147483647 w 143"/>
                <a:gd name="T57" fmla="*/ 2147483647 h 255"/>
                <a:gd name="T58" fmla="*/ 2147483647 w 143"/>
                <a:gd name="T59" fmla="*/ 2147483647 h 255"/>
                <a:gd name="T60" fmla="*/ 2147483647 w 143"/>
                <a:gd name="T61" fmla="*/ 2147483647 h 255"/>
                <a:gd name="T62" fmla="*/ 2147483647 w 143"/>
                <a:gd name="T63" fmla="*/ 2147483647 h 255"/>
                <a:gd name="T64" fmla="*/ 2147483647 w 143"/>
                <a:gd name="T65" fmla="*/ 2147483647 h 255"/>
                <a:gd name="T66" fmla="*/ 2147483647 w 143"/>
                <a:gd name="T67" fmla="*/ 2147483647 h 255"/>
                <a:gd name="T68" fmla="*/ 2147483647 w 143"/>
                <a:gd name="T69" fmla="*/ 2147483647 h 255"/>
                <a:gd name="T70" fmla="*/ 2147483647 w 143"/>
                <a:gd name="T71" fmla="*/ 2147483647 h 255"/>
                <a:gd name="T72" fmla="*/ 2147483647 w 143"/>
                <a:gd name="T73" fmla="*/ 2147483647 h 255"/>
                <a:gd name="T74" fmla="*/ 2147483647 w 143"/>
                <a:gd name="T75" fmla="*/ 2147483647 h 255"/>
                <a:gd name="T76" fmla="*/ 2147483647 w 143"/>
                <a:gd name="T77" fmla="*/ 2147483647 h 255"/>
                <a:gd name="T78" fmla="*/ 2147483647 w 143"/>
                <a:gd name="T79" fmla="*/ 2147483647 h 255"/>
                <a:gd name="T80" fmla="*/ 2147483647 w 143"/>
                <a:gd name="T81" fmla="*/ 2147483647 h 25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43"/>
                <a:gd name="T124" fmla="*/ 0 h 255"/>
                <a:gd name="T125" fmla="*/ 143 w 143"/>
                <a:gd name="T126" fmla="*/ 255 h 25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43" h="255">
                  <a:moveTo>
                    <a:pt x="80" y="215"/>
                  </a:moveTo>
                  <a:lnTo>
                    <a:pt x="64" y="231"/>
                  </a:lnTo>
                  <a:lnTo>
                    <a:pt x="48" y="247"/>
                  </a:lnTo>
                  <a:lnTo>
                    <a:pt x="40" y="255"/>
                  </a:lnTo>
                  <a:lnTo>
                    <a:pt x="32" y="255"/>
                  </a:lnTo>
                  <a:lnTo>
                    <a:pt x="24" y="255"/>
                  </a:lnTo>
                  <a:lnTo>
                    <a:pt x="24" y="247"/>
                  </a:lnTo>
                  <a:lnTo>
                    <a:pt x="16" y="231"/>
                  </a:lnTo>
                  <a:lnTo>
                    <a:pt x="16" y="223"/>
                  </a:lnTo>
                  <a:lnTo>
                    <a:pt x="8" y="207"/>
                  </a:lnTo>
                  <a:lnTo>
                    <a:pt x="8" y="191"/>
                  </a:lnTo>
                  <a:lnTo>
                    <a:pt x="0" y="184"/>
                  </a:lnTo>
                  <a:lnTo>
                    <a:pt x="0" y="176"/>
                  </a:lnTo>
                  <a:lnTo>
                    <a:pt x="8" y="176"/>
                  </a:lnTo>
                  <a:lnTo>
                    <a:pt x="8" y="168"/>
                  </a:lnTo>
                  <a:lnTo>
                    <a:pt x="24" y="152"/>
                  </a:lnTo>
                  <a:lnTo>
                    <a:pt x="32" y="136"/>
                  </a:lnTo>
                  <a:lnTo>
                    <a:pt x="48" y="120"/>
                  </a:lnTo>
                  <a:lnTo>
                    <a:pt x="64" y="104"/>
                  </a:lnTo>
                  <a:lnTo>
                    <a:pt x="72" y="80"/>
                  </a:lnTo>
                  <a:lnTo>
                    <a:pt x="80" y="56"/>
                  </a:lnTo>
                  <a:lnTo>
                    <a:pt x="88" y="32"/>
                  </a:lnTo>
                  <a:lnTo>
                    <a:pt x="96" y="16"/>
                  </a:lnTo>
                  <a:lnTo>
                    <a:pt x="103" y="8"/>
                  </a:lnTo>
                  <a:lnTo>
                    <a:pt x="103" y="0"/>
                  </a:lnTo>
                  <a:lnTo>
                    <a:pt x="111" y="0"/>
                  </a:lnTo>
                  <a:lnTo>
                    <a:pt x="111" y="8"/>
                  </a:lnTo>
                  <a:lnTo>
                    <a:pt x="119" y="8"/>
                  </a:lnTo>
                  <a:lnTo>
                    <a:pt x="127" y="32"/>
                  </a:lnTo>
                  <a:lnTo>
                    <a:pt x="135" y="40"/>
                  </a:lnTo>
                  <a:lnTo>
                    <a:pt x="143" y="56"/>
                  </a:lnTo>
                  <a:lnTo>
                    <a:pt x="143" y="72"/>
                  </a:lnTo>
                  <a:lnTo>
                    <a:pt x="143" y="88"/>
                  </a:lnTo>
                  <a:lnTo>
                    <a:pt x="135" y="104"/>
                  </a:lnTo>
                  <a:lnTo>
                    <a:pt x="127" y="128"/>
                  </a:lnTo>
                  <a:lnTo>
                    <a:pt x="119" y="152"/>
                  </a:lnTo>
                  <a:lnTo>
                    <a:pt x="103" y="168"/>
                  </a:lnTo>
                  <a:lnTo>
                    <a:pt x="96" y="191"/>
                  </a:lnTo>
                  <a:lnTo>
                    <a:pt x="80" y="215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4876" name="组合 19"/>
            <p:cNvGrpSpPr>
              <a:grpSpLocks/>
            </p:cNvGrpSpPr>
            <p:nvPr/>
          </p:nvGrpSpPr>
          <p:grpSpPr bwMode="auto">
            <a:xfrm>
              <a:off x="8802181" y="4071950"/>
              <a:ext cx="57600" cy="252000"/>
              <a:chOff x="3971925" y="4900613"/>
              <a:chExt cx="328613" cy="1200150"/>
            </a:xfrm>
          </p:grpSpPr>
          <p:sp>
            <p:nvSpPr>
              <p:cNvPr id="74877" name="Freeform 48"/>
              <p:cNvSpPr>
                <a:spLocks/>
              </p:cNvSpPr>
              <p:nvPr/>
            </p:nvSpPr>
            <p:spPr bwMode="auto">
              <a:xfrm>
                <a:off x="4135438" y="4900613"/>
                <a:ext cx="165100" cy="1200150"/>
              </a:xfrm>
              <a:custGeom>
                <a:avLst/>
                <a:gdLst>
                  <a:gd name="T0" fmla="*/ 1889075575 w 10000"/>
                  <a:gd name="T1" fmla="*/ 2147483647 h 10000"/>
                  <a:gd name="T2" fmla="*/ 2147483647 w 10000"/>
                  <a:gd name="T3" fmla="*/ 2147483647 h 10000"/>
                  <a:gd name="T4" fmla="*/ 2147483647 w 10000"/>
                  <a:gd name="T5" fmla="*/ 2147483647 h 10000"/>
                  <a:gd name="T6" fmla="*/ 2147483647 w 10000"/>
                  <a:gd name="T7" fmla="*/ 2147483647 h 10000"/>
                  <a:gd name="T8" fmla="*/ 2147483647 w 10000"/>
                  <a:gd name="T9" fmla="*/ 2147483647 h 10000"/>
                  <a:gd name="T10" fmla="*/ 2147483647 w 10000"/>
                  <a:gd name="T11" fmla="*/ 2147483647 h 10000"/>
                  <a:gd name="T12" fmla="*/ 2147483647 w 10000"/>
                  <a:gd name="T13" fmla="*/ 2147483647 h 10000"/>
                  <a:gd name="T14" fmla="*/ 2147483647 w 10000"/>
                  <a:gd name="T15" fmla="*/ 2147483647 h 10000"/>
                  <a:gd name="T16" fmla="*/ 2147483647 w 10000"/>
                  <a:gd name="T17" fmla="*/ 2147483647 h 10000"/>
                  <a:gd name="T18" fmla="*/ 1889075575 w 10000"/>
                  <a:gd name="T19" fmla="*/ 2147483647 h 10000"/>
                  <a:gd name="T20" fmla="*/ 0 w 10000"/>
                  <a:gd name="T21" fmla="*/ 2147483647 h 10000"/>
                  <a:gd name="T22" fmla="*/ 0 w 10000"/>
                  <a:gd name="T23" fmla="*/ 0 h 10000"/>
                  <a:gd name="T24" fmla="*/ 2147483647 w 10000"/>
                  <a:gd name="T25" fmla="*/ 0 h 10000"/>
                  <a:gd name="T26" fmla="*/ 2147483647 w 10000"/>
                  <a:gd name="T27" fmla="*/ 2147483647 h 10000"/>
                  <a:gd name="T28" fmla="*/ 2147483647 w 10000"/>
                  <a:gd name="T29" fmla="*/ 2147483647 h 10000"/>
                  <a:gd name="T30" fmla="*/ 2147483647 w 10000"/>
                  <a:gd name="T31" fmla="*/ 2147483647 h 10000"/>
                  <a:gd name="T32" fmla="*/ 2147483647 w 10000"/>
                  <a:gd name="T33" fmla="*/ 2147483647 h 10000"/>
                  <a:gd name="T34" fmla="*/ 2147483647 w 10000"/>
                  <a:gd name="T35" fmla="*/ 2147483647 h 10000"/>
                  <a:gd name="T36" fmla="*/ 2147483647 w 10000"/>
                  <a:gd name="T37" fmla="*/ 2147483647 h 10000"/>
                  <a:gd name="T38" fmla="*/ 2147483647 w 10000"/>
                  <a:gd name="T39" fmla="*/ 2147483647 h 10000"/>
                  <a:gd name="T40" fmla="*/ 2147483647 w 10000"/>
                  <a:gd name="T41" fmla="*/ 2147483647 h 10000"/>
                  <a:gd name="T42" fmla="*/ 2147483647 w 10000"/>
                  <a:gd name="T43" fmla="*/ 2147483647 h 10000"/>
                  <a:gd name="T44" fmla="*/ 2147483647 w 10000"/>
                  <a:gd name="T45" fmla="*/ 2147483647 h 10000"/>
                  <a:gd name="T46" fmla="*/ 2147483647 w 10000"/>
                  <a:gd name="T47" fmla="*/ 2147483647 h 10000"/>
                  <a:gd name="T48" fmla="*/ 2147483647 w 10000"/>
                  <a:gd name="T49" fmla="*/ 2147483647 h 10000"/>
                  <a:gd name="T50" fmla="*/ 2147483647 w 10000"/>
                  <a:gd name="T51" fmla="*/ 2147483647 h 10000"/>
                  <a:gd name="T52" fmla="*/ 2147483647 w 10000"/>
                  <a:gd name="T53" fmla="*/ 2147483647 h 10000"/>
                  <a:gd name="T54" fmla="*/ 2147483647 w 10000"/>
                  <a:gd name="T55" fmla="*/ 2147483647 h 10000"/>
                  <a:gd name="T56" fmla="*/ 2147483647 w 10000"/>
                  <a:gd name="T57" fmla="*/ 2147483647 h 10000"/>
                  <a:gd name="T58" fmla="*/ 2147483647 w 10000"/>
                  <a:gd name="T59" fmla="*/ 2147483647 h 10000"/>
                  <a:gd name="T60" fmla="*/ 2147483647 w 10000"/>
                  <a:gd name="T61" fmla="*/ 2147483647 h 10000"/>
                  <a:gd name="T62" fmla="*/ 2147483647 w 10000"/>
                  <a:gd name="T63" fmla="*/ 2147483647 h 1000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0000"/>
                  <a:gd name="T97" fmla="*/ 0 h 10000"/>
                  <a:gd name="T98" fmla="*/ 10000 w 10000"/>
                  <a:gd name="T99" fmla="*/ 10000 h 1000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0000" h="10000">
                    <a:moveTo>
                      <a:pt x="1540" y="8214"/>
                    </a:moveTo>
                    <a:lnTo>
                      <a:pt x="1540" y="8108"/>
                    </a:lnTo>
                    <a:lnTo>
                      <a:pt x="2305" y="7897"/>
                    </a:lnTo>
                    <a:lnTo>
                      <a:pt x="2305" y="7791"/>
                    </a:lnTo>
                    <a:lnTo>
                      <a:pt x="2305" y="7474"/>
                    </a:lnTo>
                    <a:lnTo>
                      <a:pt x="2305" y="7262"/>
                    </a:lnTo>
                    <a:lnTo>
                      <a:pt x="2305" y="6944"/>
                    </a:lnTo>
                    <a:lnTo>
                      <a:pt x="3077" y="6521"/>
                    </a:lnTo>
                    <a:lnTo>
                      <a:pt x="3077" y="4947"/>
                    </a:lnTo>
                    <a:lnTo>
                      <a:pt x="3077" y="3373"/>
                    </a:lnTo>
                    <a:lnTo>
                      <a:pt x="3077" y="2738"/>
                    </a:lnTo>
                    <a:lnTo>
                      <a:pt x="3077" y="2421"/>
                    </a:lnTo>
                    <a:lnTo>
                      <a:pt x="3077" y="2103"/>
                    </a:lnTo>
                    <a:lnTo>
                      <a:pt x="3077" y="1786"/>
                    </a:lnTo>
                    <a:lnTo>
                      <a:pt x="2305" y="1574"/>
                    </a:lnTo>
                    <a:lnTo>
                      <a:pt x="2305" y="1362"/>
                    </a:lnTo>
                    <a:lnTo>
                      <a:pt x="2305" y="1164"/>
                    </a:lnTo>
                    <a:lnTo>
                      <a:pt x="2305" y="847"/>
                    </a:lnTo>
                    <a:lnTo>
                      <a:pt x="1540" y="635"/>
                    </a:lnTo>
                    <a:lnTo>
                      <a:pt x="1540" y="423"/>
                    </a:lnTo>
                    <a:lnTo>
                      <a:pt x="768" y="317"/>
                    </a:lnTo>
                    <a:lnTo>
                      <a:pt x="0" y="212"/>
                    </a:lnTo>
                    <a:lnTo>
                      <a:pt x="0" y="106"/>
                    </a:lnTo>
                    <a:lnTo>
                      <a:pt x="0" y="0"/>
                    </a:lnTo>
                    <a:lnTo>
                      <a:pt x="768" y="0"/>
                    </a:lnTo>
                    <a:lnTo>
                      <a:pt x="2305" y="0"/>
                    </a:lnTo>
                    <a:lnTo>
                      <a:pt x="3847" y="0"/>
                    </a:lnTo>
                    <a:lnTo>
                      <a:pt x="6154" y="106"/>
                    </a:lnTo>
                    <a:lnTo>
                      <a:pt x="7693" y="212"/>
                    </a:lnTo>
                    <a:lnTo>
                      <a:pt x="9230" y="317"/>
                    </a:lnTo>
                    <a:lnTo>
                      <a:pt x="10000" y="423"/>
                    </a:lnTo>
                    <a:lnTo>
                      <a:pt x="10000" y="529"/>
                    </a:lnTo>
                    <a:lnTo>
                      <a:pt x="10000" y="635"/>
                    </a:lnTo>
                    <a:lnTo>
                      <a:pt x="10000" y="847"/>
                    </a:lnTo>
                    <a:lnTo>
                      <a:pt x="9230" y="1058"/>
                    </a:lnTo>
                    <a:lnTo>
                      <a:pt x="9230" y="1164"/>
                    </a:lnTo>
                    <a:lnTo>
                      <a:pt x="9230" y="1362"/>
                    </a:lnTo>
                    <a:lnTo>
                      <a:pt x="8463" y="1574"/>
                    </a:lnTo>
                    <a:lnTo>
                      <a:pt x="8463" y="1680"/>
                    </a:lnTo>
                    <a:lnTo>
                      <a:pt x="8463" y="1997"/>
                    </a:lnTo>
                    <a:lnTo>
                      <a:pt x="8463" y="2315"/>
                    </a:lnTo>
                    <a:lnTo>
                      <a:pt x="8463" y="2632"/>
                    </a:lnTo>
                    <a:lnTo>
                      <a:pt x="8463" y="3056"/>
                    </a:lnTo>
                    <a:lnTo>
                      <a:pt x="8463" y="3585"/>
                    </a:lnTo>
                    <a:lnTo>
                      <a:pt x="8463" y="4101"/>
                    </a:lnTo>
                    <a:lnTo>
                      <a:pt x="8463" y="4630"/>
                    </a:lnTo>
                    <a:lnTo>
                      <a:pt x="8463" y="5159"/>
                    </a:lnTo>
                    <a:lnTo>
                      <a:pt x="8463" y="5582"/>
                    </a:lnTo>
                    <a:lnTo>
                      <a:pt x="8463" y="6005"/>
                    </a:lnTo>
                    <a:lnTo>
                      <a:pt x="8463" y="6415"/>
                    </a:lnTo>
                    <a:lnTo>
                      <a:pt x="8463" y="6733"/>
                    </a:lnTo>
                    <a:lnTo>
                      <a:pt x="8463" y="7050"/>
                    </a:lnTo>
                    <a:lnTo>
                      <a:pt x="9230" y="7262"/>
                    </a:lnTo>
                    <a:lnTo>
                      <a:pt x="9230" y="7685"/>
                    </a:lnTo>
                    <a:lnTo>
                      <a:pt x="9230" y="8108"/>
                    </a:lnTo>
                    <a:lnTo>
                      <a:pt x="8463" y="8426"/>
                    </a:lnTo>
                    <a:lnTo>
                      <a:pt x="8463" y="8836"/>
                    </a:lnTo>
                    <a:lnTo>
                      <a:pt x="7693" y="9153"/>
                    </a:lnTo>
                    <a:lnTo>
                      <a:pt x="6921" y="9365"/>
                    </a:lnTo>
                    <a:lnTo>
                      <a:pt x="6154" y="9577"/>
                    </a:lnTo>
                    <a:lnTo>
                      <a:pt x="5383" y="9788"/>
                    </a:lnTo>
                    <a:lnTo>
                      <a:pt x="3847" y="9894"/>
                    </a:lnTo>
                    <a:lnTo>
                      <a:pt x="3077" y="9894"/>
                    </a:lnTo>
                    <a:lnTo>
                      <a:pt x="2305" y="10000"/>
                    </a:lnTo>
                    <a:lnTo>
                      <a:pt x="1540" y="10000"/>
                    </a:lnTo>
                  </a:path>
                </a:pathLst>
              </a:custGeom>
              <a:solidFill>
                <a:srgbClr val="C00000"/>
              </a:solidFill>
              <a:ln w="12700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878" name="Freeform 48"/>
              <p:cNvSpPr>
                <a:spLocks/>
              </p:cNvSpPr>
              <p:nvPr/>
            </p:nvSpPr>
            <p:spPr bwMode="auto">
              <a:xfrm>
                <a:off x="3971925" y="5848350"/>
                <a:ext cx="201613" cy="252413"/>
              </a:xfrm>
              <a:custGeom>
                <a:avLst/>
                <a:gdLst>
                  <a:gd name="T0" fmla="*/ 2147483647 w 10000"/>
                  <a:gd name="T1" fmla="*/ 2147483647 h 10000"/>
                  <a:gd name="T2" fmla="*/ 2147483647 w 10000"/>
                  <a:gd name="T3" fmla="*/ 2147483647 h 10000"/>
                  <a:gd name="T4" fmla="*/ 2147483647 w 10000"/>
                  <a:gd name="T5" fmla="*/ 2147483647 h 10000"/>
                  <a:gd name="T6" fmla="*/ 2147483647 w 10000"/>
                  <a:gd name="T7" fmla="*/ 2147483647 h 10000"/>
                  <a:gd name="T8" fmla="*/ 2147483647 w 10000"/>
                  <a:gd name="T9" fmla="*/ 2147483647 h 10000"/>
                  <a:gd name="T10" fmla="*/ 2147483647 w 10000"/>
                  <a:gd name="T11" fmla="*/ 2147483647 h 10000"/>
                  <a:gd name="T12" fmla="*/ 2147483647 w 10000"/>
                  <a:gd name="T13" fmla="*/ 2147483647 h 10000"/>
                  <a:gd name="T14" fmla="*/ 0 w 10000"/>
                  <a:gd name="T15" fmla="*/ 2147483647 h 10000"/>
                  <a:gd name="T16" fmla="*/ 0 w 10000"/>
                  <a:gd name="T17" fmla="*/ 0 h 10000"/>
                  <a:gd name="T18" fmla="*/ 2147483647 w 10000"/>
                  <a:gd name="T19" fmla="*/ 0 h 10000"/>
                  <a:gd name="T20" fmla="*/ 2147483647 w 10000"/>
                  <a:gd name="T21" fmla="*/ 0 h 10000"/>
                  <a:gd name="T22" fmla="*/ 2147483647 w 10000"/>
                  <a:gd name="T23" fmla="*/ 2147483647 h 10000"/>
                  <a:gd name="T24" fmla="*/ 2147483647 w 10000"/>
                  <a:gd name="T25" fmla="*/ 2147483647 h 10000"/>
                  <a:gd name="T26" fmla="*/ 2147483647 w 10000"/>
                  <a:gd name="T27" fmla="*/ 2147483647 h 10000"/>
                  <a:gd name="T28" fmla="*/ 2147483647 w 10000"/>
                  <a:gd name="T29" fmla="*/ 2147483647 h 10000"/>
                  <a:gd name="T30" fmla="*/ 2147483647 w 10000"/>
                  <a:gd name="T31" fmla="*/ 2147483647 h 10000"/>
                  <a:gd name="T32" fmla="*/ 2147483647 w 10000"/>
                  <a:gd name="T33" fmla="*/ 2147483647 h 10000"/>
                  <a:gd name="T34" fmla="*/ 2147483647 w 10000"/>
                  <a:gd name="T35" fmla="*/ 2147483647 h 10000"/>
                  <a:gd name="T36" fmla="*/ 2147483647 w 10000"/>
                  <a:gd name="T37" fmla="*/ 2147483647 h 10000"/>
                  <a:gd name="T38" fmla="*/ 2147483647 w 10000"/>
                  <a:gd name="T39" fmla="*/ 2147483647 h 10000"/>
                  <a:gd name="T40" fmla="*/ 2147483647 w 10000"/>
                  <a:gd name="T41" fmla="*/ 2147483647 h 10000"/>
                  <a:gd name="T42" fmla="*/ 2147483647 w 10000"/>
                  <a:gd name="T43" fmla="*/ 2147483647 h 10000"/>
                  <a:gd name="T44" fmla="*/ 2147483647 w 10000"/>
                  <a:gd name="T45" fmla="*/ 2147483647 h 10000"/>
                  <a:gd name="T46" fmla="*/ 2147483647 w 10000"/>
                  <a:gd name="T47" fmla="*/ 2147483647 h 10000"/>
                  <a:gd name="T48" fmla="*/ 2147483647 w 10000"/>
                  <a:gd name="T49" fmla="*/ 2147483647 h 1000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0000"/>
                  <a:gd name="T76" fmla="*/ 0 h 10000"/>
                  <a:gd name="T77" fmla="*/ 10000 w 10000"/>
                  <a:gd name="T78" fmla="*/ 10000 h 10000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0000" h="10000">
                    <a:moveTo>
                      <a:pt x="8113" y="7979"/>
                    </a:moveTo>
                    <a:lnTo>
                      <a:pt x="7479" y="6988"/>
                    </a:lnTo>
                    <a:lnTo>
                      <a:pt x="6851" y="5973"/>
                    </a:lnTo>
                    <a:lnTo>
                      <a:pt x="5671" y="4470"/>
                    </a:lnTo>
                    <a:lnTo>
                      <a:pt x="3780" y="3025"/>
                    </a:lnTo>
                    <a:lnTo>
                      <a:pt x="1891" y="2015"/>
                    </a:lnTo>
                    <a:lnTo>
                      <a:pt x="628" y="1003"/>
                    </a:lnTo>
                    <a:lnTo>
                      <a:pt x="0" y="514"/>
                    </a:lnTo>
                    <a:lnTo>
                      <a:pt x="0" y="0"/>
                    </a:lnTo>
                    <a:lnTo>
                      <a:pt x="628" y="0"/>
                    </a:lnTo>
                    <a:lnTo>
                      <a:pt x="1260" y="0"/>
                    </a:lnTo>
                    <a:lnTo>
                      <a:pt x="2521" y="514"/>
                    </a:lnTo>
                    <a:lnTo>
                      <a:pt x="4409" y="514"/>
                    </a:lnTo>
                    <a:lnTo>
                      <a:pt x="6300" y="1003"/>
                    </a:lnTo>
                    <a:lnTo>
                      <a:pt x="7479" y="1499"/>
                    </a:lnTo>
                    <a:lnTo>
                      <a:pt x="8741" y="1499"/>
                    </a:lnTo>
                    <a:lnTo>
                      <a:pt x="9372" y="1499"/>
                    </a:lnTo>
                    <a:lnTo>
                      <a:pt x="9372" y="1003"/>
                    </a:lnTo>
                    <a:cubicBezTo>
                      <a:pt x="9581" y="4002"/>
                      <a:pt x="9791" y="7001"/>
                      <a:pt x="10000" y="10000"/>
                    </a:cubicBezTo>
                    <a:lnTo>
                      <a:pt x="8741" y="9504"/>
                    </a:lnTo>
                    <a:lnTo>
                      <a:pt x="8741" y="8998"/>
                    </a:lnTo>
                    <a:lnTo>
                      <a:pt x="8113" y="7979"/>
                    </a:lnTo>
                  </a:path>
                </a:pathLst>
              </a:custGeom>
              <a:solidFill>
                <a:srgbClr val="C00000"/>
              </a:solidFill>
              <a:ln w="12700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74776" name="组合 117"/>
          <p:cNvGrpSpPr>
            <a:grpSpLocks/>
          </p:cNvGrpSpPr>
          <p:nvPr/>
        </p:nvGrpSpPr>
        <p:grpSpPr bwMode="auto">
          <a:xfrm>
            <a:off x="9170988" y="4676775"/>
            <a:ext cx="287337" cy="288925"/>
            <a:chOff x="8059268" y="4698546"/>
            <a:chExt cx="288240" cy="288000"/>
          </a:xfrm>
        </p:grpSpPr>
        <p:grpSp>
          <p:nvGrpSpPr>
            <p:cNvPr id="74866" name="组合 87"/>
            <p:cNvGrpSpPr>
              <a:grpSpLocks/>
            </p:cNvGrpSpPr>
            <p:nvPr/>
          </p:nvGrpSpPr>
          <p:grpSpPr bwMode="auto">
            <a:xfrm>
              <a:off x="8141451" y="4698546"/>
              <a:ext cx="56153" cy="288000"/>
              <a:chOff x="8141451" y="4698546"/>
              <a:chExt cx="56153" cy="288000"/>
            </a:xfrm>
          </p:grpSpPr>
          <p:sp>
            <p:nvSpPr>
              <p:cNvPr id="74872" name="Freeform 48"/>
              <p:cNvSpPr>
                <a:spLocks/>
              </p:cNvSpPr>
              <p:nvPr/>
            </p:nvSpPr>
            <p:spPr bwMode="auto">
              <a:xfrm>
                <a:off x="8169392" y="4698546"/>
                <a:ext cx="28212" cy="288000"/>
              </a:xfrm>
              <a:custGeom>
                <a:avLst/>
                <a:gdLst>
                  <a:gd name="T0" fmla="*/ 275245 w 10000"/>
                  <a:gd name="T1" fmla="*/ 2147483647 h 10000"/>
                  <a:gd name="T2" fmla="*/ 411952 w 10000"/>
                  <a:gd name="T3" fmla="*/ 2147483647 h 10000"/>
                  <a:gd name="T4" fmla="*/ 411952 w 10000"/>
                  <a:gd name="T5" fmla="*/ 2147483647 h 10000"/>
                  <a:gd name="T6" fmla="*/ 549931 w 10000"/>
                  <a:gd name="T7" fmla="*/ 2147483647 h 10000"/>
                  <a:gd name="T8" fmla="*/ 549931 w 10000"/>
                  <a:gd name="T9" fmla="*/ 2147483647 h 10000"/>
                  <a:gd name="T10" fmla="*/ 549931 w 10000"/>
                  <a:gd name="T11" fmla="*/ 2147483647 h 10000"/>
                  <a:gd name="T12" fmla="*/ 549931 w 10000"/>
                  <a:gd name="T13" fmla="*/ 2147483647 h 10000"/>
                  <a:gd name="T14" fmla="*/ 411952 w 10000"/>
                  <a:gd name="T15" fmla="*/ 2147483647 h 10000"/>
                  <a:gd name="T16" fmla="*/ 411952 w 10000"/>
                  <a:gd name="T17" fmla="*/ 2147483647 h 10000"/>
                  <a:gd name="T18" fmla="*/ 275245 w 10000"/>
                  <a:gd name="T19" fmla="*/ 2147483647 h 10000"/>
                  <a:gd name="T20" fmla="*/ 0 w 10000"/>
                  <a:gd name="T21" fmla="*/ 2147483647 h 10000"/>
                  <a:gd name="T22" fmla="*/ 0 w 10000"/>
                  <a:gd name="T23" fmla="*/ 0 h 10000"/>
                  <a:gd name="T24" fmla="*/ 411952 w 10000"/>
                  <a:gd name="T25" fmla="*/ 0 h 10000"/>
                  <a:gd name="T26" fmla="*/ 1099862 w 10000"/>
                  <a:gd name="T27" fmla="*/ 2100363365 h 10000"/>
                  <a:gd name="T28" fmla="*/ 1649592 w 10000"/>
                  <a:gd name="T29" fmla="*/ 2147483647 h 10000"/>
                  <a:gd name="T30" fmla="*/ 1787191 w 10000"/>
                  <a:gd name="T31" fmla="*/ 2147483647 h 10000"/>
                  <a:gd name="T32" fmla="*/ 1787191 w 10000"/>
                  <a:gd name="T33" fmla="*/ 2147483647 h 10000"/>
                  <a:gd name="T34" fmla="*/ 1649592 w 10000"/>
                  <a:gd name="T35" fmla="*/ 2147483647 h 10000"/>
                  <a:gd name="T36" fmla="*/ 1512505 w 10000"/>
                  <a:gd name="T37" fmla="*/ 2147483647 h 10000"/>
                  <a:gd name="T38" fmla="*/ 1512505 w 10000"/>
                  <a:gd name="T39" fmla="*/ 2147483647 h 10000"/>
                  <a:gd name="T40" fmla="*/ 1512505 w 10000"/>
                  <a:gd name="T41" fmla="*/ 2147483647 h 10000"/>
                  <a:gd name="T42" fmla="*/ 1512505 w 10000"/>
                  <a:gd name="T43" fmla="*/ 2147483647 h 10000"/>
                  <a:gd name="T44" fmla="*/ 1512505 w 10000"/>
                  <a:gd name="T45" fmla="*/ 2147483647 h 10000"/>
                  <a:gd name="T46" fmla="*/ 1512505 w 10000"/>
                  <a:gd name="T47" fmla="*/ 2147483647 h 10000"/>
                  <a:gd name="T48" fmla="*/ 1512505 w 10000"/>
                  <a:gd name="T49" fmla="*/ 2147483647 h 10000"/>
                  <a:gd name="T50" fmla="*/ 1512505 w 10000"/>
                  <a:gd name="T51" fmla="*/ 2147483647 h 10000"/>
                  <a:gd name="T52" fmla="*/ 1649592 w 10000"/>
                  <a:gd name="T53" fmla="*/ 2147483647 h 10000"/>
                  <a:gd name="T54" fmla="*/ 1512505 w 10000"/>
                  <a:gd name="T55" fmla="*/ 2147483647 h 10000"/>
                  <a:gd name="T56" fmla="*/ 1374858 w 10000"/>
                  <a:gd name="T57" fmla="*/ 2147483647 h 10000"/>
                  <a:gd name="T58" fmla="*/ 1099862 w 10000"/>
                  <a:gd name="T59" fmla="*/ 2147483647 h 10000"/>
                  <a:gd name="T60" fmla="*/ 687504 w 10000"/>
                  <a:gd name="T61" fmla="*/ 2147483647 h 10000"/>
                  <a:gd name="T62" fmla="*/ 411952 w 10000"/>
                  <a:gd name="T63" fmla="*/ 2147483647 h 1000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0000"/>
                  <a:gd name="T97" fmla="*/ 0 h 10000"/>
                  <a:gd name="T98" fmla="*/ 10000 w 10000"/>
                  <a:gd name="T99" fmla="*/ 10000 h 1000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0000" h="10000">
                    <a:moveTo>
                      <a:pt x="1540" y="8214"/>
                    </a:moveTo>
                    <a:lnTo>
                      <a:pt x="1540" y="8108"/>
                    </a:lnTo>
                    <a:lnTo>
                      <a:pt x="2305" y="7897"/>
                    </a:lnTo>
                    <a:lnTo>
                      <a:pt x="2305" y="7791"/>
                    </a:lnTo>
                    <a:lnTo>
                      <a:pt x="2305" y="7474"/>
                    </a:lnTo>
                    <a:lnTo>
                      <a:pt x="2305" y="7262"/>
                    </a:lnTo>
                    <a:lnTo>
                      <a:pt x="2305" y="6944"/>
                    </a:lnTo>
                    <a:lnTo>
                      <a:pt x="3077" y="6521"/>
                    </a:lnTo>
                    <a:lnTo>
                      <a:pt x="3077" y="4947"/>
                    </a:lnTo>
                    <a:lnTo>
                      <a:pt x="3077" y="3373"/>
                    </a:lnTo>
                    <a:lnTo>
                      <a:pt x="3077" y="2738"/>
                    </a:lnTo>
                    <a:lnTo>
                      <a:pt x="3077" y="2421"/>
                    </a:lnTo>
                    <a:lnTo>
                      <a:pt x="3077" y="2103"/>
                    </a:lnTo>
                    <a:lnTo>
                      <a:pt x="3077" y="1786"/>
                    </a:lnTo>
                    <a:lnTo>
                      <a:pt x="2305" y="1574"/>
                    </a:lnTo>
                    <a:lnTo>
                      <a:pt x="2305" y="1362"/>
                    </a:lnTo>
                    <a:lnTo>
                      <a:pt x="2305" y="1164"/>
                    </a:lnTo>
                    <a:lnTo>
                      <a:pt x="2305" y="847"/>
                    </a:lnTo>
                    <a:lnTo>
                      <a:pt x="1540" y="635"/>
                    </a:lnTo>
                    <a:lnTo>
                      <a:pt x="1540" y="423"/>
                    </a:lnTo>
                    <a:lnTo>
                      <a:pt x="768" y="317"/>
                    </a:lnTo>
                    <a:lnTo>
                      <a:pt x="0" y="212"/>
                    </a:lnTo>
                    <a:lnTo>
                      <a:pt x="0" y="106"/>
                    </a:lnTo>
                    <a:lnTo>
                      <a:pt x="0" y="0"/>
                    </a:lnTo>
                    <a:lnTo>
                      <a:pt x="768" y="0"/>
                    </a:lnTo>
                    <a:lnTo>
                      <a:pt x="2305" y="0"/>
                    </a:lnTo>
                    <a:lnTo>
                      <a:pt x="3847" y="0"/>
                    </a:lnTo>
                    <a:lnTo>
                      <a:pt x="6154" y="106"/>
                    </a:lnTo>
                    <a:lnTo>
                      <a:pt x="7693" y="212"/>
                    </a:lnTo>
                    <a:lnTo>
                      <a:pt x="9230" y="317"/>
                    </a:lnTo>
                    <a:lnTo>
                      <a:pt x="10000" y="423"/>
                    </a:lnTo>
                    <a:lnTo>
                      <a:pt x="10000" y="529"/>
                    </a:lnTo>
                    <a:lnTo>
                      <a:pt x="10000" y="635"/>
                    </a:lnTo>
                    <a:lnTo>
                      <a:pt x="10000" y="847"/>
                    </a:lnTo>
                    <a:lnTo>
                      <a:pt x="9230" y="1058"/>
                    </a:lnTo>
                    <a:lnTo>
                      <a:pt x="9230" y="1164"/>
                    </a:lnTo>
                    <a:lnTo>
                      <a:pt x="9230" y="1362"/>
                    </a:lnTo>
                    <a:lnTo>
                      <a:pt x="8463" y="1574"/>
                    </a:lnTo>
                    <a:lnTo>
                      <a:pt x="8463" y="1680"/>
                    </a:lnTo>
                    <a:lnTo>
                      <a:pt x="8463" y="1997"/>
                    </a:lnTo>
                    <a:lnTo>
                      <a:pt x="8463" y="2315"/>
                    </a:lnTo>
                    <a:lnTo>
                      <a:pt x="8463" y="2632"/>
                    </a:lnTo>
                    <a:lnTo>
                      <a:pt x="8463" y="3056"/>
                    </a:lnTo>
                    <a:lnTo>
                      <a:pt x="8463" y="3585"/>
                    </a:lnTo>
                    <a:lnTo>
                      <a:pt x="8463" y="4101"/>
                    </a:lnTo>
                    <a:lnTo>
                      <a:pt x="8463" y="4630"/>
                    </a:lnTo>
                    <a:lnTo>
                      <a:pt x="8463" y="5159"/>
                    </a:lnTo>
                    <a:lnTo>
                      <a:pt x="8463" y="5582"/>
                    </a:lnTo>
                    <a:lnTo>
                      <a:pt x="8463" y="6005"/>
                    </a:lnTo>
                    <a:lnTo>
                      <a:pt x="8463" y="6415"/>
                    </a:lnTo>
                    <a:lnTo>
                      <a:pt x="8463" y="6733"/>
                    </a:lnTo>
                    <a:lnTo>
                      <a:pt x="8463" y="7050"/>
                    </a:lnTo>
                    <a:lnTo>
                      <a:pt x="9230" y="7262"/>
                    </a:lnTo>
                    <a:lnTo>
                      <a:pt x="9230" y="7685"/>
                    </a:lnTo>
                    <a:lnTo>
                      <a:pt x="9230" y="8108"/>
                    </a:lnTo>
                    <a:lnTo>
                      <a:pt x="8463" y="8426"/>
                    </a:lnTo>
                    <a:lnTo>
                      <a:pt x="8463" y="8836"/>
                    </a:lnTo>
                    <a:lnTo>
                      <a:pt x="7693" y="9153"/>
                    </a:lnTo>
                    <a:lnTo>
                      <a:pt x="6921" y="9365"/>
                    </a:lnTo>
                    <a:lnTo>
                      <a:pt x="6154" y="9577"/>
                    </a:lnTo>
                    <a:lnTo>
                      <a:pt x="5383" y="9788"/>
                    </a:lnTo>
                    <a:lnTo>
                      <a:pt x="3847" y="9894"/>
                    </a:lnTo>
                    <a:lnTo>
                      <a:pt x="3077" y="9894"/>
                    </a:lnTo>
                    <a:lnTo>
                      <a:pt x="2305" y="10000"/>
                    </a:lnTo>
                    <a:lnTo>
                      <a:pt x="1540" y="10000"/>
                    </a:lnTo>
                  </a:path>
                </a:pathLst>
              </a:custGeom>
              <a:solidFill>
                <a:srgbClr val="C00000"/>
              </a:solidFill>
              <a:ln w="12700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873" name="Freeform 48"/>
              <p:cNvSpPr>
                <a:spLocks/>
              </p:cNvSpPr>
              <p:nvPr/>
            </p:nvSpPr>
            <p:spPr bwMode="auto">
              <a:xfrm>
                <a:off x="8141451" y="4925974"/>
                <a:ext cx="34451" cy="60572"/>
              </a:xfrm>
              <a:custGeom>
                <a:avLst/>
                <a:gdLst>
                  <a:gd name="T0" fmla="*/ 942037036 w 10000"/>
                  <a:gd name="T1" fmla="*/ 2147483647 h 10000"/>
                  <a:gd name="T2" fmla="*/ 868420405 w 10000"/>
                  <a:gd name="T3" fmla="*/ 2147483647 h 10000"/>
                  <a:gd name="T4" fmla="*/ 795499848 w 10000"/>
                  <a:gd name="T5" fmla="*/ 2147483647 h 10000"/>
                  <a:gd name="T6" fmla="*/ 658484361 w 10000"/>
                  <a:gd name="T7" fmla="*/ 2147483647 h 10000"/>
                  <a:gd name="T8" fmla="*/ 438914278 w 10000"/>
                  <a:gd name="T9" fmla="*/ 2147483647 h 10000"/>
                  <a:gd name="T10" fmla="*/ 219572122 w 10000"/>
                  <a:gd name="T11" fmla="*/ 2147483647 h 10000"/>
                  <a:gd name="T12" fmla="*/ 72919978 w 10000"/>
                  <a:gd name="T13" fmla="*/ 2147483647 h 10000"/>
                  <a:gd name="T14" fmla="*/ 0 w 10000"/>
                  <a:gd name="T15" fmla="*/ 2147483647 h 10000"/>
                  <a:gd name="T16" fmla="*/ 0 w 10000"/>
                  <a:gd name="T17" fmla="*/ 0 h 10000"/>
                  <a:gd name="T18" fmla="*/ 72919978 w 10000"/>
                  <a:gd name="T19" fmla="*/ 0 h 10000"/>
                  <a:gd name="T20" fmla="*/ 146306284 w 10000"/>
                  <a:gd name="T21" fmla="*/ 0 h 10000"/>
                  <a:gd name="T22" fmla="*/ 292721268 w 10000"/>
                  <a:gd name="T23" fmla="*/ 2147483647 h 10000"/>
                  <a:gd name="T24" fmla="*/ 511947834 w 10000"/>
                  <a:gd name="T25" fmla="*/ 2147483647 h 10000"/>
                  <a:gd name="T26" fmla="*/ 731519570 w 10000"/>
                  <a:gd name="T27" fmla="*/ 2147483647 h 10000"/>
                  <a:gd name="T28" fmla="*/ 868420405 w 10000"/>
                  <a:gd name="T29" fmla="*/ 2147483647 h 10000"/>
                  <a:gd name="T30" fmla="*/ 1014956270 w 10000"/>
                  <a:gd name="T31" fmla="*/ 2147483647 h 10000"/>
                  <a:gd name="T32" fmla="*/ 1088222990 w 10000"/>
                  <a:gd name="T33" fmla="*/ 2147483647 h 10000"/>
                  <a:gd name="T34" fmla="*/ 1088222990 w 10000"/>
                  <a:gd name="T35" fmla="*/ 2147483647 h 10000"/>
                  <a:gd name="T36" fmla="*/ 1088222990 w 10000"/>
                  <a:gd name="T37" fmla="*/ 2147483647 h 10000"/>
                  <a:gd name="T38" fmla="*/ 1161142224 w 10000"/>
                  <a:gd name="T39" fmla="*/ 2147483647 h 10000"/>
                  <a:gd name="T40" fmla="*/ 1161142224 w 10000"/>
                  <a:gd name="T41" fmla="*/ 2147483647 h 10000"/>
                  <a:gd name="T42" fmla="*/ 1014956270 w 10000"/>
                  <a:gd name="T43" fmla="*/ 2147483647 h 10000"/>
                  <a:gd name="T44" fmla="*/ 1014956270 w 10000"/>
                  <a:gd name="T45" fmla="*/ 2147483647 h 10000"/>
                  <a:gd name="T46" fmla="*/ 942037036 w 10000"/>
                  <a:gd name="T47" fmla="*/ 2147483647 h 10000"/>
                  <a:gd name="T48" fmla="*/ 942037036 w 10000"/>
                  <a:gd name="T49" fmla="*/ 2147483647 h 1000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0000"/>
                  <a:gd name="T76" fmla="*/ 0 h 10000"/>
                  <a:gd name="T77" fmla="*/ 10000 w 10000"/>
                  <a:gd name="T78" fmla="*/ 10000 h 10000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0000" h="10000">
                    <a:moveTo>
                      <a:pt x="8113" y="7979"/>
                    </a:moveTo>
                    <a:lnTo>
                      <a:pt x="7479" y="6988"/>
                    </a:lnTo>
                    <a:lnTo>
                      <a:pt x="6851" y="5973"/>
                    </a:lnTo>
                    <a:lnTo>
                      <a:pt x="5671" y="4470"/>
                    </a:lnTo>
                    <a:lnTo>
                      <a:pt x="3780" y="3025"/>
                    </a:lnTo>
                    <a:lnTo>
                      <a:pt x="1891" y="2015"/>
                    </a:lnTo>
                    <a:lnTo>
                      <a:pt x="628" y="1003"/>
                    </a:lnTo>
                    <a:lnTo>
                      <a:pt x="0" y="514"/>
                    </a:lnTo>
                    <a:lnTo>
                      <a:pt x="0" y="0"/>
                    </a:lnTo>
                    <a:lnTo>
                      <a:pt x="628" y="0"/>
                    </a:lnTo>
                    <a:lnTo>
                      <a:pt x="1260" y="0"/>
                    </a:lnTo>
                    <a:lnTo>
                      <a:pt x="2521" y="514"/>
                    </a:lnTo>
                    <a:lnTo>
                      <a:pt x="4409" y="514"/>
                    </a:lnTo>
                    <a:lnTo>
                      <a:pt x="6300" y="1003"/>
                    </a:lnTo>
                    <a:lnTo>
                      <a:pt x="7479" y="1499"/>
                    </a:lnTo>
                    <a:lnTo>
                      <a:pt x="8741" y="1499"/>
                    </a:lnTo>
                    <a:lnTo>
                      <a:pt x="9372" y="1499"/>
                    </a:lnTo>
                    <a:lnTo>
                      <a:pt x="9372" y="1003"/>
                    </a:lnTo>
                    <a:cubicBezTo>
                      <a:pt x="9581" y="4002"/>
                      <a:pt x="9791" y="7001"/>
                      <a:pt x="10000" y="10000"/>
                    </a:cubicBezTo>
                    <a:lnTo>
                      <a:pt x="8741" y="9504"/>
                    </a:lnTo>
                    <a:lnTo>
                      <a:pt x="8741" y="8998"/>
                    </a:lnTo>
                    <a:lnTo>
                      <a:pt x="8113" y="7979"/>
                    </a:lnTo>
                  </a:path>
                </a:pathLst>
              </a:custGeom>
              <a:solidFill>
                <a:srgbClr val="C00000"/>
              </a:solidFill>
              <a:ln w="12700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4867" name="Freeform 42"/>
            <p:cNvSpPr>
              <a:spLocks/>
            </p:cNvSpPr>
            <p:nvPr/>
          </p:nvSpPr>
          <p:spPr bwMode="auto">
            <a:xfrm>
              <a:off x="8198937" y="4736022"/>
              <a:ext cx="84953" cy="91048"/>
            </a:xfrm>
            <a:custGeom>
              <a:avLst/>
              <a:gdLst>
                <a:gd name="T0" fmla="*/ 2147483647 w 223"/>
                <a:gd name="T1" fmla="*/ 2147483647 h 239"/>
                <a:gd name="T2" fmla="*/ 2147483647 w 223"/>
                <a:gd name="T3" fmla="*/ 2147483647 h 239"/>
                <a:gd name="T4" fmla="*/ 2147483647 w 223"/>
                <a:gd name="T5" fmla="*/ 2147483647 h 239"/>
                <a:gd name="T6" fmla="*/ 2147483647 w 223"/>
                <a:gd name="T7" fmla="*/ 2147483647 h 239"/>
                <a:gd name="T8" fmla="*/ 2147483647 w 223"/>
                <a:gd name="T9" fmla="*/ 2147483647 h 239"/>
                <a:gd name="T10" fmla="*/ 2147483647 w 223"/>
                <a:gd name="T11" fmla="*/ 2147483647 h 239"/>
                <a:gd name="T12" fmla="*/ 2147483647 w 223"/>
                <a:gd name="T13" fmla="*/ 2147483647 h 239"/>
                <a:gd name="T14" fmla="*/ 2147483647 w 223"/>
                <a:gd name="T15" fmla="*/ 2147483647 h 239"/>
                <a:gd name="T16" fmla="*/ 2147483647 w 223"/>
                <a:gd name="T17" fmla="*/ 2147483647 h 239"/>
                <a:gd name="T18" fmla="*/ 2147483647 w 223"/>
                <a:gd name="T19" fmla="*/ 2147483647 h 239"/>
                <a:gd name="T20" fmla="*/ 2147483647 w 223"/>
                <a:gd name="T21" fmla="*/ 2147483647 h 239"/>
                <a:gd name="T22" fmla="*/ 2147483647 w 223"/>
                <a:gd name="T23" fmla="*/ 2147483647 h 239"/>
                <a:gd name="T24" fmla="*/ 0 w 223"/>
                <a:gd name="T25" fmla="*/ 2147483647 h 239"/>
                <a:gd name="T26" fmla="*/ 2147483647 w 223"/>
                <a:gd name="T27" fmla="*/ 2147483647 h 239"/>
                <a:gd name="T28" fmla="*/ 2147483647 w 223"/>
                <a:gd name="T29" fmla="*/ 2147483647 h 239"/>
                <a:gd name="T30" fmla="*/ 2147483647 w 223"/>
                <a:gd name="T31" fmla="*/ 2147483647 h 239"/>
                <a:gd name="T32" fmla="*/ 2147483647 w 223"/>
                <a:gd name="T33" fmla="*/ 2147483647 h 239"/>
                <a:gd name="T34" fmla="*/ 2147483647 w 223"/>
                <a:gd name="T35" fmla="*/ 2147483647 h 239"/>
                <a:gd name="T36" fmla="*/ 2147483647 w 223"/>
                <a:gd name="T37" fmla="*/ 2147483647 h 239"/>
                <a:gd name="T38" fmla="*/ 2147483647 w 223"/>
                <a:gd name="T39" fmla="*/ 2147483647 h 239"/>
                <a:gd name="T40" fmla="*/ 2147483647 w 223"/>
                <a:gd name="T41" fmla="*/ 2147483647 h 239"/>
                <a:gd name="T42" fmla="*/ 2147483647 w 223"/>
                <a:gd name="T43" fmla="*/ 2147483647 h 239"/>
                <a:gd name="T44" fmla="*/ 2147483647 w 223"/>
                <a:gd name="T45" fmla="*/ 2147483647 h 239"/>
                <a:gd name="T46" fmla="*/ 2147483647 w 223"/>
                <a:gd name="T47" fmla="*/ 2147483647 h 239"/>
                <a:gd name="T48" fmla="*/ 2147483647 w 223"/>
                <a:gd name="T49" fmla="*/ 0 h 239"/>
                <a:gd name="T50" fmla="*/ 2147483647 w 223"/>
                <a:gd name="T51" fmla="*/ 0 h 239"/>
                <a:gd name="T52" fmla="*/ 2147483647 w 223"/>
                <a:gd name="T53" fmla="*/ 0 h 239"/>
                <a:gd name="T54" fmla="*/ 2147483647 w 223"/>
                <a:gd name="T55" fmla="*/ 0 h 239"/>
                <a:gd name="T56" fmla="*/ 2147483647 w 223"/>
                <a:gd name="T57" fmla="*/ 0 h 239"/>
                <a:gd name="T58" fmla="*/ 2147483647 w 223"/>
                <a:gd name="T59" fmla="*/ 2147483647 h 239"/>
                <a:gd name="T60" fmla="*/ 2147483647 w 223"/>
                <a:gd name="T61" fmla="*/ 2147483647 h 239"/>
                <a:gd name="T62" fmla="*/ 2147483647 w 223"/>
                <a:gd name="T63" fmla="*/ 2147483647 h 239"/>
                <a:gd name="T64" fmla="*/ 2147483647 w 223"/>
                <a:gd name="T65" fmla="*/ 2147483647 h 239"/>
                <a:gd name="T66" fmla="*/ 2147483647 w 223"/>
                <a:gd name="T67" fmla="*/ 2147483647 h 239"/>
                <a:gd name="T68" fmla="*/ 2147483647 w 223"/>
                <a:gd name="T69" fmla="*/ 2147483647 h 239"/>
                <a:gd name="T70" fmla="*/ 2147483647 w 223"/>
                <a:gd name="T71" fmla="*/ 2147483647 h 23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23"/>
                <a:gd name="T109" fmla="*/ 0 h 239"/>
                <a:gd name="T110" fmla="*/ 223 w 223"/>
                <a:gd name="T111" fmla="*/ 239 h 239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23" h="239">
                  <a:moveTo>
                    <a:pt x="223" y="48"/>
                  </a:moveTo>
                  <a:lnTo>
                    <a:pt x="223" y="56"/>
                  </a:lnTo>
                  <a:lnTo>
                    <a:pt x="215" y="64"/>
                  </a:lnTo>
                  <a:lnTo>
                    <a:pt x="199" y="80"/>
                  </a:lnTo>
                  <a:lnTo>
                    <a:pt x="183" y="104"/>
                  </a:lnTo>
                  <a:lnTo>
                    <a:pt x="135" y="152"/>
                  </a:lnTo>
                  <a:lnTo>
                    <a:pt x="111" y="168"/>
                  </a:lnTo>
                  <a:lnTo>
                    <a:pt x="80" y="191"/>
                  </a:lnTo>
                  <a:lnTo>
                    <a:pt x="56" y="207"/>
                  </a:lnTo>
                  <a:lnTo>
                    <a:pt x="40" y="223"/>
                  </a:lnTo>
                  <a:lnTo>
                    <a:pt x="24" y="231"/>
                  </a:lnTo>
                  <a:lnTo>
                    <a:pt x="8" y="239"/>
                  </a:lnTo>
                  <a:lnTo>
                    <a:pt x="0" y="223"/>
                  </a:lnTo>
                  <a:lnTo>
                    <a:pt x="24" y="199"/>
                  </a:lnTo>
                  <a:lnTo>
                    <a:pt x="48" y="176"/>
                  </a:lnTo>
                  <a:lnTo>
                    <a:pt x="96" y="128"/>
                  </a:lnTo>
                  <a:lnTo>
                    <a:pt x="127" y="88"/>
                  </a:lnTo>
                  <a:lnTo>
                    <a:pt x="135" y="72"/>
                  </a:lnTo>
                  <a:lnTo>
                    <a:pt x="143" y="56"/>
                  </a:lnTo>
                  <a:lnTo>
                    <a:pt x="151" y="48"/>
                  </a:lnTo>
                  <a:lnTo>
                    <a:pt x="159" y="32"/>
                  </a:lnTo>
                  <a:lnTo>
                    <a:pt x="159" y="24"/>
                  </a:lnTo>
                  <a:lnTo>
                    <a:pt x="159" y="16"/>
                  </a:lnTo>
                  <a:lnTo>
                    <a:pt x="151" y="8"/>
                  </a:lnTo>
                  <a:lnTo>
                    <a:pt x="151" y="0"/>
                  </a:lnTo>
                  <a:lnTo>
                    <a:pt x="159" y="0"/>
                  </a:lnTo>
                  <a:lnTo>
                    <a:pt x="175" y="0"/>
                  </a:lnTo>
                  <a:lnTo>
                    <a:pt x="183" y="8"/>
                  </a:lnTo>
                  <a:lnTo>
                    <a:pt x="199" y="8"/>
                  </a:lnTo>
                  <a:lnTo>
                    <a:pt x="207" y="24"/>
                  </a:lnTo>
                  <a:lnTo>
                    <a:pt x="215" y="32"/>
                  </a:lnTo>
                  <a:lnTo>
                    <a:pt x="223" y="40"/>
                  </a:lnTo>
                  <a:lnTo>
                    <a:pt x="223" y="48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68" name="Freeform 43"/>
            <p:cNvSpPr>
              <a:spLocks/>
            </p:cNvSpPr>
            <p:nvPr/>
          </p:nvSpPr>
          <p:spPr bwMode="auto">
            <a:xfrm>
              <a:off x="8183698" y="4796975"/>
              <a:ext cx="163810" cy="121143"/>
            </a:xfrm>
            <a:custGeom>
              <a:avLst/>
              <a:gdLst>
                <a:gd name="T0" fmla="*/ 2147483647 w 430"/>
                <a:gd name="T1" fmla="*/ 2147483647 h 318"/>
                <a:gd name="T2" fmla="*/ 2147483647 w 430"/>
                <a:gd name="T3" fmla="*/ 2147483647 h 318"/>
                <a:gd name="T4" fmla="*/ 2147483647 w 430"/>
                <a:gd name="T5" fmla="*/ 2147483647 h 318"/>
                <a:gd name="T6" fmla="*/ 2147483647 w 430"/>
                <a:gd name="T7" fmla="*/ 2147483647 h 318"/>
                <a:gd name="T8" fmla="*/ 2147483647 w 430"/>
                <a:gd name="T9" fmla="*/ 2147483647 h 318"/>
                <a:gd name="T10" fmla="*/ 2147483647 w 430"/>
                <a:gd name="T11" fmla="*/ 2147483647 h 318"/>
                <a:gd name="T12" fmla="*/ 2147483647 w 430"/>
                <a:gd name="T13" fmla="*/ 2147483647 h 318"/>
                <a:gd name="T14" fmla="*/ 2147483647 w 430"/>
                <a:gd name="T15" fmla="*/ 2147483647 h 318"/>
                <a:gd name="T16" fmla="*/ 2147483647 w 430"/>
                <a:gd name="T17" fmla="*/ 2147483647 h 318"/>
                <a:gd name="T18" fmla="*/ 2147483647 w 430"/>
                <a:gd name="T19" fmla="*/ 2147483647 h 318"/>
                <a:gd name="T20" fmla="*/ 2147483647 w 430"/>
                <a:gd name="T21" fmla="*/ 2147483647 h 318"/>
                <a:gd name="T22" fmla="*/ 2147483647 w 430"/>
                <a:gd name="T23" fmla="*/ 2147483647 h 318"/>
                <a:gd name="T24" fmla="*/ 2147483647 w 430"/>
                <a:gd name="T25" fmla="*/ 2147483647 h 318"/>
                <a:gd name="T26" fmla="*/ 2147483647 w 430"/>
                <a:gd name="T27" fmla="*/ 2147483647 h 318"/>
                <a:gd name="T28" fmla="*/ 2147483647 w 430"/>
                <a:gd name="T29" fmla="*/ 2147483647 h 318"/>
                <a:gd name="T30" fmla="*/ 2147483647 w 430"/>
                <a:gd name="T31" fmla="*/ 2147483647 h 318"/>
                <a:gd name="T32" fmla="*/ 2147483647 w 430"/>
                <a:gd name="T33" fmla="*/ 2147483647 h 318"/>
                <a:gd name="T34" fmla="*/ 2147483647 w 430"/>
                <a:gd name="T35" fmla="*/ 2147483647 h 318"/>
                <a:gd name="T36" fmla="*/ 2147483647 w 430"/>
                <a:gd name="T37" fmla="*/ 2147483647 h 318"/>
                <a:gd name="T38" fmla="*/ 2147483647 w 430"/>
                <a:gd name="T39" fmla="*/ 2147483647 h 318"/>
                <a:gd name="T40" fmla="*/ 2147483647 w 430"/>
                <a:gd name="T41" fmla="*/ 2147483647 h 318"/>
                <a:gd name="T42" fmla="*/ 2147483647 w 430"/>
                <a:gd name="T43" fmla="*/ 2147483647 h 318"/>
                <a:gd name="T44" fmla="*/ 2147483647 w 430"/>
                <a:gd name="T45" fmla="*/ 2147483647 h 318"/>
                <a:gd name="T46" fmla="*/ 2147483647 w 430"/>
                <a:gd name="T47" fmla="*/ 2147483647 h 318"/>
                <a:gd name="T48" fmla="*/ 2147483647 w 430"/>
                <a:gd name="T49" fmla="*/ 2147483647 h 318"/>
                <a:gd name="T50" fmla="*/ 2147483647 w 430"/>
                <a:gd name="T51" fmla="*/ 2147483647 h 318"/>
                <a:gd name="T52" fmla="*/ 2147483647 w 430"/>
                <a:gd name="T53" fmla="*/ 2147483647 h 318"/>
                <a:gd name="T54" fmla="*/ 2147483647 w 430"/>
                <a:gd name="T55" fmla="*/ 2147483647 h 318"/>
                <a:gd name="T56" fmla="*/ 2147483647 w 430"/>
                <a:gd name="T57" fmla="*/ 2147483647 h 318"/>
                <a:gd name="T58" fmla="*/ 2147483647 w 430"/>
                <a:gd name="T59" fmla="*/ 2147483647 h 318"/>
                <a:gd name="T60" fmla="*/ 2147483647 w 430"/>
                <a:gd name="T61" fmla="*/ 2147483647 h 318"/>
                <a:gd name="T62" fmla="*/ 2147483647 w 430"/>
                <a:gd name="T63" fmla="*/ 2147483647 h 318"/>
                <a:gd name="T64" fmla="*/ 2147483647 w 430"/>
                <a:gd name="T65" fmla="*/ 2147483647 h 318"/>
                <a:gd name="T66" fmla="*/ 2147483647 w 430"/>
                <a:gd name="T67" fmla="*/ 2147483647 h 318"/>
                <a:gd name="T68" fmla="*/ 2147483647 w 430"/>
                <a:gd name="T69" fmla="*/ 2147483647 h 318"/>
                <a:gd name="T70" fmla="*/ 2147483647 w 430"/>
                <a:gd name="T71" fmla="*/ 2147483647 h 318"/>
                <a:gd name="T72" fmla="*/ 0 w 430"/>
                <a:gd name="T73" fmla="*/ 2147483647 h 318"/>
                <a:gd name="T74" fmla="*/ 0 w 430"/>
                <a:gd name="T75" fmla="*/ 0 h 318"/>
                <a:gd name="T76" fmla="*/ 2147483647 w 430"/>
                <a:gd name="T77" fmla="*/ 2147483647 h 318"/>
                <a:gd name="T78" fmla="*/ 2147483647 w 430"/>
                <a:gd name="T79" fmla="*/ 2147483647 h 318"/>
                <a:gd name="T80" fmla="*/ 2147483647 w 430"/>
                <a:gd name="T81" fmla="*/ 2147483647 h 318"/>
                <a:gd name="T82" fmla="*/ 2147483647 w 430"/>
                <a:gd name="T83" fmla="*/ 2147483647 h 318"/>
                <a:gd name="T84" fmla="*/ 2147483647 w 430"/>
                <a:gd name="T85" fmla="*/ 2147483647 h 318"/>
                <a:gd name="T86" fmla="*/ 2147483647 w 430"/>
                <a:gd name="T87" fmla="*/ 2147483647 h 318"/>
                <a:gd name="T88" fmla="*/ 2147483647 w 430"/>
                <a:gd name="T89" fmla="*/ 2147483647 h 318"/>
                <a:gd name="T90" fmla="*/ 2147483647 w 430"/>
                <a:gd name="T91" fmla="*/ 2147483647 h 318"/>
                <a:gd name="T92" fmla="*/ 2147483647 w 430"/>
                <a:gd name="T93" fmla="*/ 2147483647 h 318"/>
                <a:gd name="T94" fmla="*/ 2147483647 w 430"/>
                <a:gd name="T95" fmla="*/ 2147483647 h 318"/>
                <a:gd name="T96" fmla="*/ 2147483647 w 430"/>
                <a:gd name="T97" fmla="*/ 2147483647 h 318"/>
                <a:gd name="T98" fmla="*/ 2147483647 w 430"/>
                <a:gd name="T99" fmla="*/ 2147483647 h 318"/>
                <a:gd name="T100" fmla="*/ 2147483647 w 430"/>
                <a:gd name="T101" fmla="*/ 2147483647 h 31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0"/>
                <a:gd name="T154" fmla="*/ 0 h 318"/>
                <a:gd name="T155" fmla="*/ 430 w 430"/>
                <a:gd name="T156" fmla="*/ 318 h 31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0" h="318">
                  <a:moveTo>
                    <a:pt x="350" y="262"/>
                  </a:moveTo>
                  <a:lnTo>
                    <a:pt x="366" y="270"/>
                  </a:lnTo>
                  <a:lnTo>
                    <a:pt x="382" y="278"/>
                  </a:lnTo>
                  <a:lnTo>
                    <a:pt x="398" y="278"/>
                  </a:lnTo>
                  <a:lnTo>
                    <a:pt x="406" y="286"/>
                  </a:lnTo>
                  <a:lnTo>
                    <a:pt x="422" y="286"/>
                  </a:lnTo>
                  <a:lnTo>
                    <a:pt x="422" y="294"/>
                  </a:lnTo>
                  <a:lnTo>
                    <a:pt x="430" y="294"/>
                  </a:lnTo>
                  <a:lnTo>
                    <a:pt x="422" y="302"/>
                  </a:lnTo>
                  <a:lnTo>
                    <a:pt x="414" y="302"/>
                  </a:lnTo>
                  <a:lnTo>
                    <a:pt x="406" y="302"/>
                  </a:lnTo>
                  <a:lnTo>
                    <a:pt x="398" y="302"/>
                  </a:lnTo>
                  <a:lnTo>
                    <a:pt x="390" y="302"/>
                  </a:lnTo>
                  <a:lnTo>
                    <a:pt x="374" y="310"/>
                  </a:lnTo>
                  <a:lnTo>
                    <a:pt x="358" y="310"/>
                  </a:lnTo>
                  <a:lnTo>
                    <a:pt x="319" y="310"/>
                  </a:lnTo>
                  <a:lnTo>
                    <a:pt x="295" y="318"/>
                  </a:lnTo>
                  <a:lnTo>
                    <a:pt x="271" y="318"/>
                  </a:lnTo>
                  <a:lnTo>
                    <a:pt x="255" y="318"/>
                  </a:lnTo>
                  <a:lnTo>
                    <a:pt x="247" y="310"/>
                  </a:lnTo>
                  <a:lnTo>
                    <a:pt x="239" y="310"/>
                  </a:lnTo>
                  <a:lnTo>
                    <a:pt x="231" y="302"/>
                  </a:lnTo>
                  <a:lnTo>
                    <a:pt x="223" y="286"/>
                  </a:lnTo>
                  <a:lnTo>
                    <a:pt x="207" y="278"/>
                  </a:lnTo>
                  <a:lnTo>
                    <a:pt x="199" y="262"/>
                  </a:lnTo>
                  <a:lnTo>
                    <a:pt x="183" y="246"/>
                  </a:lnTo>
                  <a:lnTo>
                    <a:pt x="167" y="230"/>
                  </a:lnTo>
                  <a:lnTo>
                    <a:pt x="144" y="207"/>
                  </a:lnTo>
                  <a:lnTo>
                    <a:pt x="128" y="183"/>
                  </a:lnTo>
                  <a:lnTo>
                    <a:pt x="104" y="159"/>
                  </a:lnTo>
                  <a:lnTo>
                    <a:pt x="80" y="127"/>
                  </a:lnTo>
                  <a:lnTo>
                    <a:pt x="56" y="103"/>
                  </a:lnTo>
                  <a:lnTo>
                    <a:pt x="32" y="7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32" y="31"/>
                  </a:lnTo>
                  <a:lnTo>
                    <a:pt x="64" y="71"/>
                  </a:lnTo>
                  <a:lnTo>
                    <a:pt x="96" y="95"/>
                  </a:lnTo>
                  <a:lnTo>
                    <a:pt x="128" y="127"/>
                  </a:lnTo>
                  <a:lnTo>
                    <a:pt x="151" y="143"/>
                  </a:lnTo>
                  <a:lnTo>
                    <a:pt x="175" y="167"/>
                  </a:lnTo>
                  <a:lnTo>
                    <a:pt x="191" y="183"/>
                  </a:lnTo>
                  <a:lnTo>
                    <a:pt x="207" y="191"/>
                  </a:lnTo>
                  <a:lnTo>
                    <a:pt x="239" y="215"/>
                  </a:lnTo>
                  <a:lnTo>
                    <a:pt x="279" y="230"/>
                  </a:lnTo>
                  <a:lnTo>
                    <a:pt x="311" y="246"/>
                  </a:lnTo>
                  <a:lnTo>
                    <a:pt x="350" y="262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4869" name="组合 108"/>
            <p:cNvGrpSpPr>
              <a:grpSpLocks/>
            </p:cNvGrpSpPr>
            <p:nvPr/>
          </p:nvGrpSpPr>
          <p:grpSpPr bwMode="auto">
            <a:xfrm>
              <a:off x="8059268" y="4787831"/>
              <a:ext cx="103238" cy="160523"/>
              <a:chOff x="8059268" y="4787831"/>
              <a:chExt cx="103238" cy="160523"/>
            </a:xfrm>
          </p:grpSpPr>
          <p:sp>
            <p:nvSpPr>
              <p:cNvPr id="74870" name="Freeform 40"/>
              <p:cNvSpPr>
                <a:spLocks/>
              </p:cNvSpPr>
              <p:nvPr/>
            </p:nvSpPr>
            <p:spPr bwMode="auto">
              <a:xfrm>
                <a:off x="8059268" y="4796732"/>
                <a:ext cx="103238" cy="151622"/>
              </a:xfrm>
              <a:custGeom>
                <a:avLst/>
                <a:gdLst>
                  <a:gd name="T0" fmla="*/ 2147483647 w 10000"/>
                  <a:gd name="T1" fmla="*/ 2147483647 h 9803"/>
                  <a:gd name="T2" fmla="*/ 2147483647 w 10000"/>
                  <a:gd name="T3" fmla="*/ 2147483647 h 9803"/>
                  <a:gd name="T4" fmla="*/ 2147483647 w 10000"/>
                  <a:gd name="T5" fmla="*/ 2147483647 h 9803"/>
                  <a:gd name="T6" fmla="*/ 0 w 10000"/>
                  <a:gd name="T7" fmla="*/ 2147483647 h 9803"/>
                  <a:gd name="T8" fmla="*/ 0 w 10000"/>
                  <a:gd name="T9" fmla="*/ 2147483647 h 9803"/>
                  <a:gd name="T10" fmla="*/ 0 w 10000"/>
                  <a:gd name="T11" fmla="*/ 2147483647 h 9803"/>
                  <a:gd name="T12" fmla="*/ 0 w 10000"/>
                  <a:gd name="T13" fmla="*/ 2147483647 h 9803"/>
                  <a:gd name="T14" fmla="*/ 2147483647 w 10000"/>
                  <a:gd name="T15" fmla="*/ 2147483647 h 9803"/>
                  <a:gd name="T16" fmla="*/ 2147483647 w 10000"/>
                  <a:gd name="T17" fmla="*/ 2147483647 h 9803"/>
                  <a:gd name="T18" fmla="*/ 2147483647 w 10000"/>
                  <a:gd name="T19" fmla="*/ 2147483647 h 9803"/>
                  <a:gd name="T20" fmla="*/ 2147483647 w 10000"/>
                  <a:gd name="T21" fmla="*/ 2147483647 h 9803"/>
                  <a:gd name="T22" fmla="*/ 2147483647 w 10000"/>
                  <a:gd name="T23" fmla="*/ 2147483647 h 9803"/>
                  <a:gd name="T24" fmla="*/ 2147483647 w 10000"/>
                  <a:gd name="T25" fmla="*/ 2147483647 h 9803"/>
                  <a:gd name="T26" fmla="*/ 2147483647 w 10000"/>
                  <a:gd name="T27" fmla="*/ 2147483647 h 9803"/>
                  <a:gd name="T28" fmla="*/ 2147483647 w 10000"/>
                  <a:gd name="T29" fmla="*/ 2147483647 h 9803"/>
                  <a:gd name="T30" fmla="*/ 2147483647 w 10000"/>
                  <a:gd name="T31" fmla="*/ 2147483647 h 9803"/>
                  <a:gd name="T32" fmla="*/ 2147483647 w 10000"/>
                  <a:gd name="T33" fmla="*/ 2147483647 h 9803"/>
                  <a:gd name="T34" fmla="*/ 2147483647 w 10000"/>
                  <a:gd name="T35" fmla="*/ 2147483647 h 9803"/>
                  <a:gd name="T36" fmla="*/ 2147483647 w 10000"/>
                  <a:gd name="T37" fmla="*/ 2147483647 h 9803"/>
                  <a:gd name="T38" fmla="*/ 2147483647 w 10000"/>
                  <a:gd name="T39" fmla="*/ 2147483647 h 9803"/>
                  <a:gd name="T40" fmla="*/ 2147483647 w 10000"/>
                  <a:gd name="T41" fmla="*/ 2147483647 h 9803"/>
                  <a:gd name="T42" fmla="*/ 2147483647 w 10000"/>
                  <a:gd name="T43" fmla="*/ 2147483647 h 9803"/>
                  <a:gd name="T44" fmla="*/ 2147483647 w 10000"/>
                  <a:gd name="T45" fmla="*/ 2147483647 h 9803"/>
                  <a:gd name="T46" fmla="*/ 2147483647 w 10000"/>
                  <a:gd name="T47" fmla="*/ 2147483647 h 9803"/>
                  <a:gd name="T48" fmla="*/ 2147483647 w 10000"/>
                  <a:gd name="T49" fmla="*/ 2147483647 h 9803"/>
                  <a:gd name="T50" fmla="*/ 2147483647 w 10000"/>
                  <a:gd name="T51" fmla="*/ 2147483647 h 9803"/>
                  <a:gd name="T52" fmla="*/ 2147483647 w 10000"/>
                  <a:gd name="T53" fmla="*/ 0 h 9803"/>
                  <a:gd name="T54" fmla="*/ 2147483647 w 10000"/>
                  <a:gd name="T55" fmla="*/ 2147483647 h 9803"/>
                  <a:gd name="T56" fmla="*/ 2147483647 w 10000"/>
                  <a:gd name="T57" fmla="*/ 2147483647 h 9803"/>
                  <a:gd name="T58" fmla="*/ 2147483647 w 10000"/>
                  <a:gd name="T59" fmla="*/ 2147483647 h 9803"/>
                  <a:gd name="T60" fmla="*/ 2147483647 w 10000"/>
                  <a:gd name="T61" fmla="*/ 2147483647 h 9803"/>
                  <a:gd name="T62" fmla="*/ 2147483647 w 10000"/>
                  <a:gd name="T63" fmla="*/ 2147483647 h 9803"/>
                  <a:gd name="T64" fmla="*/ 2147483647 w 10000"/>
                  <a:gd name="T65" fmla="*/ 2147483647 h 9803"/>
                  <a:gd name="T66" fmla="*/ 2147483647 w 10000"/>
                  <a:gd name="T67" fmla="*/ 2147483647 h 9803"/>
                  <a:gd name="T68" fmla="*/ 2147483647 w 10000"/>
                  <a:gd name="T69" fmla="*/ 2147483647 h 9803"/>
                  <a:gd name="T70" fmla="*/ 2147483647 w 10000"/>
                  <a:gd name="T71" fmla="*/ 2147483647 h 9803"/>
                  <a:gd name="T72" fmla="*/ 2147483647 w 10000"/>
                  <a:gd name="T73" fmla="*/ 2147483647 h 9803"/>
                  <a:gd name="T74" fmla="*/ 2147483647 w 10000"/>
                  <a:gd name="T75" fmla="*/ 2147483647 h 9803"/>
                  <a:gd name="T76" fmla="*/ 2147483647 w 10000"/>
                  <a:gd name="T77" fmla="*/ 2147483647 h 9803"/>
                  <a:gd name="T78" fmla="*/ 2147483647 w 10000"/>
                  <a:gd name="T79" fmla="*/ 2147483647 h 9803"/>
                  <a:gd name="T80" fmla="*/ 2147483647 w 10000"/>
                  <a:gd name="T81" fmla="*/ 2147483647 h 9803"/>
                  <a:gd name="T82" fmla="*/ 2147483647 w 10000"/>
                  <a:gd name="T83" fmla="*/ 2147483647 h 9803"/>
                  <a:gd name="T84" fmla="*/ 2147483647 w 10000"/>
                  <a:gd name="T85" fmla="*/ 2147483647 h 9803"/>
                  <a:gd name="T86" fmla="*/ 2147483647 w 10000"/>
                  <a:gd name="T87" fmla="*/ 2147483647 h 9803"/>
                  <a:gd name="T88" fmla="*/ 2147483647 w 10000"/>
                  <a:gd name="T89" fmla="*/ 2147483647 h 9803"/>
                  <a:gd name="T90" fmla="*/ 2147483647 w 10000"/>
                  <a:gd name="T91" fmla="*/ 2147483647 h 9803"/>
                  <a:gd name="T92" fmla="*/ 2147483647 w 10000"/>
                  <a:gd name="T93" fmla="*/ 2147483647 h 9803"/>
                  <a:gd name="T94" fmla="*/ 2147483647 w 10000"/>
                  <a:gd name="T95" fmla="*/ 2147483647 h 9803"/>
                  <a:gd name="T96" fmla="*/ 2147483647 w 10000"/>
                  <a:gd name="T97" fmla="*/ 2147483647 h 9803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0000"/>
                  <a:gd name="T148" fmla="*/ 0 h 9803"/>
                  <a:gd name="T149" fmla="*/ 10000 w 10000"/>
                  <a:gd name="T150" fmla="*/ 9803 h 9803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0000" h="9803">
                    <a:moveTo>
                      <a:pt x="1771" y="9212"/>
                    </a:moveTo>
                    <a:lnTo>
                      <a:pt x="1181" y="9409"/>
                    </a:lnTo>
                    <a:lnTo>
                      <a:pt x="590" y="9606"/>
                    </a:lnTo>
                    <a:lnTo>
                      <a:pt x="0" y="9803"/>
                    </a:lnTo>
                    <a:lnTo>
                      <a:pt x="0" y="9606"/>
                    </a:lnTo>
                    <a:lnTo>
                      <a:pt x="0" y="9409"/>
                    </a:lnTo>
                    <a:lnTo>
                      <a:pt x="590" y="9015"/>
                    </a:lnTo>
                    <a:lnTo>
                      <a:pt x="1181" y="8621"/>
                    </a:lnTo>
                    <a:lnTo>
                      <a:pt x="1771" y="8226"/>
                    </a:lnTo>
                    <a:lnTo>
                      <a:pt x="2657" y="7636"/>
                    </a:lnTo>
                    <a:lnTo>
                      <a:pt x="3247" y="6847"/>
                    </a:lnTo>
                    <a:lnTo>
                      <a:pt x="4096" y="6059"/>
                    </a:lnTo>
                    <a:lnTo>
                      <a:pt x="4686" y="5296"/>
                    </a:lnTo>
                    <a:lnTo>
                      <a:pt x="5572" y="4507"/>
                    </a:lnTo>
                    <a:cubicBezTo>
                      <a:pt x="5670" y="4244"/>
                      <a:pt x="5769" y="3982"/>
                      <a:pt x="5867" y="3719"/>
                    </a:cubicBezTo>
                    <a:lnTo>
                      <a:pt x="6458" y="2734"/>
                    </a:lnTo>
                    <a:lnTo>
                      <a:pt x="6753" y="2340"/>
                    </a:lnTo>
                    <a:lnTo>
                      <a:pt x="6753" y="2143"/>
                    </a:lnTo>
                    <a:lnTo>
                      <a:pt x="7048" y="1749"/>
                    </a:lnTo>
                    <a:lnTo>
                      <a:pt x="7048" y="1552"/>
                    </a:lnTo>
                    <a:lnTo>
                      <a:pt x="7048" y="1355"/>
                    </a:lnTo>
                    <a:lnTo>
                      <a:pt x="7048" y="1157"/>
                    </a:lnTo>
                    <a:lnTo>
                      <a:pt x="7048" y="961"/>
                    </a:lnTo>
                    <a:lnTo>
                      <a:pt x="9410" y="0"/>
                    </a:lnTo>
                    <a:lnTo>
                      <a:pt x="9705" y="197"/>
                    </a:lnTo>
                    <a:lnTo>
                      <a:pt x="10000" y="394"/>
                    </a:lnTo>
                    <a:lnTo>
                      <a:pt x="10000" y="591"/>
                    </a:lnTo>
                    <a:lnTo>
                      <a:pt x="9705" y="961"/>
                    </a:lnTo>
                    <a:lnTo>
                      <a:pt x="9705" y="1157"/>
                    </a:lnTo>
                    <a:lnTo>
                      <a:pt x="9410" y="1157"/>
                    </a:lnTo>
                    <a:lnTo>
                      <a:pt x="9410" y="1355"/>
                    </a:lnTo>
                    <a:lnTo>
                      <a:pt x="9114" y="1552"/>
                    </a:lnTo>
                    <a:lnTo>
                      <a:pt x="8819" y="1749"/>
                    </a:lnTo>
                    <a:lnTo>
                      <a:pt x="8819" y="1946"/>
                    </a:lnTo>
                    <a:lnTo>
                      <a:pt x="8524" y="2340"/>
                    </a:lnTo>
                    <a:lnTo>
                      <a:pt x="8229" y="2734"/>
                    </a:lnTo>
                    <a:lnTo>
                      <a:pt x="8229" y="3326"/>
                    </a:lnTo>
                    <a:lnTo>
                      <a:pt x="7638" y="4113"/>
                    </a:lnTo>
                    <a:lnTo>
                      <a:pt x="6753" y="5099"/>
                    </a:lnTo>
                    <a:lnTo>
                      <a:pt x="6162" y="5863"/>
                    </a:lnTo>
                    <a:lnTo>
                      <a:pt x="5277" y="6651"/>
                    </a:lnTo>
                    <a:lnTo>
                      <a:pt x="4391" y="7438"/>
                    </a:lnTo>
                    <a:lnTo>
                      <a:pt x="3506" y="8030"/>
                    </a:lnTo>
                    <a:lnTo>
                      <a:pt x="2657" y="8621"/>
                    </a:lnTo>
                    <a:lnTo>
                      <a:pt x="1771" y="9212"/>
                    </a:lnTo>
                  </a:path>
                </a:pathLst>
              </a:custGeom>
              <a:solidFill>
                <a:srgbClr val="C00000"/>
              </a:solidFill>
              <a:ln w="12700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871" name="Freeform 40"/>
              <p:cNvSpPr>
                <a:spLocks/>
              </p:cNvSpPr>
              <p:nvPr/>
            </p:nvSpPr>
            <p:spPr bwMode="auto">
              <a:xfrm>
                <a:off x="8065599" y="4787831"/>
                <a:ext cx="91057" cy="36186"/>
              </a:xfrm>
              <a:custGeom>
                <a:avLst/>
                <a:gdLst>
                  <a:gd name="T0" fmla="*/ 2147483647 w 9676"/>
                  <a:gd name="T1" fmla="*/ 60744546 h 10000"/>
                  <a:gd name="T2" fmla="*/ 2147483647 w 9676"/>
                  <a:gd name="T3" fmla="*/ 53881208 h 10000"/>
                  <a:gd name="T4" fmla="*/ 2147483647 w 9676"/>
                  <a:gd name="T5" fmla="*/ 53881208 h 10000"/>
                  <a:gd name="T6" fmla="*/ 2147483647 w 9676"/>
                  <a:gd name="T7" fmla="*/ 53881208 h 10000"/>
                  <a:gd name="T8" fmla="*/ 2147483647 w 9676"/>
                  <a:gd name="T9" fmla="*/ 53881208 h 10000"/>
                  <a:gd name="T10" fmla="*/ 2147483647 w 9676"/>
                  <a:gd name="T11" fmla="*/ 60744546 h 10000"/>
                  <a:gd name="T12" fmla="*/ 2147483647 w 9676"/>
                  <a:gd name="T13" fmla="*/ 67569455 h 10000"/>
                  <a:gd name="T14" fmla="*/ 2147483647 w 9676"/>
                  <a:gd name="T15" fmla="*/ 74417233 h 10000"/>
                  <a:gd name="T16" fmla="*/ 2147483647 w 9676"/>
                  <a:gd name="T17" fmla="*/ 74417233 h 10000"/>
                  <a:gd name="T18" fmla="*/ 2147483647 w 9676"/>
                  <a:gd name="T19" fmla="*/ 81242720 h 10000"/>
                  <a:gd name="T20" fmla="*/ 2147483647 w 9676"/>
                  <a:gd name="T21" fmla="*/ 81242720 h 10000"/>
                  <a:gd name="T22" fmla="*/ 2147483647 w 9676"/>
                  <a:gd name="T23" fmla="*/ 81242720 h 10000"/>
                  <a:gd name="T24" fmla="*/ 2147483647 w 9676"/>
                  <a:gd name="T25" fmla="*/ 74417233 h 10000"/>
                  <a:gd name="T26" fmla="*/ 2147483647 w 9676"/>
                  <a:gd name="T27" fmla="*/ 74417233 h 10000"/>
                  <a:gd name="T28" fmla="*/ 2147483647 w 9676"/>
                  <a:gd name="T29" fmla="*/ 60744546 h 10000"/>
                  <a:gd name="T30" fmla="*/ 2123964234 w 9676"/>
                  <a:gd name="T31" fmla="*/ 53881208 h 10000"/>
                  <a:gd name="T32" fmla="*/ 0 w 9676"/>
                  <a:gd name="T33" fmla="*/ 46981843 h 10000"/>
                  <a:gd name="T34" fmla="*/ 0 w 9676"/>
                  <a:gd name="T35" fmla="*/ 46981843 h 10000"/>
                  <a:gd name="T36" fmla="*/ 2123964234 w 9676"/>
                  <a:gd name="T37" fmla="*/ 41036775 h 10000"/>
                  <a:gd name="T38" fmla="*/ 2147483647 w 9676"/>
                  <a:gd name="T39" fmla="*/ 41036775 h 10000"/>
                  <a:gd name="T40" fmla="*/ 2147483647 w 9676"/>
                  <a:gd name="T41" fmla="*/ 41036775 h 10000"/>
                  <a:gd name="T42" fmla="*/ 2147483647 w 9676"/>
                  <a:gd name="T43" fmla="*/ 41036775 h 10000"/>
                  <a:gd name="T44" fmla="*/ 2147483647 w 9676"/>
                  <a:gd name="T45" fmla="*/ 41036775 h 10000"/>
                  <a:gd name="T46" fmla="*/ 2147483647 w 9676"/>
                  <a:gd name="T47" fmla="*/ 41036775 h 10000"/>
                  <a:gd name="T48" fmla="*/ 2147483647 w 9676"/>
                  <a:gd name="T49" fmla="*/ 34202632 h 10000"/>
                  <a:gd name="T50" fmla="*/ 2147483647 w 9676"/>
                  <a:gd name="T51" fmla="*/ 27370305 h 10000"/>
                  <a:gd name="T52" fmla="*/ 2147483647 w 9676"/>
                  <a:gd name="T53" fmla="*/ 27370305 h 10000"/>
                  <a:gd name="T54" fmla="*/ 2147483647 w 9676"/>
                  <a:gd name="T55" fmla="*/ 20563316 h 10000"/>
                  <a:gd name="T56" fmla="*/ 2147483647 w 9676"/>
                  <a:gd name="T57" fmla="*/ 13672712 h 10000"/>
                  <a:gd name="T58" fmla="*/ 2147483647 w 9676"/>
                  <a:gd name="T59" fmla="*/ 6881379 h 10000"/>
                  <a:gd name="T60" fmla="*/ 2147483647 w 9676"/>
                  <a:gd name="T61" fmla="*/ 0 h 10000"/>
                  <a:gd name="T62" fmla="*/ 2147483647 w 9676"/>
                  <a:gd name="T63" fmla="*/ 0 h 10000"/>
                  <a:gd name="T64" fmla="*/ 2147483647 w 9676"/>
                  <a:gd name="T65" fmla="*/ 6881379 h 10000"/>
                  <a:gd name="T66" fmla="*/ 2147483647 w 9676"/>
                  <a:gd name="T67" fmla="*/ 13672712 h 10000"/>
                  <a:gd name="T68" fmla="*/ 2147483647 w 9676"/>
                  <a:gd name="T69" fmla="*/ 13672712 h 10000"/>
                  <a:gd name="T70" fmla="*/ 2147483647 w 9676"/>
                  <a:gd name="T71" fmla="*/ 20563316 h 10000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676"/>
                  <a:gd name="T109" fmla="*/ 0 h 10000"/>
                  <a:gd name="T110" fmla="*/ 9676 w 9676"/>
                  <a:gd name="T111" fmla="*/ 10000 h 10000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676" h="10000">
                    <a:moveTo>
                      <a:pt x="7085" y="7477"/>
                    </a:moveTo>
                    <a:lnTo>
                      <a:pt x="7085" y="6632"/>
                    </a:lnTo>
                    <a:lnTo>
                      <a:pt x="6437" y="6632"/>
                    </a:lnTo>
                    <a:lnTo>
                      <a:pt x="5789" y="7477"/>
                    </a:lnTo>
                    <a:lnTo>
                      <a:pt x="4818" y="8317"/>
                    </a:lnTo>
                    <a:lnTo>
                      <a:pt x="3846" y="9160"/>
                    </a:lnTo>
                    <a:lnTo>
                      <a:pt x="2915" y="9160"/>
                    </a:lnTo>
                    <a:lnTo>
                      <a:pt x="2591" y="10000"/>
                    </a:lnTo>
                    <a:lnTo>
                      <a:pt x="2268" y="10000"/>
                    </a:lnTo>
                    <a:lnTo>
                      <a:pt x="1944" y="10000"/>
                    </a:lnTo>
                    <a:lnTo>
                      <a:pt x="1620" y="9160"/>
                    </a:lnTo>
                    <a:lnTo>
                      <a:pt x="1296" y="9160"/>
                    </a:lnTo>
                    <a:lnTo>
                      <a:pt x="648" y="7477"/>
                    </a:lnTo>
                    <a:cubicBezTo>
                      <a:pt x="541" y="7195"/>
                      <a:pt x="433" y="6914"/>
                      <a:pt x="325" y="6632"/>
                    </a:cubicBezTo>
                    <a:lnTo>
                      <a:pt x="0" y="5783"/>
                    </a:lnTo>
                    <a:lnTo>
                      <a:pt x="325" y="5051"/>
                    </a:lnTo>
                    <a:lnTo>
                      <a:pt x="648" y="5051"/>
                    </a:lnTo>
                    <a:lnTo>
                      <a:pt x="1620" y="5051"/>
                    </a:lnTo>
                    <a:lnTo>
                      <a:pt x="1944" y="5051"/>
                    </a:lnTo>
                    <a:lnTo>
                      <a:pt x="2591" y="5051"/>
                    </a:lnTo>
                    <a:lnTo>
                      <a:pt x="3522" y="5051"/>
                    </a:lnTo>
                    <a:lnTo>
                      <a:pt x="4494" y="4210"/>
                    </a:lnTo>
                    <a:lnTo>
                      <a:pt x="5465" y="3369"/>
                    </a:lnTo>
                    <a:lnTo>
                      <a:pt x="6437" y="3369"/>
                    </a:lnTo>
                    <a:lnTo>
                      <a:pt x="7085" y="2531"/>
                    </a:lnTo>
                    <a:cubicBezTo>
                      <a:pt x="7192" y="2248"/>
                      <a:pt x="7301" y="1966"/>
                      <a:pt x="7408" y="1683"/>
                    </a:cubicBezTo>
                    <a:lnTo>
                      <a:pt x="7732" y="847"/>
                    </a:lnTo>
                    <a:lnTo>
                      <a:pt x="8056" y="0"/>
                    </a:lnTo>
                    <a:lnTo>
                      <a:pt x="8380" y="0"/>
                    </a:lnTo>
                    <a:lnTo>
                      <a:pt x="8380" y="847"/>
                    </a:lnTo>
                    <a:lnTo>
                      <a:pt x="9028" y="1683"/>
                    </a:lnTo>
                    <a:lnTo>
                      <a:pt x="9351" y="1683"/>
                    </a:lnTo>
                    <a:cubicBezTo>
                      <a:pt x="9459" y="1966"/>
                      <a:pt x="9568" y="2248"/>
                      <a:pt x="9676" y="2531"/>
                    </a:cubicBezTo>
                  </a:path>
                </a:pathLst>
              </a:custGeom>
              <a:solidFill>
                <a:srgbClr val="C00000"/>
              </a:solidFill>
              <a:ln w="12700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74777" name="Rectangle 29"/>
          <p:cNvSpPr>
            <a:spLocks noChangeArrowheads="1"/>
          </p:cNvSpPr>
          <p:nvPr/>
        </p:nvSpPr>
        <p:spPr bwMode="auto">
          <a:xfrm>
            <a:off x="7759700" y="1474788"/>
            <a:ext cx="2317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1100">
                <a:solidFill>
                  <a:srgbClr val="000000"/>
                </a:solidFill>
                <a:latin typeface="Calibri" pitchFamily="34" charset="0"/>
              </a:rPr>
              <a:t> </a:t>
            </a:r>
            <a:endParaRPr lang="zh-CN" altLang="zh-CN"/>
          </a:p>
        </p:txBody>
      </p:sp>
      <p:grpSp>
        <p:nvGrpSpPr>
          <p:cNvPr id="74778" name="组合 77"/>
          <p:cNvGrpSpPr>
            <a:grpSpLocks noChangeAspect="1"/>
          </p:cNvGrpSpPr>
          <p:nvPr/>
        </p:nvGrpSpPr>
        <p:grpSpPr bwMode="auto">
          <a:xfrm>
            <a:off x="10937875" y="3446463"/>
            <a:ext cx="279400" cy="287337"/>
            <a:chOff x="7255293" y="1431924"/>
            <a:chExt cx="1007517" cy="1036510"/>
          </a:xfrm>
        </p:grpSpPr>
        <p:sp>
          <p:nvSpPr>
            <p:cNvPr id="74857" name="Freeform 37"/>
            <p:cNvSpPr>
              <a:spLocks noEditPoints="1"/>
            </p:cNvSpPr>
            <p:nvPr/>
          </p:nvSpPr>
          <p:spPr bwMode="auto">
            <a:xfrm>
              <a:off x="7255293" y="1431924"/>
              <a:ext cx="1007517" cy="1036510"/>
            </a:xfrm>
            <a:custGeom>
              <a:avLst/>
              <a:gdLst>
                <a:gd name="T0" fmla="*/ 2147483647 w 278"/>
                <a:gd name="T1" fmla="*/ 2147483647 h 286"/>
                <a:gd name="T2" fmla="*/ 2147483647 w 278"/>
                <a:gd name="T3" fmla="*/ 2147483647 h 286"/>
                <a:gd name="T4" fmla="*/ 2147483647 w 278"/>
                <a:gd name="T5" fmla="*/ 2147483647 h 286"/>
                <a:gd name="T6" fmla="*/ 2147483647 w 278"/>
                <a:gd name="T7" fmla="*/ 2147483647 h 286"/>
                <a:gd name="T8" fmla="*/ 0 w 278"/>
                <a:gd name="T9" fmla="*/ 2147483647 h 286"/>
                <a:gd name="T10" fmla="*/ 2147483647 w 278"/>
                <a:gd name="T11" fmla="*/ 2147483647 h 286"/>
                <a:gd name="T12" fmla="*/ 2147483647 w 278"/>
                <a:gd name="T13" fmla="*/ 2147483647 h 286"/>
                <a:gd name="T14" fmla="*/ 2147483647 w 278"/>
                <a:gd name="T15" fmla="*/ 2147483647 h 286"/>
                <a:gd name="T16" fmla="*/ 2147483647 w 278"/>
                <a:gd name="T17" fmla="*/ 2147483647 h 286"/>
                <a:gd name="T18" fmla="*/ 2147483647 w 278"/>
                <a:gd name="T19" fmla="*/ 2147483647 h 286"/>
                <a:gd name="T20" fmla="*/ 2147483647 w 278"/>
                <a:gd name="T21" fmla="*/ 2147483647 h 286"/>
                <a:gd name="T22" fmla="*/ 2147483647 w 278"/>
                <a:gd name="T23" fmla="*/ 2147483647 h 286"/>
                <a:gd name="T24" fmla="*/ 2147483647 w 278"/>
                <a:gd name="T25" fmla="*/ 2147483647 h 286"/>
                <a:gd name="T26" fmla="*/ 2147483647 w 278"/>
                <a:gd name="T27" fmla="*/ 2147483647 h 286"/>
                <a:gd name="T28" fmla="*/ 2147483647 w 278"/>
                <a:gd name="T29" fmla="*/ 2147483647 h 286"/>
                <a:gd name="T30" fmla="*/ 2147483647 w 278"/>
                <a:gd name="T31" fmla="*/ 2147483647 h 286"/>
                <a:gd name="T32" fmla="*/ 2147483647 w 278"/>
                <a:gd name="T33" fmla="*/ 2147483647 h 286"/>
                <a:gd name="T34" fmla="*/ 2147483647 w 278"/>
                <a:gd name="T35" fmla="*/ 2147483647 h 286"/>
                <a:gd name="T36" fmla="*/ 2147483647 w 278"/>
                <a:gd name="T37" fmla="*/ 2147483647 h 286"/>
                <a:gd name="T38" fmla="*/ 2147483647 w 278"/>
                <a:gd name="T39" fmla="*/ 2147483647 h 286"/>
                <a:gd name="T40" fmla="*/ 2147483647 w 278"/>
                <a:gd name="T41" fmla="*/ 2147483647 h 286"/>
                <a:gd name="T42" fmla="*/ 2147483647 w 278"/>
                <a:gd name="T43" fmla="*/ 2147483647 h 286"/>
                <a:gd name="T44" fmla="*/ 2147483647 w 278"/>
                <a:gd name="T45" fmla="*/ 2147483647 h 286"/>
                <a:gd name="T46" fmla="*/ 2147483647 w 278"/>
                <a:gd name="T47" fmla="*/ 2147483647 h 286"/>
                <a:gd name="T48" fmla="*/ 2147483647 w 278"/>
                <a:gd name="T49" fmla="*/ 2147483647 h 286"/>
                <a:gd name="T50" fmla="*/ 2147483647 w 278"/>
                <a:gd name="T51" fmla="*/ 2147483647 h 286"/>
                <a:gd name="T52" fmla="*/ 2147483647 w 278"/>
                <a:gd name="T53" fmla="*/ 2147483647 h 286"/>
                <a:gd name="T54" fmla="*/ 2147483647 w 278"/>
                <a:gd name="T55" fmla="*/ 2147483647 h 286"/>
                <a:gd name="T56" fmla="*/ 2147483647 w 278"/>
                <a:gd name="T57" fmla="*/ 2147483647 h 286"/>
                <a:gd name="T58" fmla="*/ 2147483647 w 278"/>
                <a:gd name="T59" fmla="*/ 2147483647 h 286"/>
                <a:gd name="T60" fmla="*/ 2147483647 w 278"/>
                <a:gd name="T61" fmla="*/ 2147483647 h 286"/>
                <a:gd name="T62" fmla="*/ 2147483647 w 278"/>
                <a:gd name="T63" fmla="*/ 2147483647 h 286"/>
                <a:gd name="T64" fmla="*/ 2147483647 w 278"/>
                <a:gd name="T65" fmla="*/ 2147483647 h 286"/>
                <a:gd name="T66" fmla="*/ 2147483647 w 278"/>
                <a:gd name="T67" fmla="*/ 2147483647 h 286"/>
                <a:gd name="T68" fmla="*/ 2147483647 w 278"/>
                <a:gd name="T69" fmla="*/ 2147483647 h 286"/>
                <a:gd name="T70" fmla="*/ 2147483647 w 278"/>
                <a:gd name="T71" fmla="*/ 2147483647 h 286"/>
                <a:gd name="T72" fmla="*/ 2147483647 w 278"/>
                <a:gd name="T73" fmla="*/ 2147483647 h 286"/>
                <a:gd name="T74" fmla="*/ 2147483647 w 278"/>
                <a:gd name="T75" fmla="*/ 2147483647 h 286"/>
                <a:gd name="T76" fmla="*/ 2147483647 w 278"/>
                <a:gd name="T77" fmla="*/ 2147483647 h 286"/>
                <a:gd name="T78" fmla="*/ 2147483647 w 278"/>
                <a:gd name="T79" fmla="*/ 2147483647 h 286"/>
                <a:gd name="T80" fmla="*/ 2147483647 w 278"/>
                <a:gd name="T81" fmla="*/ 2147483647 h 286"/>
                <a:gd name="T82" fmla="*/ 2147483647 w 278"/>
                <a:gd name="T83" fmla="*/ 2147483647 h 286"/>
                <a:gd name="T84" fmla="*/ 2147483647 w 278"/>
                <a:gd name="T85" fmla="*/ 2147483647 h 286"/>
                <a:gd name="T86" fmla="*/ 2147483647 w 278"/>
                <a:gd name="T87" fmla="*/ 2147483647 h 286"/>
                <a:gd name="T88" fmla="*/ 2147483647 w 278"/>
                <a:gd name="T89" fmla="*/ 2147483647 h 286"/>
                <a:gd name="T90" fmla="*/ 2147483647 w 278"/>
                <a:gd name="T91" fmla="*/ 2147483647 h 286"/>
                <a:gd name="T92" fmla="*/ 2147483647 w 278"/>
                <a:gd name="T93" fmla="*/ 2147483647 h 286"/>
                <a:gd name="T94" fmla="*/ 2147483647 w 278"/>
                <a:gd name="T95" fmla="*/ 2147483647 h 286"/>
                <a:gd name="T96" fmla="*/ 2147483647 w 278"/>
                <a:gd name="T97" fmla="*/ 2147483647 h 286"/>
                <a:gd name="T98" fmla="*/ 2147483647 w 278"/>
                <a:gd name="T99" fmla="*/ 2147483647 h 286"/>
                <a:gd name="T100" fmla="*/ 2147483647 w 278"/>
                <a:gd name="T101" fmla="*/ 2147483647 h 28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78"/>
                <a:gd name="T154" fmla="*/ 0 h 286"/>
                <a:gd name="T155" fmla="*/ 278 w 278"/>
                <a:gd name="T156" fmla="*/ 286 h 28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78" h="286">
                  <a:moveTo>
                    <a:pt x="0" y="40"/>
                  </a:moveTo>
                  <a:lnTo>
                    <a:pt x="0" y="32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32"/>
                  </a:lnTo>
                  <a:lnTo>
                    <a:pt x="32" y="64"/>
                  </a:lnTo>
                  <a:lnTo>
                    <a:pt x="32" y="87"/>
                  </a:lnTo>
                  <a:lnTo>
                    <a:pt x="32" y="111"/>
                  </a:lnTo>
                  <a:lnTo>
                    <a:pt x="32" y="135"/>
                  </a:lnTo>
                  <a:lnTo>
                    <a:pt x="24" y="159"/>
                  </a:lnTo>
                  <a:lnTo>
                    <a:pt x="24" y="183"/>
                  </a:lnTo>
                  <a:lnTo>
                    <a:pt x="24" y="199"/>
                  </a:lnTo>
                  <a:lnTo>
                    <a:pt x="24" y="215"/>
                  </a:lnTo>
                  <a:lnTo>
                    <a:pt x="24" y="238"/>
                  </a:lnTo>
                  <a:lnTo>
                    <a:pt x="24" y="254"/>
                  </a:lnTo>
                  <a:lnTo>
                    <a:pt x="16" y="270"/>
                  </a:lnTo>
                  <a:lnTo>
                    <a:pt x="8" y="270"/>
                  </a:lnTo>
                  <a:lnTo>
                    <a:pt x="8" y="262"/>
                  </a:lnTo>
                  <a:lnTo>
                    <a:pt x="0" y="254"/>
                  </a:lnTo>
                  <a:lnTo>
                    <a:pt x="0" y="238"/>
                  </a:lnTo>
                  <a:lnTo>
                    <a:pt x="0" y="230"/>
                  </a:lnTo>
                  <a:lnTo>
                    <a:pt x="0" y="222"/>
                  </a:lnTo>
                  <a:lnTo>
                    <a:pt x="8" y="207"/>
                  </a:lnTo>
                  <a:lnTo>
                    <a:pt x="8" y="183"/>
                  </a:lnTo>
                  <a:lnTo>
                    <a:pt x="8" y="159"/>
                  </a:lnTo>
                  <a:lnTo>
                    <a:pt x="8" y="143"/>
                  </a:lnTo>
                  <a:lnTo>
                    <a:pt x="8" y="127"/>
                  </a:lnTo>
                  <a:lnTo>
                    <a:pt x="8" y="111"/>
                  </a:lnTo>
                  <a:lnTo>
                    <a:pt x="8" y="95"/>
                  </a:lnTo>
                  <a:lnTo>
                    <a:pt x="8" y="72"/>
                  </a:lnTo>
                  <a:lnTo>
                    <a:pt x="8" y="64"/>
                  </a:lnTo>
                  <a:lnTo>
                    <a:pt x="8" y="56"/>
                  </a:lnTo>
                  <a:lnTo>
                    <a:pt x="0" y="40"/>
                  </a:lnTo>
                  <a:close/>
                  <a:moveTo>
                    <a:pt x="64" y="72"/>
                  </a:moveTo>
                  <a:lnTo>
                    <a:pt x="87" y="64"/>
                  </a:lnTo>
                  <a:lnTo>
                    <a:pt x="103" y="64"/>
                  </a:lnTo>
                  <a:lnTo>
                    <a:pt x="127" y="64"/>
                  </a:lnTo>
                  <a:lnTo>
                    <a:pt x="135" y="56"/>
                  </a:lnTo>
                  <a:lnTo>
                    <a:pt x="151" y="56"/>
                  </a:lnTo>
                  <a:lnTo>
                    <a:pt x="159" y="56"/>
                  </a:lnTo>
                  <a:lnTo>
                    <a:pt x="167" y="56"/>
                  </a:lnTo>
                  <a:lnTo>
                    <a:pt x="175" y="56"/>
                  </a:lnTo>
                  <a:lnTo>
                    <a:pt x="183" y="56"/>
                  </a:lnTo>
                  <a:lnTo>
                    <a:pt x="191" y="56"/>
                  </a:lnTo>
                  <a:lnTo>
                    <a:pt x="199" y="56"/>
                  </a:lnTo>
                  <a:lnTo>
                    <a:pt x="191" y="64"/>
                  </a:lnTo>
                  <a:lnTo>
                    <a:pt x="175" y="64"/>
                  </a:lnTo>
                  <a:lnTo>
                    <a:pt x="159" y="72"/>
                  </a:lnTo>
                  <a:lnTo>
                    <a:pt x="135" y="72"/>
                  </a:lnTo>
                  <a:lnTo>
                    <a:pt x="111" y="79"/>
                  </a:lnTo>
                  <a:lnTo>
                    <a:pt x="95" y="79"/>
                  </a:lnTo>
                  <a:lnTo>
                    <a:pt x="87" y="79"/>
                  </a:lnTo>
                  <a:lnTo>
                    <a:pt x="79" y="79"/>
                  </a:lnTo>
                  <a:lnTo>
                    <a:pt x="71" y="79"/>
                  </a:lnTo>
                  <a:lnTo>
                    <a:pt x="64" y="72"/>
                  </a:lnTo>
                  <a:close/>
                  <a:moveTo>
                    <a:pt x="175" y="119"/>
                  </a:moveTo>
                  <a:lnTo>
                    <a:pt x="151" y="127"/>
                  </a:lnTo>
                  <a:lnTo>
                    <a:pt x="127" y="127"/>
                  </a:lnTo>
                  <a:lnTo>
                    <a:pt x="111" y="127"/>
                  </a:lnTo>
                  <a:lnTo>
                    <a:pt x="95" y="135"/>
                  </a:lnTo>
                  <a:lnTo>
                    <a:pt x="87" y="135"/>
                  </a:lnTo>
                  <a:lnTo>
                    <a:pt x="79" y="127"/>
                  </a:lnTo>
                  <a:lnTo>
                    <a:pt x="71" y="127"/>
                  </a:lnTo>
                  <a:lnTo>
                    <a:pt x="103" y="119"/>
                  </a:lnTo>
                  <a:lnTo>
                    <a:pt x="135" y="111"/>
                  </a:lnTo>
                  <a:lnTo>
                    <a:pt x="143" y="111"/>
                  </a:lnTo>
                  <a:lnTo>
                    <a:pt x="159" y="111"/>
                  </a:lnTo>
                  <a:lnTo>
                    <a:pt x="167" y="111"/>
                  </a:lnTo>
                  <a:lnTo>
                    <a:pt x="175" y="111"/>
                  </a:lnTo>
                  <a:lnTo>
                    <a:pt x="183" y="111"/>
                  </a:lnTo>
                  <a:lnTo>
                    <a:pt x="191" y="111"/>
                  </a:lnTo>
                  <a:lnTo>
                    <a:pt x="191" y="119"/>
                  </a:lnTo>
                  <a:lnTo>
                    <a:pt x="183" y="119"/>
                  </a:lnTo>
                  <a:lnTo>
                    <a:pt x="175" y="119"/>
                  </a:lnTo>
                  <a:close/>
                  <a:moveTo>
                    <a:pt x="199" y="143"/>
                  </a:moveTo>
                  <a:lnTo>
                    <a:pt x="207" y="151"/>
                  </a:lnTo>
                  <a:lnTo>
                    <a:pt x="207" y="159"/>
                  </a:lnTo>
                  <a:lnTo>
                    <a:pt x="199" y="159"/>
                  </a:lnTo>
                  <a:lnTo>
                    <a:pt x="191" y="159"/>
                  </a:lnTo>
                  <a:lnTo>
                    <a:pt x="183" y="151"/>
                  </a:lnTo>
                  <a:lnTo>
                    <a:pt x="167" y="143"/>
                  </a:lnTo>
                  <a:lnTo>
                    <a:pt x="167" y="135"/>
                  </a:lnTo>
                  <a:lnTo>
                    <a:pt x="175" y="135"/>
                  </a:lnTo>
                  <a:lnTo>
                    <a:pt x="183" y="135"/>
                  </a:lnTo>
                  <a:lnTo>
                    <a:pt x="199" y="143"/>
                  </a:lnTo>
                  <a:close/>
                  <a:moveTo>
                    <a:pt x="111" y="72"/>
                  </a:moveTo>
                  <a:lnTo>
                    <a:pt x="127" y="72"/>
                  </a:lnTo>
                  <a:lnTo>
                    <a:pt x="135" y="72"/>
                  </a:lnTo>
                  <a:lnTo>
                    <a:pt x="135" y="79"/>
                  </a:lnTo>
                  <a:lnTo>
                    <a:pt x="143" y="87"/>
                  </a:lnTo>
                  <a:lnTo>
                    <a:pt x="143" y="95"/>
                  </a:lnTo>
                  <a:lnTo>
                    <a:pt x="143" y="103"/>
                  </a:lnTo>
                  <a:lnTo>
                    <a:pt x="135" y="103"/>
                  </a:lnTo>
                  <a:lnTo>
                    <a:pt x="135" y="111"/>
                  </a:lnTo>
                  <a:lnTo>
                    <a:pt x="135" y="127"/>
                  </a:lnTo>
                  <a:lnTo>
                    <a:pt x="135" y="135"/>
                  </a:lnTo>
                  <a:lnTo>
                    <a:pt x="135" y="151"/>
                  </a:lnTo>
                  <a:lnTo>
                    <a:pt x="135" y="167"/>
                  </a:lnTo>
                  <a:lnTo>
                    <a:pt x="135" y="183"/>
                  </a:lnTo>
                  <a:lnTo>
                    <a:pt x="119" y="183"/>
                  </a:lnTo>
                  <a:lnTo>
                    <a:pt x="119" y="151"/>
                  </a:lnTo>
                  <a:lnTo>
                    <a:pt x="119" y="119"/>
                  </a:lnTo>
                  <a:lnTo>
                    <a:pt x="119" y="95"/>
                  </a:lnTo>
                  <a:lnTo>
                    <a:pt x="111" y="72"/>
                  </a:lnTo>
                  <a:close/>
                  <a:moveTo>
                    <a:pt x="48" y="199"/>
                  </a:moveTo>
                  <a:lnTo>
                    <a:pt x="48" y="191"/>
                  </a:lnTo>
                  <a:lnTo>
                    <a:pt x="40" y="191"/>
                  </a:lnTo>
                  <a:lnTo>
                    <a:pt x="64" y="191"/>
                  </a:lnTo>
                  <a:lnTo>
                    <a:pt x="79" y="183"/>
                  </a:lnTo>
                  <a:lnTo>
                    <a:pt x="103" y="183"/>
                  </a:lnTo>
                  <a:lnTo>
                    <a:pt x="135" y="175"/>
                  </a:lnTo>
                  <a:lnTo>
                    <a:pt x="159" y="175"/>
                  </a:lnTo>
                  <a:lnTo>
                    <a:pt x="175" y="175"/>
                  </a:lnTo>
                  <a:lnTo>
                    <a:pt x="191" y="175"/>
                  </a:lnTo>
                  <a:lnTo>
                    <a:pt x="199" y="175"/>
                  </a:lnTo>
                  <a:lnTo>
                    <a:pt x="214" y="175"/>
                  </a:lnTo>
                  <a:lnTo>
                    <a:pt x="222" y="175"/>
                  </a:lnTo>
                  <a:lnTo>
                    <a:pt x="230" y="183"/>
                  </a:lnTo>
                  <a:lnTo>
                    <a:pt x="222" y="191"/>
                  </a:lnTo>
                  <a:lnTo>
                    <a:pt x="207" y="191"/>
                  </a:lnTo>
                  <a:lnTo>
                    <a:pt x="191" y="191"/>
                  </a:lnTo>
                  <a:lnTo>
                    <a:pt x="151" y="191"/>
                  </a:lnTo>
                  <a:lnTo>
                    <a:pt x="111" y="191"/>
                  </a:lnTo>
                  <a:lnTo>
                    <a:pt x="95" y="199"/>
                  </a:lnTo>
                  <a:lnTo>
                    <a:pt x="79" y="199"/>
                  </a:lnTo>
                  <a:lnTo>
                    <a:pt x="71" y="199"/>
                  </a:lnTo>
                  <a:lnTo>
                    <a:pt x="64" y="199"/>
                  </a:lnTo>
                  <a:lnTo>
                    <a:pt x="56" y="199"/>
                  </a:lnTo>
                  <a:lnTo>
                    <a:pt x="48" y="199"/>
                  </a:lnTo>
                  <a:close/>
                  <a:moveTo>
                    <a:pt x="191" y="16"/>
                  </a:moveTo>
                  <a:lnTo>
                    <a:pt x="199" y="16"/>
                  </a:lnTo>
                  <a:lnTo>
                    <a:pt x="214" y="8"/>
                  </a:lnTo>
                  <a:lnTo>
                    <a:pt x="222" y="8"/>
                  </a:lnTo>
                  <a:lnTo>
                    <a:pt x="230" y="0"/>
                  </a:lnTo>
                  <a:lnTo>
                    <a:pt x="238" y="8"/>
                  </a:lnTo>
                  <a:lnTo>
                    <a:pt x="246" y="8"/>
                  </a:lnTo>
                  <a:lnTo>
                    <a:pt x="254" y="8"/>
                  </a:lnTo>
                  <a:lnTo>
                    <a:pt x="262" y="16"/>
                  </a:lnTo>
                  <a:lnTo>
                    <a:pt x="270" y="16"/>
                  </a:lnTo>
                  <a:lnTo>
                    <a:pt x="278" y="24"/>
                  </a:lnTo>
                  <a:lnTo>
                    <a:pt x="278" y="32"/>
                  </a:lnTo>
                  <a:lnTo>
                    <a:pt x="270" y="40"/>
                  </a:lnTo>
                  <a:lnTo>
                    <a:pt x="270" y="56"/>
                  </a:lnTo>
                  <a:lnTo>
                    <a:pt x="270" y="72"/>
                  </a:lnTo>
                  <a:lnTo>
                    <a:pt x="270" y="87"/>
                  </a:lnTo>
                  <a:lnTo>
                    <a:pt x="270" y="111"/>
                  </a:lnTo>
                  <a:lnTo>
                    <a:pt x="270" y="143"/>
                  </a:lnTo>
                  <a:lnTo>
                    <a:pt x="278" y="167"/>
                  </a:lnTo>
                  <a:lnTo>
                    <a:pt x="278" y="191"/>
                  </a:lnTo>
                  <a:lnTo>
                    <a:pt x="278" y="215"/>
                  </a:lnTo>
                  <a:lnTo>
                    <a:pt x="278" y="230"/>
                  </a:lnTo>
                  <a:lnTo>
                    <a:pt x="270" y="246"/>
                  </a:lnTo>
                  <a:lnTo>
                    <a:pt x="270" y="270"/>
                  </a:lnTo>
                  <a:lnTo>
                    <a:pt x="262" y="278"/>
                  </a:lnTo>
                  <a:lnTo>
                    <a:pt x="254" y="286"/>
                  </a:lnTo>
                  <a:lnTo>
                    <a:pt x="246" y="286"/>
                  </a:lnTo>
                  <a:lnTo>
                    <a:pt x="246" y="278"/>
                  </a:lnTo>
                  <a:lnTo>
                    <a:pt x="238" y="262"/>
                  </a:lnTo>
                  <a:lnTo>
                    <a:pt x="222" y="246"/>
                  </a:lnTo>
                  <a:lnTo>
                    <a:pt x="222" y="238"/>
                  </a:lnTo>
                  <a:lnTo>
                    <a:pt x="214" y="238"/>
                  </a:lnTo>
                  <a:lnTo>
                    <a:pt x="214" y="230"/>
                  </a:lnTo>
                  <a:lnTo>
                    <a:pt x="222" y="230"/>
                  </a:lnTo>
                  <a:lnTo>
                    <a:pt x="230" y="230"/>
                  </a:lnTo>
                  <a:lnTo>
                    <a:pt x="246" y="238"/>
                  </a:lnTo>
                  <a:lnTo>
                    <a:pt x="246" y="230"/>
                  </a:lnTo>
                  <a:lnTo>
                    <a:pt x="254" y="222"/>
                  </a:lnTo>
                  <a:lnTo>
                    <a:pt x="254" y="215"/>
                  </a:lnTo>
                  <a:lnTo>
                    <a:pt x="254" y="207"/>
                  </a:lnTo>
                  <a:lnTo>
                    <a:pt x="254" y="191"/>
                  </a:lnTo>
                  <a:lnTo>
                    <a:pt x="254" y="175"/>
                  </a:lnTo>
                  <a:lnTo>
                    <a:pt x="254" y="151"/>
                  </a:lnTo>
                  <a:lnTo>
                    <a:pt x="254" y="127"/>
                  </a:lnTo>
                  <a:lnTo>
                    <a:pt x="254" y="103"/>
                  </a:lnTo>
                  <a:lnTo>
                    <a:pt x="246" y="87"/>
                  </a:lnTo>
                  <a:lnTo>
                    <a:pt x="246" y="72"/>
                  </a:lnTo>
                  <a:lnTo>
                    <a:pt x="246" y="56"/>
                  </a:lnTo>
                  <a:lnTo>
                    <a:pt x="238" y="32"/>
                  </a:lnTo>
                  <a:lnTo>
                    <a:pt x="230" y="24"/>
                  </a:lnTo>
                  <a:lnTo>
                    <a:pt x="222" y="24"/>
                  </a:lnTo>
                  <a:lnTo>
                    <a:pt x="214" y="24"/>
                  </a:lnTo>
                  <a:lnTo>
                    <a:pt x="207" y="24"/>
                  </a:lnTo>
                  <a:lnTo>
                    <a:pt x="191" y="24"/>
                  </a:lnTo>
                  <a:lnTo>
                    <a:pt x="151" y="32"/>
                  </a:lnTo>
                  <a:lnTo>
                    <a:pt x="111" y="32"/>
                  </a:lnTo>
                  <a:lnTo>
                    <a:pt x="56" y="40"/>
                  </a:lnTo>
                  <a:lnTo>
                    <a:pt x="8" y="40"/>
                  </a:lnTo>
                  <a:lnTo>
                    <a:pt x="8" y="32"/>
                  </a:lnTo>
                  <a:lnTo>
                    <a:pt x="40" y="32"/>
                  </a:lnTo>
                  <a:lnTo>
                    <a:pt x="48" y="32"/>
                  </a:lnTo>
                  <a:lnTo>
                    <a:pt x="71" y="24"/>
                  </a:lnTo>
                  <a:lnTo>
                    <a:pt x="103" y="24"/>
                  </a:lnTo>
                  <a:lnTo>
                    <a:pt x="135" y="24"/>
                  </a:lnTo>
                  <a:lnTo>
                    <a:pt x="159" y="16"/>
                  </a:lnTo>
                  <a:lnTo>
                    <a:pt x="191" y="16"/>
                  </a:lnTo>
                  <a:close/>
                  <a:moveTo>
                    <a:pt x="8" y="238"/>
                  </a:moveTo>
                  <a:lnTo>
                    <a:pt x="16" y="238"/>
                  </a:lnTo>
                  <a:lnTo>
                    <a:pt x="24" y="230"/>
                  </a:lnTo>
                  <a:lnTo>
                    <a:pt x="32" y="230"/>
                  </a:lnTo>
                  <a:lnTo>
                    <a:pt x="40" y="230"/>
                  </a:lnTo>
                  <a:lnTo>
                    <a:pt x="48" y="230"/>
                  </a:lnTo>
                  <a:lnTo>
                    <a:pt x="64" y="230"/>
                  </a:lnTo>
                  <a:lnTo>
                    <a:pt x="79" y="230"/>
                  </a:lnTo>
                  <a:lnTo>
                    <a:pt x="95" y="230"/>
                  </a:lnTo>
                  <a:lnTo>
                    <a:pt x="135" y="222"/>
                  </a:lnTo>
                  <a:lnTo>
                    <a:pt x="159" y="222"/>
                  </a:lnTo>
                  <a:lnTo>
                    <a:pt x="183" y="222"/>
                  </a:lnTo>
                  <a:lnTo>
                    <a:pt x="199" y="222"/>
                  </a:lnTo>
                  <a:lnTo>
                    <a:pt x="207" y="222"/>
                  </a:lnTo>
                  <a:lnTo>
                    <a:pt x="214" y="222"/>
                  </a:lnTo>
                  <a:lnTo>
                    <a:pt x="222" y="230"/>
                  </a:lnTo>
                  <a:lnTo>
                    <a:pt x="230" y="238"/>
                  </a:lnTo>
                  <a:lnTo>
                    <a:pt x="199" y="238"/>
                  </a:lnTo>
                  <a:lnTo>
                    <a:pt x="175" y="238"/>
                  </a:lnTo>
                  <a:lnTo>
                    <a:pt x="159" y="238"/>
                  </a:lnTo>
                  <a:lnTo>
                    <a:pt x="143" y="238"/>
                  </a:lnTo>
                  <a:lnTo>
                    <a:pt x="127" y="238"/>
                  </a:lnTo>
                  <a:lnTo>
                    <a:pt x="103" y="238"/>
                  </a:lnTo>
                  <a:lnTo>
                    <a:pt x="79" y="246"/>
                  </a:lnTo>
                  <a:lnTo>
                    <a:pt x="56" y="246"/>
                  </a:lnTo>
                  <a:lnTo>
                    <a:pt x="16" y="246"/>
                  </a:lnTo>
                  <a:lnTo>
                    <a:pt x="8" y="238"/>
                  </a:lnTo>
                  <a:close/>
                </a:path>
              </a:pathLst>
            </a:custGeom>
            <a:solidFill>
              <a:srgbClr val="C00000"/>
            </a:solidFill>
            <a:ln w="952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58" name="Freeform 38"/>
            <p:cNvSpPr>
              <a:spLocks/>
            </p:cNvSpPr>
            <p:nvPr/>
          </p:nvSpPr>
          <p:spPr bwMode="auto">
            <a:xfrm>
              <a:off x="7255293" y="1518904"/>
              <a:ext cx="115973" cy="891544"/>
            </a:xfrm>
            <a:custGeom>
              <a:avLst/>
              <a:gdLst>
                <a:gd name="T0" fmla="*/ 0 w 32"/>
                <a:gd name="T1" fmla="*/ 2147483647 h 246"/>
                <a:gd name="T2" fmla="*/ 0 w 32"/>
                <a:gd name="T3" fmla="*/ 2147483647 h 246"/>
                <a:gd name="T4" fmla="*/ 0 w 32"/>
                <a:gd name="T5" fmla="*/ 0 h 246"/>
                <a:gd name="T6" fmla="*/ 0 w 32"/>
                <a:gd name="T7" fmla="*/ 0 h 246"/>
                <a:gd name="T8" fmla="*/ 2147483647 w 32"/>
                <a:gd name="T9" fmla="*/ 0 h 246"/>
                <a:gd name="T10" fmla="*/ 2147483647 w 32"/>
                <a:gd name="T11" fmla="*/ 2147483647 h 246"/>
                <a:gd name="T12" fmla="*/ 2147483647 w 32"/>
                <a:gd name="T13" fmla="*/ 2147483647 h 246"/>
                <a:gd name="T14" fmla="*/ 2147483647 w 32"/>
                <a:gd name="T15" fmla="*/ 2147483647 h 246"/>
                <a:gd name="T16" fmla="*/ 2147483647 w 32"/>
                <a:gd name="T17" fmla="*/ 2147483647 h 246"/>
                <a:gd name="T18" fmla="*/ 2147483647 w 32"/>
                <a:gd name="T19" fmla="*/ 2147483647 h 246"/>
                <a:gd name="T20" fmla="*/ 2147483647 w 32"/>
                <a:gd name="T21" fmla="*/ 2147483647 h 246"/>
                <a:gd name="T22" fmla="*/ 2147483647 w 32"/>
                <a:gd name="T23" fmla="*/ 2147483647 h 246"/>
                <a:gd name="T24" fmla="*/ 2147483647 w 32"/>
                <a:gd name="T25" fmla="*/ 2147483647 h 246"/>
                <a:gd name="T26" fmla="*/ 2147483647 w 32"/>
                <a:gd name="T27" fmla="*/ 2147483647 h 246"/>
                <a:gd name="T28" fmla="*/ 2147483647 w 32"/>
                <a:gd name="T29" fmla="*/ 2147483647 h 246"/>
                <a:gd name="T30" fmla="*/ 2147483647 w 32"/>
                <a:gd name="T31" fmla="*/ 2147483647 h 246"/>
                <a:gd name="T32" fmla="*/ 2147483647 w 32"/>
                <a:gd name="T33" fmla="*/ 2147483647 h 246"/>
                <a:gd name="T34" fmla="*/ 2147483647 w 32"/>
                <a:gd name="T35" fmla="*/ 2147483647 h 246"/>
                <a:gd name="T36" fmla="*/ 2147483647 w 32"/>
                <a:gd name="T37" fmla="*/ 2147483647 h 246"/>
                <a:gd name="T38" fmla="*/ 2147483647 w 32"/>
                <a:gd name="T39" fmla="*/ 2147483647 h 246"/>
                <a:gd name="T40" fmla="*/ 2147483647 w 32"/>
                <a:gd name="T41" fmla="*/ 2147483647 h 246"/>
                <a:gd name="T42" fmla="*/ 0 w 32"/>
                <a:gd name="T43" fmla="*/ 2147483647 h 246"/>
                <a:gd name="T44" fmla="*/ 0 w 32"/>
                <a:gd name="T45" fmla="*/ 2147483647 h 246"/>
                <a:gd name="T46" fmla="*/ 0 w 32"/>
                <a:gd name="T47" fmla="*/ 2147483647 h 246"/>
                <a:gd name="T48" fmla="*/ 0 w 32"/>
                <a:gd name="T49" fmla="*/ 2147483647 h 246"/>
                <a:gd name="T50" fmla="*/ 2147483647 w 32"/>
                <a:gd name="T51" fmla="*/ 2147483647 h 246"/>
                <a:gd name="T52" fmla="*/ 2147483647 w 32"/>
                <a:gd name="T53" fmla="*/ 2147483647 h 246"/>
                <a:gd name="T54" fmla="*/ 2147483647 w 32"/>
                <a:gd name="T55" fmla="*/ 2147483647 h 246"/>
                <a:gd name="T56" fmla="*/ 2147483647 w 32"/>
                <a:gd name="T57" fmla="*/ 2147483647 h 246"/>
                <a:gd name="T58" fmla="*/ 2147483647 w 32"/>
                <a:gd name="T59" fmla="*/ 2147483647 h 246"/>
                <a:gd name="T60" fmla="*/ 2147483647 w 32"/>
                <a:gd name="T61" fmla="*/ 2147483647 h 246"/>
                <a:gd name="T62" fmla="*/ 2147483647 w 32"/>
                <a:gd name="T63" fmla="*/ 2147483647 h 246"/>
                <a:gd name="T64" fmla="*/ 2147483647 w 32"/>
                <a:gd name="T65" fmla="*/ 2147483647 h 246"/>
                <a:gd name="T66" fmla="*/ 2147483647 w 32"/>
                <a:gd name="T67" fmla="*/ 2147483647 h 246"/>
                <a:gd name="T68" fmla="*/ 2147483647 w 32"/>
                <a:gd name="T69" fmla="*/ 2147483647 h 246"/>
                <a:gd name="T70" fmla="*/ 0 w 32"/>
                <a:gd name="T71" fmla="*/ 2147483647 h 246"/>
                <a:gd name="T72" fmla="*/ 0 w 32"/>
                <a:gd name="T73" fmla="*/ 2147483647 h 24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2"/>
                <a:gd name="T112" fmla="*/ 0 h 246"/>
                <a:gd name="T113" fmla="*/ 32 w 32"/>
                <a:gd name="T114" fmla="*/ 246 h 24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2" h="246">
                  <a:moveTo>
                    <a:pt x="0" y="16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8" y="0"/>
                  </a:lnTo>
                  <a:lnTo>
                    <a:pt x="16" y="8"/>
                  </a:lnTo>
                  <a:lnTo>
                    <a:pt x="32" y="8"/>
                  </a:lnTo>
                  <a:lnTo>
                    <a:pt x="32" y="40"/>
                  </a:lnTo>
                  <a:lnTo>
                    <a:pt x="32" y="63"/>
                  </a:lnTo>
                  <a:lnTo>
                    <a:pt x="32" y="87"/>
                  </a:lnTo>
                  <a:lnTo>
                    <a:pt x="32" y="111"/>
                  </a:lnTo>
                  <a:lnTo>
                    <a:pt x="24" y="135"/>
                  </a:lnTo>
                  <a:lnTo>
                    <a:pt x="24" y="159"/>
                  </a:lnTo>
                  <a:lnTo>
                    <a:pt x="24" y="175"/>
                  </a:lnTo>
                  <a:lnTo>
                    <a:pt x="24" y="191"/>
                  </a:lnTo>
                  <a:lnTo>
                    <a:pt x="24" y="214"/>
                  </a:lnTo>
                  <a:lnTo>
                    <a:pt x="24" y="230"/>
                  </a:lnTo>
                  <a:lnTo>
                    <a:pt x="16" y="246"/>
                  </a:lnTo>
                  <a:lnTo>
                    <a:pt x="8" y="246"/>
                  </a:lnTo>
                  <a:lnTo>
                    <a:pt x="8" y="238"/>
                  </a:lnTo>
                  <a:lnTo>
                    <a:pt x="0" y="230"/>
                  </a:lnTo>
                  <a:lnTo>
                    <a:pt x="0" y="214"/>
                  </a:lnTo>
                  <a:lnTo>
                    <a:pt x="0" y="206"/>
                  </a:lnTo>
                  <a:lnTo>
                    <a:pt x="0" y="198"/>
                  </a:lnTo>
                  <a:lnTo>
                    <a:pt x="8" y="183"/>
                  </a:lnTo>
                  <a:lnTo>
                    <a:pt x="8" y="159"/>
                  </a:lnTo>
                  <a:lnTo>
                    <a:pt x="8" y="135"/>
                  </a:lnTo>
                  <a:lnTo>
                    <a:pt x="8" y="119"/>
                  </a:lnTo>
                  <a:lnTo>
                    <a:pt x="8" y="103"/>
                  </a:lnTo>
                  <a:lnTo>
                    <a:pt x="8" y="87"/>
                  </a:lnTo>
                  <a:lnTo>
                    <a:pt x="8" y="71"/>
                  </a:lnTo>
                  <a:lnTo>
                    <a:pt x="8" y="48"/>
                  </a:lnTo>
                  <a:lnTo>
                    <a:pt x="8" y="40"/>
                  </a:lnTo>
                  <a:lnTo>
                    <a:pt x="8" y="32"/>
                  </a:lnTo>
                  <a:lnTo>
                    <a:pt x="0" y="16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59" name="Freeform 39"/>
            <p:cNvSpPr>
              <a:spLocks/>
            </p:cNvSpPr>
            <p:nvPr/>
          </p:nvSpPr>
          <p:spPr bwMode="auto">
            <a:xfrm>
              <a:off x="7487240" y="1634877"/>
              <a:ext cx="489263" cy="83357"/>
            </a:xfrm>
            <a:custGeom>
              <a:avLst/>
              <a:gdLst>
                <a:gd name="T0" fmla="*/ 0 w 135"/>
                <a:gd name="T1" fmla="*/ 2147483647 h 23"/>
                <a:gd name="T2" fmla="*/ 2147483647 w 135"/>
                <a:gd name="T3" fmla="*/ 2147483647 h 23"/>
                <a:gd name="T4" fmla="*/ 2147483647 w 135"/>
                <a:gd name="T5" fmla="*/ 2147483647 h 23"/>
                <a:gd name="T6" fmla="*/ 2147483647 w 135"/>
                <a:gd name="T7" fmla="*/ 2147483647 h 23"/>
                <a:gd name="T8" fmla="*/ 2147483647 w 135"/>
                <a:gd name="T9" fmla="*/ 0 h 23"/>
                <a:gd name="T10" fmla="*/ 2147483647 w 135"/>
                <a:gd name="T11" fmla="*/ 0 h 23"/>
                <a:gd name="T12" fmla="*/ 2147483647 w 135"/>
                <a:gd name="T13" fmla="*/ 0 h 23"/>
                <a:gd name="T14" fmla="*/ 2147483647 w 135"/>
                <a:gd name="T15" fmla="*/ 0 h 23"/>
                <a:gd name="T16" fmla="*/ 2147483647 w 135"/>
                <a:gd name="T17" fmla="*/ 0 h 23"/>
                <a:gd name="T18" fmla="*/ 2147483647 w 135"/>
                <a:gd name="T19" fmla="*/ 0 h 23"/>
                <a:gd name="T20" fmla="*/ 2147483647 w 135"/>
                <a:gd name="T21" fmla="*/ 0 h 23"/>
                <a:gd name="T22" fmla="*/ 2147483647 w 135"/>
                <a:gd name="T23" fmla="*/ 0 h 23"/>
                <a:gd name="T24" fmla="*/ 2147483647 w 135"/>
                <a:gd name="T25" fmla="*/ 2147483647 h 23"/>
                <a:gd name="T26" fmla="*/ 2147483647 w 135"/>
                <a:gd name="T27" fmla="*/ 2147483647 h 23"/>
                <a:gd name="T28" fmla="*/ 2147483647 w 135"/>
                <a:gd name="T29" fmla="*/ 2147483647 h 23"/>
                <a:gd name="T30" fmla="*/ 2147483647 w 135"/>
                <a:gd name="T31" fmla="*/ 2147483647 h 23"/>
                <a:gd name="T32" fmla="*/ 2147483647 w 135"/>
                <a:gd name="T33" fmla="*/ 2147483647 h 23"/>
                <a:gd name="T34" fmla="*/ 2147483647 w 135"/>
                <a:gd name="T35" fmla="*/ 2147483647 h 23"/>
                <a:gd name="T36" fmla="*/ 2147483647 w 135"/>
                <a:gd name="T37" fmla="*/ 2147483647 h 23"/>
                <a:gd name="T38" fmla="*/ 2147483647 w 135"/>
                <a:gd name="T39" fmla="*/ 2147483647 h 23"/>
                <a:gd name="T40" fmla="*/ 2147483647 w 135"/>
                <a:gd name="T41" fmla="*/ 2147483647 h 23"/>
                <a:gd name="T42" fmla="*/ 2147483647 w 135"/>
                <a:gd name="T43" fmla="*/ 2147483647 h 23"/>
                <a:gd name="T44" fmla="*/ 0 w 135"/>
                <a:gd name="T45" fmla="*/ 2147483647 h 23"/>
                <a:gd name="T46" fmla="*/ 0 w 135"/>
                <a:gd name="T47" fmla="*/ 2147483647 h 2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35"/>
                <a:gd name="T73" fmla="*/ 0 h 23"/>
                <a:gd name="T74" fmla="*/ 135 w 135"/>
                <a:gd name="T75" fmla="*/ 23 h 2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35" h="23">
                  <a:moveTo>
                    <a:pt x="0" y="16"/>
                  </a:moveTo>
                  <a:lnTo>
                    <a:pt x="23" y="8"/>
                  </a:lnTo>
                  <a:lnTo>
                    <a:pt x="39" y="8"/>
                  </a:lnTo>
                  <a:lnTo>
                    <a:pt x="63" y="8"/>
                  </a:lnTo>
                  <a:lnTo>
                    <a:pt x="71" y="0"/>
                  </a:lnTo>
                  <a:lnTo>
                    <a:pt x="87" y="0"/>
                  </a:lnTo>
                  <a:lnTo>
                    <a:pt x="95" y="0"/>
                  </a:lnTo>
                  <a:lnTo>
                    <a:pt x="103" y="0"/>
                  </a:lnTo>
                  <a:lnTo>
                    <a:pt x="111" y="0"/>
                  </a:lnTo>
                  <a:lnTo>
                    <a:pt x="119" y="0"/>
                  </a:lnTo>
                  <a:lnTo>
                    <a:pt x="127" y="0"/>
                  </a:lnTo>
                  <a:lnTo>
                    <a:pt x="135" y="0"/>
                  </a:lnTo>
                  <a:lnTo>
                    <a:pt x="127" y="8"/>
                  </a:lnTo>
                  <a:lnTo>
                    <a:pt x="111" y="8"/>
                  </a:lnTo>
                  <a:lnTo>
                    <a:pt x="95" y="16"/>
                  </a:lnTo>
                  <a:lnTo>
                    <a:pt x="71" y="16"/>
                  </a:lnTo>
                  <a:lnTo>
                    <a:pt x="47" y="23"/>
                  </a:lnTo>
                  <a:lnTo>
                    <a:pt x="31" y="23"/>
                  </a:lnTo>
                  <a:lnTo>
                    <a:pt x="23" y="23"/>
                  </a:lnTo>
                  <a:lnTo>
                    <a:pt x="15" y="23"/>
                  </a:lnTo>
                  <a:lnTo>
                    <a:pt x="7" y="23"/>
                  </a:lnTo>
                  <a:lnTo>
                    <a:pt x="0" y="16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60" name="Freeform 40"/>
            <p:cNvSpPr>
              <a:spLocks/>
            </p:cNvSpPr>
            <p:nvPr/>
          </p:nvSpPr>
          <p:spPr bwMode="auto">
            <a:xfrm>
              <a:off x="7512610" y="1834207"/>
              <a:ext cx="434899" cy="86980"/>
            </a:xfrm>
            <a:custGeom>
              <a:avLst/>
              <a:gdLst>
                <a:gd name="T0" fmla="*/ 2147483647 w 120"/>
                <a:gd name="T1" fmla="*/ 2147483647 h 24"/>
                <a:gd name="T2" fmla="*/ 2147483647 w 120"/>
                <a:gd name="T3" fmla="*/ 2147483647 h 24"/>
                <a:gd name="T4" fmla="*/ 2147483647 w 120"/>
                <a:gd name="T5" fmla="*/ 2147483647 h 24"/>
                <a:gd name="T6" fmla="*/ 2147483647 w 120"/>
                <a:gd name="T7" fmla="*/ 2147483647 h 24"/>
                <a:gd name="T8" fmla="*/ 2147483647 w 120"/>
                <a:gd name="T9" fmla="*/ 2147483647 h 24"/>
                <a:gd name="T10" fmla="*/ 2147483647 w 120"/>
                <a:gd name="T11" fmla="*/ 2147483647 h 24"/>
                <a:gd name="T12" fmla="*/ 2147483647 w 120"/>
                <a:gd name="T13" fmla="*/ 2147483647 h 24"/>
                <a:gd name="T14" fmla="*/ 2147483647 w 120"/>
                <a:gd name="T15" fmla="*/ 2147483647 h 24"/>
                <a:gd name="T16" fmla="*/ 2147483647 w 120"/>
                <a:gd name="T17" fmla="*/ 2147483647 h 24"/>
                <a:gd name="T18" fmla="*/ 0 w 120"/>
                <a:gd name="T19" fmla="*/ 2147483647 h 24"/>
                <a:gd name="T20" fmla="*/ 0 w 120"/>
                <a:gd name="T21" fmla="*/ 2147483647 h 24"/>
                <a:gd name="T22" fmla="*/ 2147483647 w 120"/>
                <a:gd name="T23" fmla="*/ 2147483647 h 24"/>
                <a:gd name="T24" fmla="*/ 2147483647 w 120"/>
                <a:gd name="T25" fmla="*/ 0 h 24"/>
                <a:gd name="T26" fmla="*/ 2147483647 w 120"/>
                <a:gd name="T27" fmla="*/ 0 h 24"/>
                <a:gd name="T28" fmla="*/ 2147483647 w 120"/>
                <a:gd name="T29" fmla="*/ 0 h 24"/>
                <a:gd name="T30" fmla="*/ 2147483647 w 120"/>
                <a:gd name="T31" fmla="*/ 0 h 24"/>
                <a:gd name="T32" fmla="*/ 2147483647 w 120"/>
                <a:gd name="T33" fmla="*/ 0 h 24"/>
                <a:gd name="T34" fmla="*/ 2147483647 w 120"/>
                <a:gd name="T35" fmla="*/ 0 h 24"/>
                <a:gd name="T36" fmla="*/ 2147483647 w 120"/>
                <a:gd name="T37" fmla="*/ 0 h 24"/>
                <a:gd name="T38" fmla="*/ 2147483647 w 120"/>
                <a:gd name="T39" fmla="*/ 0 h 24"/>
                <a:gd name="T40" fmla="*/ 2147483647 w 120"/>
                <a:gd name="T41" fmla="*/ 0 h 24"/>
                <a:gd name="T42" fmla="*/ 2147483647 w 120"/>
                <a:gd name="T43" fmla="*/ 2147483647 h 24"/>
                <a:gd name="T44" fmla="*/ 2147483647 w 120"/>
                <a:gd name="T45" fmla="*/ 2147483647 h 24"/>
                <a:gd name="T46" fmla="*/ 2147483647 w 120"/>
                <a:gd name="T47" fmla="*/ 2147483647 h 24"/>
                <a:gd name="T48" fmla="*/ 2147483647 w 120"/>
                <a:gd name="T49" fmla="*/ 2147483647 h 24"/>
                <a:gd name="T50" fmla="*/ 2147483647 w 120"/>
                <a:gd name="T51" fmla="*/ 2147483647 h 2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20"/>
                <a:gd name="T79" fmla="*/ 0 h 24"/>
                <a:gd name="T80" fmla="*/ 120 w 120"/>
                <a:gd name="T81" fmla="*/ 24 h 2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20" h="24">
                  <a:moveTo>
                    <a:pt x="104" y="8"/>
                  </a:moveTo>
                  <a:lnTo>
                    <a:pt x="80" y="16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8" y="16"/>
                  </a:lnTo>
                  <a:lnTo>
                    <a:pt x="0" y="16"/>
                  </a:lnTo>
                  <a:lnTo>
                    <a:pt x="32" y="8"/>
                  </a:lnTo>
                  <a:lnTo>
                    <a:pt x="64" y="0"/>
                  </a:lnTo>
                  <a:lnTo>
                    <a:pt x="72" y="0"/>
                  </a:lnTo>
                  <a:lnTo>
                    <a:pt x="88" y="0"/>
                  </a:lnTo>
                  <a:lnTo>
                    <a:pt x="96" y="0"/>
                  </a:lnTo>
                  <a:lnTo>
                    <a:pt x="104" y="0"/>
                  </a:lnTo>
                  <a:lnTo>
                    <a:pt x="112" y="0"/>
                  </a:lnTo>
                  <a:lnTo>
                    <a:pt x="120" y="0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104" y="8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61" name="Freeform 41"/>
            <p:cNvSpPr>
              <a:spLocks/>
            </p:cNvSpPr>
            <p:nvPr/>
          </p:nvSpPr>
          <p:spPr bwMode="auto">
            <a:xfrm>
              <a:off x="7860529" y="1921187"/>
              <a:ext cx="144966" cy="86980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2147483647 w 40"/>
                <a:gd name="T13" fmla="*/ 2147483647 h 24"/>
                <a:gd name="T14" fmla="*/ 0 w 40"/>
                <a:gd name="T15" fmla="*/ 2147483647 h 24"/>
                <a:gd name="T16" fmla="*/ 0 w 40"/>
                <a:gd name="T17" fmla="*/ 0 h 24"/>
                <a:gd name="T18" fmla="*/ 0 w 40"/>
                <a:gd name="T19" fmla="*/ 0 h 24"/>
                <a:gd name="T20" fmla="*/ 2147483647 w 40"/>
                <a:gd name="T21" fmla="*/ 0 h 24"/>
                <a:gd name="T22" fmla="*/ 2147483647 w 40"/>
                <a:gd name="T23" fmla="*/ 0 h 24"/>
                <a:gd name="T24" fmla="*/ 2147483647 w 40"/>
                <a:gd name="T25" fmla="*/ 2147483647 h 24"/>
                <a:gd name="T26" fmla="*/ 2147483647 w 40"/>
                <a:gd name="T27" fmla="*/ 2147483647 h 2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0"/>
                <a:gd name="T43" fmla="*/ 0 h 24"/>
                <a:gd name="T44" fmla="*/ 40 w 40"/>
                <a:gd name="T45" fmla="*/ 24 h 2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0" h="24">
                  <a:moveTo>
                    <a:pt x="32" y="8"/>
                  </a:moveTo>
                  <a:lnTo>
                    <a:pt x="40" y="16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24" y="24"/>
                  </a:lnTo>
                  <a:lnTo>
                    <a:pt x="16" y="16"/>
                  </a:lnTo>
                  <a:lnTo>
                    <a:pt x="0" y="8"/>
                  </a:lnTo>
                  <a:lnTo>
                    <a:pt x="0" y="0"/>
                  </a:lnTo>
                  <a:lnTo>
                    <a:pt x="8" y="0"/>
                  </a:lnTo>
                  <a:lnTo>
                    <a:pt x="16" y="0"/>
                  </a:lnTo>
                  <a:lnTo>
                    <a:pt x="32" y="8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62" name="Freeform 42"/>
            <p:cNvSpPr>
              <a:spLocks/>
            </p:cNvSpPr>
            <p:nvPr/>
          </p:nvSpPr>
          <p:spPr bwMode="auto">
            <a:xfrm>
              <a:off x="7657576" y="1692864"/>
              <a:ext cx="115973" cy="402283"/>
            </a:xfrm>
            <a:custGeom>
              <a:avLst/>
              <a:gdLst>
                <a:gd name="T0" fmla="*/ 0 w 32"/>
                <a:gd name="T1" fmla="*/ 0 h 111"/>
                <a:gd name="T2" fmla="*/ 2147483647 w 32"/>
                <a:gd name="T3" fmla="*/ 0 h 111"/>
                <a:gd name="T4" fmla="*/ 2147483647 w 32"/>
                <a:gd name="T5" fmla="*/ 0 h 111"/>
                <a:gd name="T6" fmla="*/ 2147483647 w 32"/>
                <a:gd name="T7" fmla="*/ 2147483647 h 111"/>
                <a:gd name="T8" fmla="*/ 2147483647 w 32"/>
                <a:gd name="T9" fmla="*/ 2147483647 h 111"/>
                <a:gd name="T10" fmla="*/ 2147483647 w 32"/>
                <a:gd name="T11" fmla="*/ 2147483647 h 111"/>
                <a:gd name="T12" fmla="*/ 2147483647 w 32"/>
                <a:gd name="T13" fmla="*/ 2147483647 h 111"/>
                <a:gd name="T14" fmla="*/ 2147483647 w 32"/>
                <a:gd name="T15" fmla="*/ 2147483647 h 111"/>
                <a:gd name="T16" fmla="*/ 2147483647 w 32"/>
                <a:gd name="T17" fmla="*/ 2147483647 h 111"/>
                <a:gd name="T18" fmla="*/ 2147483647 w 32"/>
                <a:gd name="T19" fmla="*/ 2147483647 h 111"/>
                <a:gd name="T20" fmla="*/ 2147483647 w 32"/>
                <a:gd name="T21" fmla="*/ 2147483647 h 111"/>
                <a:gd name="T22" fmla="*/ 2147483647 w 32"/>
                <a:gd name="T23" fmla="*/ 2147483647 h 111"/>
                <a:gd name="T24" fmla="*/ 2147483647 w 32"/>
                <a:gd name="T25" fmla="*/ 2147483647 h 111"/>
                <a:gd name="T26" fmla="*/ 2147483647 w 32"/>
                <a:gd name="T27" fmla="*/ 2147483647 h 111"/>
                <a:gd name="T28" fmla="*/ 2147483647 w 32"/>
                <a:gd name="T29" fmla="*/ 2147483647 h 111"/>
                <a:gd name="T30" fmla="*/ 2147483647 w 32"/>
                <a:gd name="T31" fmla="*/ 2147483647 h 111"/>
                <a:gd name="T32" fmla="*/ 2147483647 w 32"/>
                <a:gd name="T33" fmla="*/ 2147483647 h 111"/>
                <a:gd name="T34" fmla="*/ 2147483647 w 32"/>
                <a:gd name="T35" fmla="*/ 2147483647 h 111"/>
                <a:gd name="T36" fmla="*/ 2147483647 w 32"/>
                <a:gd name="T37" fmla="*/ 2147483647 h 111"/>
                <a:gd name="T38" fmla="*/ 0 w 32"/>
                <a:gd name="T39" fmla="*/ 0 h 111"/>
                <a:gd name="T40" fmla="*/ 0 w 32"/>
                <a:gd name="T41" fmla="*/ 0 h 11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2"/>
                <a:gd name="T64" fmla="*/ 0 h 111"/>
                <a:gd name="T65" fmla="*/ 32 w 32"/>
                <a:gd name="T66" fmla="*/ 111 h 11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2" h="111">
                  <a:moveTo>
                    <a:pt x="0" y="0"/>
                  </a:moveTo>
                  <a:lnTo>
                    <a:pt x="16" y="0"/>
                  </a:lnTo>
                  <a:lnTo>
                    <a:pt x="24" y="0"/>
                  </a:lnTo>
                  <a:lnTo>
                    <a:pt x="24" y="7"/>
                  </a:lnTo>
                  <a:lnTo>
                    <a:pt x="32" y="15"/>
                  </a:lnTo>
                  <a:lnTo>
                    <a:pt x="32" y="23"/>
                  </a:lnTo>
                  <a:lnTo>
                    <a:pt x="32" y="31"/>
                  </a:lnTo>
                  <a:lnTo>
                    <a:pt x="24" y="31"/>
                  </a:lnTo>
                  <a:lnTo>
                    <a:pt x="24" y="39"/>
                  </a:lnTo>
                  <a:lnTo>
                    <a:pt x="24" y="55"/>
                  </a:lnTo>
                  <a:lnTo>
                    <a:pt x="24" y="63"/>
                  </a:lnTo>
                  <a:lnTo>
                    <a:pt x="24" y="79"/>
                  </a:lnTo>
                  <a:lnTo>
                    <a:pt x="24" y="95"/>
                  </a:lnTo>
                  <a:lnTo>
                    <a:pt x="24" y="111"/>
                  </a:lnTo>
                  <a:lnTo>
                    <a:pt x="8" y="111"/>
                  </a:lnTo>
                  <a:lnTo>
                    <a:pt x="8" y="79"/>
                  </a:lnTo>
                  <a:lnTo>
                    <a:pt x="8" y="47"/>
                  </a:lnTo>
                  <a:lnTo>
                    <a:pt x="8" y="23"/>
                  </a:lnTo>
                  <a:lnTo>
                    <a:pt x="0" y="0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63" name="Freeform 43"/>
            <p:cNvSpPr>
              <a:spLocks/>
            </p:cNvSpPr>
            <p:nvPr/>
          </p:nvSpPr>
          <p:spPr bwMode="auto">
            <a:xfrm>
              <a:off x="7400260" y="2066153"/>
              <a:ext cx="688591" cy="86980"/>
            </a:xfrm>
            <a:custGeom>
              <a:avLst/>
              <a:gdLst>
                <a:gd name="T0" fmla="*/ 2147483647 w 190"/>
                <a:gd name="T1" fmla="*/ 2147483647 h 24"/>
                <a:gd name="T2" fmla="*/ 2147483647 w 190"/>
                <a:gd name="T3" fmla="*/ 2147483647 h 24"/>
                <a:gd name="T4" fmla="*/ 0 w 190"/>
                <a:gd name="T5" fmla="*/ 2147483647 h 24"/>
                <a:gd name="T6" fmla="*/ 2147483647 w 190"/>
                <a:gd name="T7" fmla="*/ 2147483647 h 24"/>
                <a:gd name="T8" fmla="*/ 2147483647 w 190"/>
                <a:gd name="T9" fmla="*/ 2147483647 h 24"/>
                <a:gd name="T10" fmla="*/ 2147483647 w 190"/>
                <a:gd name="T11" fmla="*/ 2147483647 h 24"/>
                <a:gd name="T12" fmla="*/ 2147483647 w 190"/>
                <a:gd name="T13" fmla="*/ 0 h 24"/>
                <a:gd name="T14" fmla="*/ 2147483647 w 190"/>
                <a:gd name="T15" fmla="*/ 0 h 24"/>
                <a:gd name="T16" fmla="*/ 2147483647 w 190"/>
                <a:gd name="T17" fmla="*/ 0 h 24"/>
                <a:gd name="T18" fmla="*/ 2147483647 w 190"/>
                <a:gd name="T19" fmla="*/ 0 h 24"/>
                <a:gd name="T20" fmla="*/ 2147483647 w 190"/>
                <a:gd name="T21" fmla="*/ 0 h 24"/>
                <a:gd name="T22" fmla="*/ 2147483647 w 190"/>
                <a:gd name="T23" fmla="*/ 0 h 24"/>
                <a:gd name="T24" fmla="*/ 2147483647 w 190"/>
                <a:gd name="T25" fmla="*/ 0 h 24"/>
                <a:gd name="T26" fmla="*/ 2147483647 w 190"/>
                <a:gd name="T27" fmla="*/ 2147483647 h 24"/>
                <a:gd name="T28" fmla="*/ 2147483647 w 190"/>
                <a:gd name="T29" fmla="*/ 2147483647 h 24"/>
                <a:gd name="T30" fmla="*/ 2147483647 w 190"/>
                <a:gd name="T31" fmla="*/ 2147483647 h 24"/>
                <a:gd name="T32" fmla="*/ 2147483647 w 190"/>
                <a:gd name="T33" fmla="*/ 2147483647 h 24"/>
                <a:gd name="T34" fmla="*/ 2147483647 w 190"/>
                <a:gd name="T35" fmla="*/ 2147483647 h 24"/>
                <a:gd name="T36" fmla="*/ 2147483647 w 190"/>
                <a:gd name="T37" fmla="*/ 2147483647 h 24"/>
                <a:gd name="T38" fmla="*/ 2147483647 w 190"/>
                <a:gd name="T39" fmla="*/ 2147483647 h 24"/>
                <a:gd name="T40" fmla="*/ 2147483647 w 190"/>
                <a:gd name="T41" fmla="*/ 2147483647 h 24"/>
                <a:gd name="T42" fmla="*/ 2147483647 w 190"/>
                <a:gd name="T43" fmla="*/ 2147483647 h 24"/>
                <a:gd name="T44" fmla="*/ 2147483647 w 190"/>
                <a:gd name="T45" fmla="*/ 2147483647 h 24"/>
                <a:gd name="T46" fmla="*/ 2147483647 w 190"/>
                <a:gd name="T47" fmla="*/ 2147483647 h 24"/>
                <a:gd name="T48" fmla="*/ 2147483647 w 190"/>
                <a:gd name="T49" fmla="*/ 2147483647 h 24"/>
                <a:gd name="T50" fmla="*/ 2147483647 w 190"/>
                <a:gd name="T51" fmla="*/ 2147483647 h 24"/>
                <a:gd name="T52" fmla="*/ 2147483647 w 190"/>
                <a:gd name="T53" fmla="*/ 2147483647 h 24"/>
                <a:gd name="T54" fmla="*/ 2147483647 w 190"/>
                <a:gd name="T55" fmla="*/ 2147483647 h 2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90"/>
                <a:gd name="T85" fmla="*/ 0 h 24"/>
                <a:gd name="T86" fmla="*/ 190 w 190"/>
                <a:gd name="T87" fmla="*/ 24 h 2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90" h="24">
                  <a:moveTo>
                    <a:pt x="8" y="24"/>
                  </a:moveTo>
                  <a:lnTo>
                    <a:pt x="8" y="16"/>
                  </a:lnTo>
                  <a:lnTo>
                    <a:pt x="0" y="16"/>
                  </a:lnTo>
                  <a:lnTo>
                    <a:pt x="24" y="16"/>
                  </a:lnTo>
                  <a:lnTo>
                    <a:pt x="39" y="8"/>
                  </a:lnTo>
                  <a:lnTo>
                    <a:pt x="63" y="8"/>
                  </a:lnTo>
                  <a:lnTo>
                    <a:pt x="95" y="0"/>
                  </a:lnTo>
                  <a:lnTo>
                    <a:pt x="119" y="0"/>
                  </a:lnTo>
                  <a:lnTo>
                    <a:pt x="135" y="0"/>
                  </a:lnTo>
                  <a:lnTo>
                    <a:pt x="151" y="0"/>
                  </a:lnTo>
                  <a:lnTo>
                    <a:pt x="159" y="0"/>
                  </a:lnTo>
                  <a:lnTo>
                    <a:pt x="174" y="0"/>
                  </a:lnTo>
                  <a:lnTo>
                    <a:pt x="182" y="0"/>
                  </a:lnTo>
                  <a:lnTo>
                    <a:pt x="190" y="8"/>
                  </a:lnTo>
                  <a:lnTo>
                    <a:pt x="182" y="16"/>
                  </a:lnTo>
                  <a:lnTo>
                    <a:pt x="167" y="16"/>
                  </a:lnTo>
                  <a:lnTo>
                    <a:pt x="151" y="16"/>
                  </a:lnTo>
                  <a:lnTo>
                    <a:pt x="111" y="16"/>
                  </a:lnTo>
                  <a:lnTo>
                    <a:pt x="71" y="16"/>
                  </a:lnTo>
                  <a:lnTo>
                    <a:pt x="55" y="24"/>
                  </a:lnTo>
                  <a:lnTo>
                    <a:pt x="39" y="24"/>
                  </a:lnTo>
                  <a:lnTo>
                    <a:pt x="31" y="24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8" y="24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64" name="Freeform 44"/>
            <p:cNvSpPr>
              <a:spLocks/>
            </p:cNvSpPr>
            <p:nvPr/>
          </p:nvSpPr>
          <p:spPr bwMode="auto">
            <a:xfrm>
              <a:off x="7284287" y="1431924"/>
              <a:ext cx="978523" cy="1036510"/>
            </a:xfrm>
            <a:custGeom>
              <a:avLst/>
              <a:gdLst>
                <a:gd name="T0" fmla="*/ 2147483647 w 270"/>
                <a:gd name="T1" fmla="*/ 2147483647 h 286"/>
                <a:gd name="T2" fmla="*/ 2147483647 w 270"/>
                <a:gd name="T3" fmla="*/ 2147483647 h 286"/>
                <a:gd name="T4" fmla="*/ 2147483647 w 270"/>
                <a:gd name="T5" fmla="*/ 0 h 286"/>
                <a:gd name="T6" fmla="*/ 2147483647 w 270"/>
                <a:gd name="T7" fmla="*/ 2147483647 h 286"/>
                <a:gd name="T8" fmla="*/ 2147483647 w 270"/>
                <a:gd name="T9" fmla="*/ 2147483647 h 286"/>
                <a:gd name="T10" fmla="*/ 2147483647 w 270"/>
                <a:gd name="T11" fmla="*/ 2147483647 h 286"/>
                <a:gd name="T12" fmla="*/ 2147483647 w 270"/>
                <a:gd name="T13" fmla="*/ 2147483647 h 286"/>
                <a:gd name="T14" fmla="*/ 2147483647 w 270"/>
                <a:gd name="T15" fmla="*/ 2147483647 h 286"/>
                <a:gd name="T16" fmla="*/ 2147483647 w 270"/>
                <a:gd name="T17" fmla="*/ 2147483647 h 286"/>
                <a:gd name="T18" fmla="*/ 2147483647 w 270"/>
                <a:gd name="T19" fmla="*/ 2147483647 h 286"/>
                <a:gd name="T20" fmla="*/ 2147483647 w 270"/>
                <a:gd name="T21" fmla="*/ 2147483647 h 286"/>
                <a:gd name="T22" fmla="*/ 2147483647 w 270"/>
                <a:gd name="T23" fmla="*/ 2147483647 h 286"/>
                <a:gd name="T24" fmla="*/ 2147483647 w 270"/>
                <a:gd name="T25" fmla="*/ 2147483647 h 286"/>
                <a:gd name="T26" fmla="*/ 2147483647 w 270"/>
                <a:gd name="T27" fmla="*/ 2147483647 h 286"/>
                <a:gd name="T28" fmla="*/ 2147483647 w 270"/>
                <a:gd name="T29" fmla="*/ 2147483647 h 286"/>
                <a:gd name="T30" fmla="*/ 2147483647 w 270"/>
                <a:gd name="T31" fmla="*/ 2147483647 h 286"/>
                <a:gd name="T32" fmla="*/ 2147483647 w 270"/>
                <a:gd name="T33" fmla="*/ 2147483647 h 286"/>
                <a:gd name="T34" fmla="*/ 2147483647 w 270"/>
                <a:gd name="T35" fmla="*/ 2147483647 h 286"/>
                <a:gd name="T36" fmla="*/ 2147483647 w 270"/>
                <a:gd name="T37" fmla="*/ 2147483647 h 286"/>
                <a:gd name="T38" fmla="*/ 2147483647 w 270"/>
                <a:gd name="T39" fmla="*/ 2147483647 h 286"/>
                <a:gd name="T40" fmla="*/ 2147483647 w 270"/>
                <a:gd name="T41" fmla="*/ 2147483647 h 286"/>
                <a:gd name="T42" fmla="*/ 2147483647 w 270"/>
                <a:gd name="T43" fmla="*/ 2147483647 h 286"/>
                <a:gd name="T44" fmla="*/ 2147483647 w 270"/>
                <a:gd name="T45" fmla="*/ 2147483647 h 286"/>
                <a:gd name="T46" fmla="*/ 2147483647 w 270"/>
                <a:gd name="T47" fmla="*/ 2147483647 h 286"/>
                <a:gd name="T48" fmla="*/ 2147483647 w 270"/>
                <a:gd name="T49" fmla="*/ 2147483647 h 286"/>
                <a:gd name="T50" fmla="*/ 2147483647 w 270"/>
                <a:gd name="T51" fmla="*/ 2147483647 h 286"/>
                <a:gd name="T52" fmla="*/ 2147483647 w 270"/>
                <a:gd name="T53" fmla="*/ 2147483647 h 286"/>
                <a:gd name="T54" fmla="*/ 2147483647 w 270"/>
                <a:gd name="T55" fmla="*/ 2147483647 h 286"/>
                <a:gd name="T56" fmla="*/ 2147483647 w 270"/>
                <a:gd name="T57" fmla="*/ 2147483647 h 286"/>
                <a:gd name="T58" fmla="*/ 2147483647 w 270"/>
                <a:gd name="T59" fmla="*/ 2147483647 h 286"/>
                <a:gd name="T60" fmla="*/ 2147483647 w 270"/>
                <a:gd name="T61" fmla="*/ 2147483647 h 286"/>
                <a:gd name="T62" fmla="*/ 2147483647 w 270"/>
                <a:gd name="T63" fmla="*/ 2147483647 h 286"/>
                <a:gd name="T64" fmla="*/ 2147483647 w 270"/>
                <a:gd name="T65" fmla="*/ 2147483647 h 286"/>
                <a:gd name="T66" fmla="*/ 2147483647 w 270"/>
                <a:gd name="T67" fmla="*/ 2147483647 h 286"/>
                <a:gd name="T68" fmla="*/ 2147483647 w 270"/>
                <a:gd name="T69" fmla="*/ 2147483647 h 286"/>
                <a:gd name="T70" fmla="*/ 0 w 270"/>
                <a:gd name="T71" fmla="*/ 2147483647 h 286"/>
                <a:gd name="T72" fmla="*/ 2147483647 w 270"/>
                <a:gd name="T73" fmla="*/ 2147483647 h 286"/>
                <a:gd name="T74" fmla="*/ 2147483647 w 270"/>
                <a:gd name="T75" fmla="*/ 2147483647 h 286"/>
                <a:gd name="T76" fmla="*/ 2147483647 w 270"/>
                <a:gd name="T77" fmla="*/ 2147483647 h 286"/>
                <a:gd name="T78" fmla="*/ 2147483647 w 270"/>
                <a:gd name="T79" fmla="*/ 2147483647 h 28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70"/>
                <a:gd name="T121" fmla="*/ 0 h 286"/>
                <a:gd name="T122" fmla="*/ 270 w 270"/>
                <a:gd name="T123" fmla="*/ 286 h 28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70" h="286">
                  <a:moveTo>
                    <a:pt x="183" y="16"/>
                  </a:moveTo>
                  <a:lnTo>
                    <a:pt x="191" y="16"/>
                  </a:lnTo>
                  <a:lnTo>
                    <a:pt x="206" y="8"/>
                  </a:lnTo>
                  <a:lnTo>
                    <a:pt x="214" y="8"/>
                  </a:lnTo>
                  <a:lnTo>
                    <a:pt x="222" y="0"/>
                  </a:lnTo>
                  <a:lnTo>
                    <a:pt x="230" y="8"/>
                  </a:lnTo>
                  <a:lnTo>
                    <a:pt x="238" y="8"/>
                  </a:lnTo>
                  <a:lnTo>
                    <a:pt x="246" y="8"/>
                  </a:lnTo>
                  <a:lnTo>
                    <a:pt x="254" y="16"/>
                  </a:lnTo>
                  <a:lnTo>
                    <a:pt x="262" y="16"/>
                  </a:lnTo>
                  <a:lnTo>
                    <a:pt x="270" y="24"/>
                  </a:lnTo>
                  <a:lnTo>
                    <a:pt x="270" y="32"/>
                  </a:lnTo>
                  <a:lnTo>
                    <a:pt x="262" y="40"/>
                  </a:lnTo>
                  <a:lnTo>
                    <a:pt x="262" y="56"/>
                  </a:lnTo>
                  <a:lnTo>
                    <a:pt x="262" y="72"/>
                  </a:lnTo>
                  <a:lnTo>
                    <a:pt x="262" y="87"/>
                  </a:lnTo>
                  <a:lnTo>
                    <a:pt x="262" y="111"/>
                  </a:lnTo>
                  <a:lnTo>
                    <a:pt x="262" y="143"/>
                  </a:lnTo>
                  <a:lnTo>
                    <a:pt x="270" y="167"/>
                  </a:lnTo>
                  <a:lnTo>
                    <a:pt x="270" y="191"/>
                  </a:lnTo>
                  <a:lnTo>
                    <a:pt x="270" y="215"/>
                  </a:lnTo>
                  <a:lnTo>
                    <a:pt x="270" y="230"/>
                  </a:lnTo>
                  <a:lnTo>
                    <a:pt x="262" y="246"/>
                  </a:lnTo>
                  <a:lnTo>
                    <a:pt x="262" y="270"/>
                  </a:lnTo>
                  <a:lnTo>
                    <a:pt x="254" y="278"/>
                  </a:lnTo>
                  <a:lnTo>
                    <a:pt x="246" y="286"/>
                  </a:lnTo>
                  <a:lnTo>
                    <a:pt x="238" y="286"/>
                  </a:lnTo>
                  <a:lnTo>
                    <a:pt x="238" y="278"/>
                  </a:lnTo>
                  <a:lnTo>
                    <a:pt x="230" y="262"/>
                  </a:lnTo>
                  <a:lnTo>
                    <a:pt x="214" y="246"/>
                  </a:lnTo>
                  <a:lnTo>
                    <a:pt x="214" y="238"/>
                  </a:lnTo>
                  <a:lnTo>
                    <a:pt x="206" y="238"/>
                  </a:lnTo>
                  <a:lnTo>
                    <a:pt x="206" y="230"/>
                  </a:lnTo>
                  <a:lnTo>
                    <a:pt x="214" y="230"/>
                  </a:lnTo>
                  <a:lnTo>
                    <a:pt x="222" y="230"/>
                  </a:lnTo>
                  <a:lnTo>
                    <a:pt x="238" y="238"/>
                  </a:lnTo>
                  <a:lnTo>
                    <a:pt x="238" y="230"/>
                  </a:lnTo>
                  <a:lnTo>
                    <a:pt x="246" y="222"/>
                  </a:lnTo>
                  <a:lnTo>
                    <a:pt x="246" y="215"/>
                  </a:lnTo>
                  <a:lnTo>
                    <a:pt x="246" y="207"/>
                  </a:lnTo>
                  <a:lnTo>
                    <a:pt x="246" y="191"/>
                  </a:lnTo>
                  <a:lnTo>
                    <a:pt x="246" y="175"/>
                  </a:lnTo>
                  <a:lnTo>
                    <a:pt x="246" y="151"/>
                  </a:lnTo>
                  <a:lnTo>
                    <a:pt x="246" y="127"/>
                  </a:lnTo>
                  <a:lnTo>
                    <a:pt x="246" y="103"/>
                  </a:lnTo>
                  <a:lnTo>
                    <a:pt x="238" y="87"/>
                  </a:lnTo>
                  <a:lnTo>
                    <a:pt x="238" y="72"/>
                  </a:lnTo>
                  <a:lnTo>
                    <a:pt x="238" y="56"/>
                  </a:lnTo>
                  <a:lnTo>
                    <a:pt x="230" y="32"/>
                  </a:lnTo>
                  <a:lnTo>
                    <a:pt x="222" y="24"/>
                  </a:lnTo>
                  <a:lnTo>
                    <a:pt x="214" y="24"/>
                  </a:lnTo>
                  <a:lnTo>
                    <a:pt x="206" y="24"/>
                  </a:lnTo>
                  <a:lnTo>
                    <a:pt x="199" y="24"/>
                  </a:lnTo>
                  <a:lnTo>
                    <a:pt x="183" y="24"/>
                  </a:lnTo>
                  <a:lnTo>
                    <a:pt x="143" y="32"/>
                  </a:lnTo>
                  <a:lnTo>
                    <a:pt x="103" y="32"/>
                  </a:lnTo>
                  <a:lnTo>
                    <a:pt x="48" y="40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32" y="32"/>
                  </a:lnTo>
                  <a:lnTo>
                    <a:pt x="40" y="32"/>
                  </a:lnTo>
                  <a:lnTo>
                    <a:pt x="63" y="24"/>
                  </a:lnTo>
                  <a:lnTo>
                    <a:pt x="95" y="24"/>
                  </a:lnTo>
                  <a:lnTo>
                    <a:pt x="127" y="24"/>
                  </a:lnTo>
                  <a:lnTo>
                    <a:pt x="151" y="16"/>
                  </a:lnTo>
                  <a:lnTo>
                    <a:pt x="183" y="16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65" name="Freeform 45"/>
            <p:cNvSpPr>
              <a:spLocks/>
            </p:cNvSpPr>
            <p:nvPr/>
          </p:nvSpPr>
          <p:spPr bwMode="auto">
            <a:xfrm>
              <a:off x="7284287" y="2236488"/>
              <a:ext cx="804564" cy="86980"/>
            </a:xfrm>
            <a:custGeom>
              <a:avLst/>
              <a:gdLst>
                <a:gd name="T0" fmla="*/ 0 w 222"/>
                <a:gd name="T1" fmla="*/ 2147483647 h 24"/>
                <a:gd name="T2" fmla="*/ 2147483647 w 222"/>
                <a:gd name="T3" fmla="*/ 2147483647 h 24"/>
                <a:gd name="T4" fmla="*/ 2147483647 w 222"/>
                <a:gd name="T5" fmla="*/ 2147483647 h 24"/>
                <a:gd name="T6" fmla="*/ 2147483647 w 222"/>
                <a:gd name="T7" fmla="*/ 2147483647 h 24"/>
                <a:gd name="T8" fmla="*/ 2147483647 w 222"/>
                <a:gd name="T9" fmla="*/ 2147483647 h 24"/>
                <a:gd name="T10" fmla="*/ 2147483647 w 222"/>
                <a:gd name="T11" fmla="*/ 2147483647 h 24"/>
                <a:gd name="T12" fmla="*/ 2147483647 w 222"/>
                <a:gd name="T13" fmla="*/ 2147483647 h 24"/>
                <a:gd name="T14" fmla="*/ 2147483647 w 222"/>
                <a:gd name="T15" fmla="*/ 2147483647 h 24"/>
                <a:gd name="T16" fmla="*/ 2147483647 w 222"/>
                <a:gd name="T17" fmla="*/ 2147483647 h 24"/>
                <a:gd name="T18" fmla="*/ 2147483647 w 222"/>
                <a:gd name="T19" fmla="*/ 0 h 24"/>
                <a:gd name="T20" fmla="*/ 2147483647 w 222"/>
                <a:gd name="T21" fmla="*/ 0 h 24"/>
                <a:gd name="T22" fmla="*/ 2147483647 w 222"/>
                <a:gd name="T23" fmla="*/ 0 h 24"/>
                <a:gd name="T24" fmla="*/ 2147483647 w 222"/>
                <a:gd name="T25" fmla="*/ 0 h 24"/>
                <a:gd name="T26" fmla="*/ 2147483647 w 222"/>
                <a:gd name="T27" fmla="*/ 0 h 24"/>
                <a:gd name="T28" fmla="*/ 2147483647 w 222"/>
                <a:gd name="T29" fmla="*/ 0 h 24"/>
                <a:gd name="T30" fmla="*/ 2147483647 w 222"/>
                <a:gd name="T31" fmla="*/ 2147483647 h 24"/>
                <a:gd name="T32" fmla="*/ 2147483647 w 222"/>
                <a:gd name="T33" fmla="*/ 2147483647 h 24"/>
                <a:gd name="T34" fmla="*/ 2147483647 w 222"/>
                <a:gd name="T35" fmla="*/ 2147483647 h 24"/>
                <a:gd name="T36" fmla="*/ 2147483647 w 222"/>
                <a:gd name="T37" fmla="*/ 2147483647 h 24"/>
                <a:gd name="T38" fmla="*/ 2147483647 w 222"/>
                <a:gd name="T39" fmla="*/ 2147483647 h 24"/>
                <a:gd name="T40" fmla="*/ 2147483647 w 222"/>
                <a:gd name="T41" fmla="*/ 2147483647 h 24"/>
                <a:gd name="T42" fmla="*/ 2147483647 w 222"/>
                <a:gd name="T43" fmla="*/ 2147483647 h 24"/>
                <a:gd name="T44" fmla="*/ 2147483647 w 222"/>
                <a:gd name="T45" fmla="*/ 2147483647 h 24"/>
                <a:gd name="T46" fmla="*/ 2147483647 w 222"/>
                <a:gd name="T47" fmla="*/ 2147483647 h 24"/>
                <a:gd name="T48" fmla="*/ 2147483647 w 222"/>
                <a:gd name="T49" fmla="*/ 2147483647 h 24"/>
                <a:gd name="T50" fmla="*/ 2147483647 w 222"/>
                <a:gd name="T51" fmla="*/ 2147483647 h 24"/>
                <a:gd name="T52" fmla="*/ 0 w 222"/>
                <a:gd name="T53" fmla="*/ 2147483647 h 24"/>
                <a:gd name="T54" fmla="*/ 0 w 222"/>
                <a:gd name="T55" fmla="*/ 2147483647 h 2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22"/>
                <a:gd name="T85" fmla="*/ 0 h 24"/>
                <a:gd name="T86" fmla="*/ 222 w 222"/>
                <a:gd name="T87" fmla="*/ 24 h 2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22" h="24">
                  <a:moveTo>
                    <a:pt x="0" y="16"/>
                  </a:moveTo>
                  <a:lnTo>
                    <a:pt x="8" y="16"/>
                  </a:lnTo>
                  <a:lnTo>
                    <a:pt x="16" y="8"/>
                  </a:lnTo>
                  <a:lnTo>
                    <a:pt x="24" y="8"/>
                  </a:lnTo>
                  <a:lnTo>
                    <a:pt x="32" y="8"/>
                  </a:lnTo>
                  <a:lnTo>
                    <a:pt x="40" y="8"/>
                  </a:lnTo>
                  <a:lnTo>
                    <a:pt x="56" y="8"/>
                  </a:lnTo>
                  <a:lnTo>
                    <a:pt x="71" y="8"/>
                  </a:lnTo>
                  <a:lnTo>
                    <a:pt x="87" y="8"/>
                  </a:lnTo>
                  <a:lnTo>
                    <a:pt x="127" y="0"/>
                  </a:lnTo>
                  <a:lnTo>
                    <a:pt x="151" y="0"/>
                  </a:lnTo>
                  <a:lnTo>
                    <a:pt x="175" y="0"/>
                  </a:lnTo>
                  <a:lnTo>
                    <a:pt x="191" y="0"/>
                  </a:lnTo>
                  <a:lnTo>
                    <a:pt x="199" y="0"/>
                  </a:lnTo>
                  <a:lnTo>
                    <a:pt x="206" y="0"/>
                  </a:lnTo>
                  <a:lnTo>
                    <a:pt x="214" y="8"/>
                  </a:lnTo>
                  <a:lnTo>
                    <a:pt x="222" y="16"/>
                  </a:lnTo>
                  <a:lnTo>
                    <a:pt x="191" y="16"/>
                  </a:lnTo>
                  <a:lnTo>
                    <a:pt x="167" y="16"/>
                  </a:lnTo>
                  <a:lnTo>
                    <a:pt x="151" y="16"/>
                  </a:lnTo>
                  <a:lnTo>
                    <a:pt x="135" y="16"/>
                  </a:lnTo>
                  <a:lnTo>
                    <a:pt x="119" y="16"/>
                  </a:lnTo>
                  <a:lnTo>
                    <a:pt x="95" y="16"/>
                  </a:lnTo>
                  <a:lnTo>
                    <a:pt x="71" y="24"/>
                  </a:lnTo>
                  <a:lnTo>
                    <a:pt x="48" y="24"/>
                  </a:lnTo>
                  <a:lnTo>
                    <a:pt x="8" y="24"/>
                  </a:lnTo>
                  <a:lnTo>
                    <a:pt x="0" y="16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4779" name="Freeform 38"/>
          <p:cNvSpPr>
            <a:spLocks/>
          </p:cNvSpPr>
          <p:nvPr/>
        </p:nvSpPr>
        <p:spPr bwMode="auto">
          <a:xfrm>
            <a:off x="7883525" y="3452813"/>
            <a:ext cx="25400" cy="252412"/>
          </a:xfrm>
          <a:custGeom>
            <a:avLst/>
            <a:gdLst>
              <a:gd name="T0" fmla="*/ 0 w 32"/>
              <a:gd name="T1" fmla="*/ 2147483647 h 246"/>
              <a:gd name="T2" fmla="*/ 0 w 32"/>
              <a:gd name="T3" fmla="*/ 2147483647 h 246"/>
              <a:gd name="T4" fmla="*/ 0 w 32"/>
              <a:gd name="T5" fmla="*/ 0 h 246"/>
              <a:gd name="T6" fmla="*/ 0 w 32"/>
              <a:gd name="T7" fmla="*/ 0 h 246"/>
              <a:gd name="T8" fmla="*/ 2147483647 w 32"/>
              <a:gd name="T9" fmla="*/ 0 h 246"/>
              <a:gd name="T10" fmla="*/ 2147483647 w 32"/>
              <a:gd name="T11" fmla="*/ 2147483647 h 246"/>
              <a:gd name="T12" fmla="*/ 2147483647 w 32"/>
              <a:gd name="T13" fmla="*/ 2147483647 h 246"/>
              <a:gd name="T14" fmla="*/ 2147483647 w 32"/>
              <a:gd name="T15" fmla="*/ 2147483647 h 246"/>
              <a:gd name="T16" fmla="*/ 2147483647 w 32"/>
              <a:gd name="T17" fmla="*/ 2147483647 h 246"/>
              <a:gd name="T18" fmla="*/ 2147483647 w 32"/>
              <a:gd name="T19" fmla="*/ 2147483647 h 246"/>
              <a:gd name="T20" fmla="*/ 2147483647 w 32"/>
              <a:gd name="T21" fmla="*/ 2147483647 h 246"/>
              <a:gd name="T22" fmla="*/ 2147483647 w 32"/>
              <a:gd name="T23" fmla="*/ 2147483647 h 246"/>
              <a:gd name="T24" fmla="*/ 2147483647 w 32"/>
              <a:gd name="T25" fmla="*/ 2147483647 h 246"/>
              <a:gd name="T26" fmla="*/ 2147483647 w 32"/>
              <a:gd name="T27" fmla="*/ 2147483647 h 246"/>
              <a:gd name="T28" fmla="*/ 2147483647 w 32"/>
              <a:gd name="T29" fmla="*/ 2147483647 h 246"/>
              <a:gd name="T30" fmla="*/ 2147483647 w 32"/>
              <a:gd name="T31" fmla="*/ 2147483647 h 246"/>
              <a:gd name="T32" fmla="*/ 2147483647 w 32"/>
              <a:gd name="T33" fmla="*/ 2147483647 h 246"/>
              <a:gd name="T34" fmla="*/ 2147483647 w 32"/>
              <a:gd name="T35" fmla="*/ 2147483647 h 246"/>
              <a:gd name="T36" fmla="*/ 2147483647 w 32"/>
              <a:gd name="T37" fmla="*/ 2147483647 h 246"/>
              <a:gd name="T38" fmla="*/ 2147483647 w 32"/>
              <a:gd name="T39" fmla="*/ 2147483647 h 246"/>
              <a:gd name="T40" fmla="*/ 2147483647 w 32"/>
              <a:gd name="T41" fmla="*/ 2147483647 h 246"/>
              <a:gd name="T42" fmla="*/ 0 w 32"/>
              <a:gd name="T43" fmla="*/ 2147483647 h 246"/>
              <a:gd name="T44" fmla="*/ 0 w 32"/>
              <a:gd name="T45" fmla="*/ 2147483647 h 246"/>
              <a:gd name="T46" fmla="*/ 0 w 32"/>
              <a:gd name="T47" fmla="*/ 2147483647 h 246"/>
              <a:gd name="T48" fmla="*/ 0 w 32"/>
              <a:gd name="T49" fmla="*/ 2147483647 h 246"/>
              <a:gd name="T50" fmla="*/ 2147483647 w 32"/>
              <a:gd name="T51" fmla="*/ 2147483647 h 246"/>
              <a:gd name="T52" fmla="*/ 2147483647 w 32"/>
              <a:gd name="T53" fmla="*/ 2147483647 h 246"/>
              <a:gd name="T54" fmla="*/ 2147483647 w 32"/>
              <a:gd name="T55" fmla="*/ 2147483647 h 246"/>
              <a:gd name="T56" fmla="*/ 2147483647 w 32"/>
              <a:gd name="T57" fmla="*/ 2147483647 h 246"/>
              <a:gd name="T58" fmla="*/ 2147483647 w 32"/>
              <a:gd name="T59" fmla="*/ 2147483647 h 246"/>
              <a:gd name="T60" fmla="*/ 2147483647 w 32"/>
              <a:gd name="T61" fmla="*/ 2147483647 h 246"/>
              <a:gd name="T62" fmla="*/ 2147483647 w 32"/>
              <a:gd name="T63" fmla="*/ 2147483647 h 246"/>
              <a:gd name="T64" fmla="*/ 2147483647 w 32"/>
              <a:gd name="T65" fmla="*/ 2147483647 h 246"/>
              <a:gd name="T66" fmla="*/ 2147483647 w 32"/>
              <a:gd name="T67" fmla="*/ 2147483647 h 246"/>
              <a:gd name="T68" fmla="*/ 2147483647 w 32"/>
              <a:gd name="T69" fmla="*/ 2147483647 h 246"/>
              <a:gd name="T70" fmla="*/ 0 w 32"/>
              <a:gd name="T71" fmla="*/ 2147483647 h 246"/>
              <a:gd name="T72" fmla="*/ 0 w 32"/>
              <a:gd name="T73" fmla="*/ 2147483647 h 24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32"/>
              <a:gd name="T112" fmla="*/ 0 h 246"/>
              <a:gd name="T113" fmla="*/ 32 w 32"/>
              <a:gd name="T114" fmla="*/ 246 h 24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32" h="246">
                <a:moveTo>
                  <a:pt x="0" y="16"/>
                </a:moveTo>
                <a:lnTo>
                  <a:pt x="0" y="8"/>
                </a:lnTo>
                <a:lnTo>
                  <a:pt x="0" y="0"/>
                </a:lnTo>
                <a:lnTo>
                  <a:pt x="8" y="0"/>
                </a:lnTo>
                <a:lnTo>
                  <a:pt x="16" y="8"/>
                </a:lnTo>
                <a:lnTo>
                  <a:pt x="32" y="8"/>
                </a:lnTo>
                <a:lnTo>
                  <a:pt x="32" y="40"/>
                </a:lnTo>
                <a:lnTo>
                  <a:pt x="32" y="63"/>
                </a:lnTo>
                <a:lnTo>
                  <a:pt x="32" y="87"/>
                </a:lnTo>
                <a:lnTo>
                  <a:pt x="32" y="111"/>
                </a:lnTo>
                <a:lnTo>
                  <a:pt x="24" y="135"/>
                </a:lnTo>
                <a:lnTo>
                  <a:pt x="24" y="159"/>
                </a:lnTo>
                <a:lnTo>
                  <a:pt x="24" y="175"/>
                </a:lnTo>
                <a:lnTo>
                  <a:pt x="24" y="191"/>
                </a:lnTo>
                <a:lnTo>
                  <a:pt x="24" y="214"/>
                </a:lnTo>
                <a:lnTo>
                  <a:pt x="24" y="230"/>
                </a:lnTo>
                <a:lnTo>
                  <a:pt x="16" y="246"/>
                </a:lnTo>
                <a:lnTo>
                  <a:pt x="8" y="246"/>
                </a:lnTo>
                <a:lnTo>
                  <a:pt x="8" y="238"/>
                </a:lnTo>
                <a:lnTo>
                  <a:pt x="0" y="230"/>
                </a:lnTo>
                <a:lnTo>
                  <a:pt x="0" y="214"/>
                </a:lnTo>
                <a:lnTo>
                  <a:pt x="0" y="206"/>
                </a:lnTo>
                <a:lnTo>
                  <a:pt x="0" y="198"/>
                </a:lnTo>
                <a:lnTo>
                  <a:pt x="8" y="183"/>
                </a:lnTo>
                <a:lnTo>
                  <a:pt x="8" y="159"/>
                </a:lnTo>
                <a:lnTo>
                  <a:pt x="8" y="135"/>
                </a:lnTo>
                <a:lnTo>
                  <a:pt x="8" y="119"/>
                </a:lnTo>
                <a:lnTo>
                  <a:pt x="8" y="103"/>
                </a:lnTo>
                <a:lnTo>
                  <a:pt x="8" y="87"/>
                </a:lnTo>
                <a:lnTo>
                  <a:pt x="8" y="71"/>
                </a:lnTo>
                <a:lnTo>
                  <a:pt x="8" y="48"/>
                </a:lnTo>
                <a:lnTo>
                  <a:pt x="8" y="40"/>
                </a:lnTo>
                <a:lnTo>
                  <a:pt x="8" y="32"/>
                </a:lnTo>
                <a:lnTo>
                  <a:pt x="0" y="16"/>
                </a:lnTo>
              </a:path>
            </a:pathLst>
          </a:custGeom>
          <a:solidFill>
            <a:srgbClr val="C00000"/>
          </a:solidFill>
          <a:ln w="127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4780" name="组合 46"/>
          <p:cNvGrpSpPr>
            <a:grpSpLocks noChangeAspect="1"/>
          </p:cNvGrpSpPr>
          <p:nvPr/>
        </p:nvGrpSpPr>
        <p:grpSpPr bwMode="auto">
          <a:xfrm>
            <a:off x="8140700" y="3429000"/>
            <a:ext cx="279400" cy="288925"/>
            <a:chOff x="8262810" y="2829418"/>
            <a:chExt cx="1007517" cy="1036510"/>
          </a:xfrm>
        </p:grpSpPr>
        <p:sp>
          <p:nvSpPr>
            <p:cNvPr id="74855" name="Freeform 38"/>
            <p:cNvSpPr>
              <a:spLocks/>
            </p:cNvSpPr>
            <p:nvPr/>
          </p:nvSpPr>
          <p:spPr bwMode="auto">
            <a:xfrm>
              <a:off x="8262810" y="2916398"/>
              <a:ext cx="115973" cy="891544"/>
            </a:xfrm>
            <a:custGeom>
              <a:avLst/>
              <a:gdLst>
                <a:gd name="T0" fmla="*/ 0 w 32"/>
                <a:gd name="T1" fmla="*/ 2147483647 h 246"/>
                <a:gd name="T2" fmla="*/ 0 w 32"/>
                <a:gd name="T3" fmla="*/ 2147483647 h 246"/>
                <a:gd name="T4" fmla="*/ 0 w 32"/>
                <a:gd name="T5" fmla="*/ 0 h 246"/>
                <a:gd name="T6" fmla="*/ 0 w 32"/>
                <a:gd name="T7" fmla="*/ 0 h 246"/>
                <a:gd name="T8" fmla="*/ 2147483647 w 32"/>
                <a:gd name="T9" fmla="*/ 0 h 246"/>
                <a:gd name="T10" fmla="*/ 2147483647 w 32"/>
                <a:gd name="T11" fmla="*/ 2147483647 h 246"/>
                <a:gd name="T12" fmla="*/ 2147483647 w 32"/>
                <a:gd name="T13" fmla="*/ 2147483647 h 246"/>
                <a:gd name="T14" fmla="*/ 2147483647 w 32"/>
                <a:gd name="T15" fmla="*/ 2147483647 h 246"/>
                <a:gd name="T16" fmla="*/ 2147483647 w 32"/>
                <a:gd name="T17" fmla="*/ 2147483647 h 246"/>
                <a:gd name="T18" fmla="*/ 2147483647 w 32"/>
                <a:gd name="T19" fmla="*/ 2147483647 h 246"/>
                <a:gd name="T20" fmla="*/ 2147483647 w 32"/>
                <a:gd name="T21" fmla="*/ 2147483647 h 246"/>
                <a:gd name="T22" fmla="*/ 2147483647 w 32"/>
                <a:gd name="T23" fmla="*/ 2147483647 h 246"/>
                <a:gd name="T24" fmla="*/ 2147483647 w 32"/>
                <a:gd name="T25" fmla="*/ 2147483647 h 246"/>
                <a:gd name="T26" fmla="*/ 2147483647 w 32"/>
                <a:gd name="T27" fmla="*/ 2147483647 h 246"/>
                <a:gd name="T28" fmla="*/ 2147483647 w 32"/>
                <a:gd name="T29" fmla="*/ 2147483647 h 246"/>
                <a:gd name="T30" fmla="*/ 2147483647 w 32"/>
                <a:gd name="T31" fmla="*/ 2147483647 h 246"/>
                <a:gd name="T32" fmla="*/ 2147483647 w 32"/>
                <a:gd name="T33" fmla="*/ 2147483647 h 246"/>
                <a:gd name="T34" fmla="*/ 2147483647 w 32"/>
                <a:gd name="T35" fmla="*/ 2147483647 h 246"/>
                <a:gd name="T36" fmla="*/ 2147483647 w 32"/>
                <a:gd name="T37" fmla="*/ 2147483647 h 246"/>
                <a:gd name="T38" fmla="*/ 2147483647 w 32"/>
                <a:gd name="T39" fmla="*/ 2147483647 h 246"/>
                <a:gd name="T40" fmla="*/ 2147483647 w 32"/>
                <a:gd name="T41" fmla="*/ 2147483647 h 246"/>
                <a:gd name="T42" fmla="*/ 0 w 32"/>
                <a:gd name="T43" fmla="*/ 2147483647 h 246"/>
                <a:gd name="T44" fmla="*/ 0 w 32"/>
                <a:gd name="T45" fmla="*/ 2147483647 h 246"/>
                <a:gd name="T46" fmla="*/ 0 w 32"/>
                <a:gd name="T47" fmla="*/ 2147483647 h 246"/>
                <a:gd name="T48" fmla="*/ 0 w 32"/>
                <a:gd name="T49" fmla="*/ 2147483647 h 246"/>
                <a:gd name="T50" fmla="*/ 2147483647 w 32"/>
                <a:gd name="T51" fmla="*/ 2147483647 h 246"/>
                <a:gd name="T52" fmla="*/ 2147483647 w 32"/>
                <a:gd name="T53" fmla="*/ 2147483647 h 246"/>
                <a:gd name="T54" fmla="*/ 2147483647 w 32"/>
                <a:gd name="T55" fmla="*/ 2147483647 h 246"/>
                <a:gd name="T56" fmla="*/ 2147483647 w 32"/>
                <a:gd name="T57" fmla="*/ 2147483647 h 246"/>
                <a:gd name="T58" fmla="*/ 2147483647 w 32"/>
                <a:gd name="T59" fmla="*/ 2147483647 h 246"/>
                <a:gd name="T60" fmla="*/ 2147483647 w 32"/>
                <a:gd name="T61" fmla="*/ 2147483647 h 246"/>
                <a:gd name="T62" fmla="*/ 2147483647 w 32"/>
                <a:gd name="T63" fmla="*/ 2147483647 h 246"/>
                <a:gd name="T64" fmla="*/ 2147483647 w 32"/>
                <a:gd name="T65" fmla="*/ 2147483647 h 246"/>
                <a:gd name="T66" fmla="*/ 2147483647 w 32"/>
                <a:gd name="T67" fmla="*/ 2147483647 h 246"/>
                <a:gd name="T68" fmla="*/ 2147483647 w 32"/>
                <a:gd name="T69" fmla="*/ 2147483647 h 246"/>
                <a:gd name="T70" fmla="*/ 0 w 32"/>
                <a:gd name="T71" fmla="*/ 2147483647 h 246"/>
                <a:gd name="T72" fmla="*/ 0 w 32"/>
                <a:gd name="T73" fmla="*/ 2147483647 h 24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2"/>
                <a:gd name="T112" fmla="*/ 0 h 246"/>
                <a:gd name="T113" fmla="*/ 32 w 32"/>
                <a:gd name="T114" fmla="*/ 246 h 24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2" h="246">
                  <a:moveTo>
                    <a:pt x="0" y="16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8" y="0"/>
                  </a:lnTo>
                  <a:lnTo>
                    <a:pt x="16" y="8"/>
                  </a:lnTo>
                  <a:lnTo>
                    <a:pt x="32" y="8"/>
                  </a:lnTo>
                  <a:lnTo>
                    <a:pt x="32" y="40"/>
                  </a:lnTo>
                  <a:lnTo>
                    <a:pt x="32" y="63"/>
                  </a:lnTo>
                  <a:lnTo>
                    <a:pt x="32" y="87"/>
                  </a:lnTo>
                  <a:lnTo>
                    <a:pt x="32" y="111"/>
                  </a:lnTo>
                  <a:lnTo>
                    <a:pt x="24" y="135"/>
                  </a:lnTo>
                  <a:lnTo>
                    <a:pt x="24" y="159"/>
                  </a:lnTo>
                  <a:lnTo>
                    <a:pt x="24" y="175"/>
                  </a:lnTo>
                  <a:lnTo>
                    <a:pt x="24" y="191"/>
                  </a:lnTo>
                  <a:lnTo>
                    <a:pt x="24" y="214"/>
                  </a:lnTo>
                  <a:lnTo>
                    <a:pt x="24" y="230"/>
                  </a:lnTo>
                  <a:lnTo>
                    <a:pt x="16" y="246"/>
                  </a:lnTo>
                  <a:lnTo>
                    <a:pt x="8" y="246"/>
                  </a:lnTo>
                  <a:lnTo>
                    <a:pt x="8" y="238"/>
                  </a:lnTo>
                  <a:lnTo>
                    <a:pt x="0" y="230"/>
                  </a:lnTo>
                  <a:lnTo>
                    <a:pt x="0" y="214"/>
                  </a:lnTo>
                  <a:lnTo>
                    <a:pt x="0" y="206"/>
                  </a:lnTo>
                  <a:lnTo>
                    <a:pt x="0" y="198"/>
                  </a:lnTo>
                  <a:lnTo>
                    <a:pt x="8" y="183"/>
                  </a:lnTo>
                  <a:lnTo>
                    <a:pt x="8" y="159"/>
                  </a:lnTo>
                  <a:lnTo>
                    <a:pt x="8" y="135"/>
                  </a:lnTo>
                  <a:lnTo>
                    <a:pt x="8" y="119"/>
                  </a:lnTo>
                  <a:lnTo>
                    <a:pt x="8" y="103"/>
                  </a:lnTo>
                  <a:lnTo>
                    <a:pt x="8" y="87"/>
                  </a:lnTo>
                  <a:lnTo>
                    <a:pt x="8" y="71"/>
                  </a:lnTo>
                  <a:lnTo>
                    <a:pt x="8" y="48"/>
                  </a:lnTo>
                  <a:lnTo>
                    <a:pt x="8" y="40"/>
                  </a:lnTo>
                  <a:lnTo>
                    <a:pt x="8" y="32"/>
                  </a:lnTo>
                  <a:lnTo>
                    <a:pt x="0" y="16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56" name="Freeform 44"/>
            <p:cNvSpPr>
              <a:spLocks/>
            </p:cNvSpPr>
            <p:nvPr/>
          </p:nvSpPr>
          <p:spPr bwMode="auto">
            <a:xfrm>
              <a:off x="8291804" y="2829418"/>
              <a:ext cx="978523" cy="1036510"/>
            </a:xfrm>
            <a:custGeom>
              <a:avLst/>
              <a:gdLst>
                <a:gd name="T0" fmla="*/ 2147483647 w 270"/>
                <a:gd name="T1" fmla="*/ 2147483647 h 286"/>
                <a:gd name="T2" fmla="*/ 2147483647 w 270"/>
                <a:gd name="T3" fmla="*/ 2147483647 h 286"/>
                <a:gd name="T4" fmla="*/ 2147483647 w 270"/>
                <a:gd name="T5" fmla="*/ 0 h 286"/>
                <a:gd name="T6" fmla="*/ 2147483647 w 270"/>
                <a:gd name="T7" fmla="*/ 2147483647 h 286"/>
                <a:gd name="T8" fmla="*/ 2147483647 w 270"/>
                <a:gd name="T9" fmla="*/ 2147483647 h 286"/>
                <a:gd name="T10" fmla="*/ 2147483647 w 270"/>
                <a:gd name="T11" fmla="*/ 2147483647 h 286"/>
                <a:gd name="T12" fmla="*/ 2147483647 w 270"/>
                <a:gd name="T13" fmla="*/ 2147483647 h 286"/>
                <a:gd name="T14" fmla="*/ 2147483647 w 270"/>
                <a:gd name="T15" fmla="*/ 2147483647 h 286"/>
                <a:gd name="T16" fmla="*/ 2147483647 w 270"/>
                <a:gd name="T17" fmla="*/ 2147483647 h 286"/>
                <a:gd name="T18" fmla="*/ 2147483647 w 270"/>
                <a:gd name="T19" fmla="*/ 2147483647 h 286"/>
                <a:gd name="T20" fmla="*/ 2147483647 w 270"/>
                <a:gd name="T21" fmla="*/ 2147483647 h 286"/>
                <a:gd name="T22" fmla="*/ 2147483647 w 270"/>
                <a:gd name="T23" fmla="*/ 2147483647 h 286"/>
                <a:gd name="T24" fmla="*/ 2147483647 w 270"/>
                <a:gd name="T25" fmla="*/ 2147483647 h 286"/>
                <a:gd name="T26" fmla="*/ 2147483647 w 270"/>
                <a:gd name="T27" fmla="*/ 2147483647 h 286"/>
                <a:gd name="T28" fmla="*/ 2147483647 w 270"/>
                <a:gd name="T29" fmla="*/ 2147483647 h 286"/>
                <a:gd name="T30" fmla="*/ 2147483647 w 270"/>
                <a:gd name="T31" fmla="*/ 2147483647 h 286"/>
                <a:gd name="T32" fmla="*/ 2147483647 w 270"/>
                <a:gd name="T33" fmla="*/ 2147483647 h 286"/>
                <a:gd name="T34" fmla="*/ 2147483647 w 270"/>
                <a:gd name="T35" fmla="*/ 2147483647 h 286"/>
                <a:gd name="T36" fmla="*/ 2147483647 w 270"/>
                <a:gd name="T37" fmla="*/ 2147483647 h 286"/>
                <a:gd name="T38" fmla="*/ 2147483647 w 270"/>
                <a:gd name="T39" fmla="*/ 2147483647 h 286"/>
                <a:gd name="T40" fmla="*/ 2147483647 w 270"/>
                <a:gd name="T41" fmla="*/ 2147483647 h 286"/>
                <a:gd name="T42" fmla="*/ 2147483647 w 270"/>
                <a:gd name="T43" fmla="*/ 2147483647 h 286"/>
                <a:gd name="T44" fmla="*/ 2147483647 w 270"/>
                <a:gd name="T45" fmla="*/ 2147483647 h 286"/>
                <a:gd name="T46" fmla="*/ 2147483647 w 270"/>
                <a:gd name="T47" fmla="*/ 2147483647 h 286"/>
                <a:gd name="T48" fmla="*/ 2147483647 w 270"/>
                <a:gd name="T49" fmla="*/ 2147483647 h 286"/>
                <a:gd name="T50" fmla="*/ 2147483647 w 270"/>
                <a:gd name="T51" fmla="*/ 2147483647 h 286"/>
                <a:gd name="T52" fmla="*/ 2147483647 w 270"/>
                <a:gd name="T53" fmla="*/ 2147483647 h 286"/>
                <a:gd name="T54" fmla="*/ 2147483647 w 270"/>
                <a:gd name="T55" fmla="*/ 2147483647 h 286"/>
                <a:gd name="T56" fmla="*/ 2147483647 w 270"/>
                <a:gd name="T57" fmla="*/ 2147483647 h 286"/>
                <a:gd name="T58" fmla="*/ 2147483647 w 270"/>
                <a:gd name="T59" fmla="*/ 2147483647 h 286"/>
                <a:gd name="T60" fmla="*/ 2147483647 w 270"/>
                <a:gd name="T61" fmla="*/ 2147483647 h 286"/>
                <a:gd name="T62" fmla="*/ 2147483647 w 270"/>
                <a:gd name="T63" fmla="*/ 2147483647 h 286"/>
                <a:gd name="T64" fmla="*/ 2147483647 w 270"/>
                <a:gd name="T65" fmla="*/ 2147483647 h 286"/>
                <a:gd name="T66" fmla="*/ 2147483647 w 270"/>
                <a:gd name="T67" fmla="*/ 2147483647 h 286"/>
                <a:gd name="T68" fmla="*/ 2147483647 w 270"/>
                <a:gd name="T69" fmla="*/ 2147483647 h 286"/>
                <a:gd name="T70" fmla="*/ 0 w 270"/>
                <a:gd name="T71" fmla="*/ 2147483647 h 286"/>
                <a:gd name="T72" fmla="*/ 2147483647 w 270"/>
                <a:gd name="T73" fmla="*/ 2147483647 h 286"/>
                <a:gd name="T74" fmla="*/ 2147483647 w 270"/>
                <a:gd name="T75" fmla="*/ 2147483647 h 286"/>
                <a:gd name="T76" fmla="*/ 2147483647 w 270"/>
                <a:gd name="T77" fmla="*/ 2147483647 h 286"/>
                <a:gd name="T78" fmla="*/ 2147483647 w 270"/>
                <a:gd name="T79" fmla="*/ 2147483647 h 28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70"/>
                <a:gd name="T121" fmla="*/ 0 h 286"/>
                <a:gd name="T122" fmla="*/ 270 w 270"/>
                <a:gd name="T123" fmla="*/ 286 h 28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70" h="286">
                  <a:moveTo>
                    <a:pt x="183" y="16"/>
                  </a:moveTo>
                  <a:lnTo>
                    <a:pt x="191" y="16"/>
                  </a:lnTo>
                  <a:lnTo>
                    <a:pt x="206" y="8"/>
                  </a:lnTo>
                  <a:lnTo>
                    <a:pt x="214" y="8"/>
                  </a:lnTo>
                  <a:lnTo>
                    <a:pt x="222" y="0"/>
                  </a:lnTo>
                  <a:lnTo>
                    <a:pt x="230" y="8"/>
                  </a:lnTo>
                  <a:lnTo>
                    <a:pt x="238" y="8"/>
                  </a:lnTo>
                  <a:lnTo>
                    <a:pt x="246" y="8"/>
                  </a:lnTo>
                  <a:lnTo>
                    <a:pt x="254" y="16"/>
                  </a:lnTo>
                  <a:lnTo>
                    <a:pt x="262" y="16"/>
                  </a:lnTo>
                  <a:lnTo>
                    <a:pt x="270" y="24"/>
                  </a:lnTo>
                  <a:lnTo>
                    <a:pt x="270" y="32"/>
                  </a:lnTo>
                  <a:lnTo>
                    <a:pt x="262" y="40"/>
                  </a:lnTo>
                  <a:lnTo>
                    <a:pt x="262" y="56"/>
                  </a:lnTo>
                  <a:lnTo>
                    <a:pt x="262" y="72"/>
                  </a:lnTo>
                  <a:lnTo>
                    <a:pt x="262" y="87"/>
                  </a:lnTo>
                  <a:lnTo>
                    <a:pt x="262" y="111"/>
                  </a:lnTo>
                  <a:lnTo>
                    <a:pt x="262" y="143"/>
                  </a:lnTo>
                  <a:lnTo>
                    <a:pt x="270" y="167"/>
                  </a:lnTo>
                  <a:lnTo>
                    <a:pt x="270" y="191"/>
                  </a:lnTo>
                  <a:lnTo>
                    <a:pt x="270" y="215"/>
                  </a:lnTo>
                  <a:lnTo>
                    <a:pt x="270" y="230"/>
                  </a:lnTo>
                  <a:lnTo>
                    <a:pt x="262" y="246"/>
                  </a:lnTo>
                  <a:lnTo>
                    <a:pt x="262" y="270"/>
                  </a:lnTo>
                  <a:lnTo>
                    <a:pt x="254" y="278"/>
                  </a:lnTo>
                  <a:lnTo>
                    <a:pt x="246" y="286"/>
                  </a:lnTo>
                  <a:lnTo>
                    <a:pt x="238" y="286"/>
                  </a:lnTo>
                  <a:lnTo>
                    <a:pt x="238" y="278"/>
                  </a:lnTo>
                  <a:lnTo>
                    <a:pt x="230" y="262"/>
                  </a:lnTo>
                  <a:lnTo>
                    <a:pt x="214" y="246"/>
                  </a:lnTo>
                  <a:lnTo>
                    <a:pt x="214" y="238"/>
                  </a:lnTo>
                  <a:lnTo>
                    <a:pt x="206" y="238"/>
                  </a:lnTo>
                  <a:lnTo>
                    <a:pt x="206" y="230"/>
                  </a:lnTo>
                  <a:lnTo>
                    <a:pt x="214" y="230"/>
                  </a:lnTo>
                  <a:lnTo>
                    <a:pt x="222" y="230"/>
                  </a:lnTo>
                  <a:lnTo>
                    <a:pt x="238" y="238"/>
                  </a:lnTo>
                  <a:lnTo>
                    <a:pt x="238" y="230"/>
                  </a:lnTo>
                  <a:lnTo>
                    <a:pt x="246" y="222"/>
                  </a:lnTo>
                  <a:lnTo>
                    <a:pt x="246" y="215"/>
                  </a:lnTo>
                  <a:lnTo>
                    <a:pt x="246" y="207"/>
                  </a:lnTo>
                  <a:lnTo>
                    <a:pt x="246" y="191"/>
                  </a:lnTo>
                  <a:lnTo>
                    <a:pt x="246" y="175"/>
                  </a:lnTo>
                  <a:lnTo>
                    <a:pt x="246" y="151"/>
                  </a:lnTo>
                  <a:lnTo>
                    <a:pt x="246" y="127"/>
                  </a:lnTo>
                  <a:lnTo>
                    <a:pt x="246" y="103"/>
                  </a:lnTo>
                  <a:lnTo>
                    <a:pt x="238" y="87"/>
                  </a:lnTo>
                  <a:lnTo>
                    <a:pt x="238" y="72"/>
                  </a:lnTo>
                  <a:lnTo>
                    <a:pt x="238" y="56"/>
                  </a:lnTo>
                  <a:lnTo>
                    <a:pt x="230" y="32"/>
                  </a:lnTo>
                  <a:lnTo>
                    <a:pt x="222" y="24"/>
                  </a:lnTo>
                  <a:lnTo>
                    <a:pt x="214" y="24"/>
                  </a:lnTo>
                  <a:lnTo>
                    <a:pt x="206" y="24"/>
                  </a:lnTo>
                  <a:lnTo>
                    <a:pt x="199" y="24"/>
                  </a:lnTo>
                  <a:lnTo>
                    <a:pt x="183" y="24"/>
                  </a:lnTo>
                  <a:lnTo>
                    <a:pt x="143" y="32"/>
                  </a:lnTo>
                  <a:lnTo>
                    <a:pt x="103" y="32"/>
                  </a:lnTo>
                  <a:lnTo>
                    <a:pt x="48" y="40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32" y="32"/>
                  </a:lnTo>
                  <a:lnTo>
                    <a:pt x="40" y="32"/>
                  </a:lnTo>
                  <a:lnTo>
                    <a:pt x="63" y="24"/>
                  </a:lnTo>
                  <a:lnTo>
                    <a:pt x="95" y="24"/>
                  </a:lnTo>
                  <a:lnTo>
                    <a:pt x="127" y="24"/>
                  </a:lnTo>
                  <a:lnTo>
                    <a:pt x="151" y="16"/>
                  </a:lnTo>
                  <a:lnTo>
                    <a:pt x="183" y="16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4781" name="组合 50"/>
          <p:cNvGrpSpPr>
            <a:grpSpLocks noChangeAspect="1"/>
          </p:cNvGrpSpPr>
          <p:nvPr/>
        </p:nvGrpSpPr>
        <p:grpSpPr bwMode="auto">
          <a:xfrm>
            <a:off x="8613775" y="3441700"/>
            <a:ext cx="280988" cy="287338"/>
            <a:chOff x="7687477" y="1584324"/>
            <a:chExt cx="1007517" cy="1036510"/>
          </a:xfrm>
        </p:grpSpPr>
        <p:sp>
          <p:nvSpPr>
            <p:cNvPr id="74852" name="Freeform 38"/>
            <p:cNvSpPr>
              <a:spLocks/>
            </p:cNvSpPr>
            <p:nvPr/>
          </p:nvSpPr>
          <p:spPr bwMode="auto">
            <a:xfrm>
              <a:off x="7687477" y="1671304"/>
              <a:ext cx="115973" cy="891544"/>
            </a:xfrm>
            <a:custGeom>
              <a:avLst/>
              <a:gdLst>
                <a:gd name="T0" fmla="*/ 0 w 32"/>
                <a:gd name="T1" fmla="*/ 2147483647 h 246"/>
                <a:gd name="T2" fmla="*/ 0 w 32"/>
                <a:gd name="T3" fmla="*/ 2147483647 h 246"/>
                <a:gd name="T4" fmla="*/ 0 w 32"/>
                <a:gd name="T5" fmla="*/ 0 h 246"/>
                <a:gd name="T6" fmla="*/ 0 w 32"/>
                <a:gd name="T7" fmla="*/ 0 h 246"/>
                <a:gd name="T8" fmla="*/ 2147483647 w 32"/>
                <a:gd name="T9" fmla="*/ 0 h 246"/>
                <a:gd name="T10" fmla="*/ 2147483647 w 32"/>
                <a:gd name="T11" fmla="*/ 2147483647 h 246"/>
                <a:gd name="T12" fmla="*/ 2147483647 w 32"/>
                <a:gd name="T13" fmla="*/ 2147483647 h 246"/>
                <a:gd name="T14" fmla="*/ 2147483647 w 32"/>
                <a:gd name="T15" fmla="*/ 2147483647 h 246"/>
                <a:gd name="T16" fmla="*/ 2147483647 w 32"/>
                <a:gd name="T17" fmla="*/ 2147483647 h 246"/>
                <a:gd name="T18" fmla="*/ 2147483647 w 32"/>
                <a:gd name="T19" fmla="*/ 2147483647 h 246"/>
                <a:gd name="T20" fmla="*/ 2147483647 w 32"/>
                <a:gd name="T21" fmla="*/ 2147483647 h 246"/>
                <a:gd name="T22" fmla="*/ 2147483647 w 32"/>
                <a:gd name="T23" fmla="*/ 2147483647 h 246"/>
                <a:gd name="T24" fmla="*/ 2147483647 w 32"/>
                <a:gd name="T25" fmla="*/ 2147483647 h 246"/>
                <a:gd name="T26" fmla="*/ 2147483647 w 32"/>
                <a:gd name="T27" fmla="*/ 2147483647 h 246"/>
                <a:gd name="T28" fmla="*/ 2147483647 w 32"/>
                <a:gd name="T29" fmla="*/ 2147483647 h 246"/>
                <a:gd name="T30" fmla="*/ 2147483647 w 32"/>
                <a:gd name="T31" fmla="*/ 2147483647 h 246"/>
                <a:gd name="T32" fmla="*/ 2147483647 w 32"/>
                <a:gd name="T33" fmla="*/ 2147483647 h 246"/>
                <a:gd name="T34" fmla="*/ 2147483647 w 32"/>
                <a:gd name="T35" fmla="*/ 2147483647 h 246"/>
                <a:gd name="T36" fmla="*/ 2147483647 w 32"/>
                <a:gd name="T37" fmla="*/ 2147483647 h 246"/>
                <a:gd name="T38" fmla="*/ 2147483647 w 32"/>
                <a:gd name="T39" fmla="*/ 2147483647 h 246"/>
                <a:gd name="T40" fmla="*/ 2147483647 w 32"/>
                <a:gd name="T41" fmla="*/ 2147483647 h 246"/>
                <a:gd name="T42" fmla="*/ 0 w 32"/>
                <a:gd name="T43" fmla="*/ 2147483647 h 246"/>
                <a:gd name="T44" fmla="*/ 0 w 32"/>
                <a:gd name="T45" fmla="*/ 2147483647 h 246"/>
                <a:gd name="T46" fmla="*/ 0 w 32"/>
                <a:gd name="T47" fmla="*/ 2147483647 h 246"/>
                <a:gd name="T48" fmla="*/ 0 w 32"/>
                <a:gd name="T49" fmla="*/ 2147483647 h 246"/>
                <a:gd name="T50" fmla="*/ 2147483647 w 32"/>
                <a:gd name="T51" fmla="*/ 2147483647 h 246"/>
                <a:gd name="T52" fmla="*/ 2147483647 w 32"/>
                <a:gd name="T53" fmla="*/ 2147483647 h 246"/>
                <a:gd name="T54" fmla="*/ 2147483647 w 32"/>
                <a:gd name="T55" fmla="*/ 2147483647 h 246"/>
                <a:gd name="T56" fmla="*/ 2147483647 w 32"/>
                <a:gd name="T57" fmla="*/ 2147483647 h 246"/>
                <a:gd name="T58" fmla="*/ 2147483647 w 32"/>
                <a:gd name="T59" fmla="*/ 2147483647 h 246"/>
                <a:gd name="T60" fmla="*/ 2147483647 w 32"/>
                <a:gd name="T61" fmla="*/ 2147483647 h 246"/>
                <a:gd name="T62" fmla="*/ 2147483647 w 32"/>
                <a:gd name="T63" fmla="*/ 2147483647 h 246"/>
                <a:gd name="T64" fmla="*/ 2147483647 w 32"/>
                <a:gd name="T65" fmla="*/ 2147483647 h 246"/>
                <a:gd name="T66" fmla="*/ 2147483647 w 32"/>
                <a:gd name="T67" fmla="*/ 2147483647 h 246"/>
                <a:gd name="T68" fmla="*/ 2147483647 w 32"/>
                <a:gd name="T69" fmla="*/ 2147483647 h 246"/>
                <a:gd name="T70" fmla="*/ 0 w 32"/>
                <a:gd name="T71" fmla="*/ 2147483647 h 246"/>
                <a:gd name="T72" fmla="*/ 0 w 32"/>
                <a:gd name="T73" fmla="*/ 2147483647 h 24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2"/>
                <a:gd name="T112" fmla="*/ 0 h 246"/>
                <a:gd name="T113" fmla="*/ 32 w 32"/>
                <a:gd name="T114" fmla="*/ 246 h 24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2" h="246">
                  <a:moveTo>
                    <a:pt x="0" y="16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8" y="0"/>
                  </a:lnTo>
                  <a:lnTo>
                    <a:pt x="16" y="8"/>
                  </a:lnTo>
                  <a:lnTo>
                    <a:pt x="32" y="8"/>
                  </a:lnTo>
                  <a:lnTo>
                    <a:pt x="32" y="40"/>
                  </a:lnTo>
                  <a:lnTo>
                    <a:pt x="32" y="63"/>
                  </a:lnTo>
                  <a:lnTo>
                    <a:pt x="32" y="87"/>
                  </a:lnTo>
                  <a:lnTo>
                    <a:pt x="32" y="111"/>
                  </a:lnTo>
                  <a:lnTo>
                    <a:pt x="24" y="135"/>
                  </a:lnTo>
                  <a:lnTo>
                    <a:pt x="24" y="159"/>
                  </a:lnTo>
                  <a:lnTo>
                    <a:pt x="24" y="175"/>
                  </a:lnTo>
                  <a:lnTo>
                    <a:pt x="24" y="191"/>
                  </a:lnTo>
                  <a:lnTo>
                    <a:pt x="24" y="214"/>
                  </a:lnTo>
                  <a:lnTo>
                    <a:pt x="24" y="230"/>
                  </a:lnTo>
                  <a:lnTo>
                    <a:pt x="16" y="246"/>
                  </a:lnTo>
                  <a:lnTo>
                    <a:pt x="8" y="246"/>
                  </a:lnTo>
                  <a:lnTo>
                    <a:pt x="8" y="238"/>
                  </a:lnTo>
                  <a:lnTo>
                    <a:pt x="0" y="230"/>
                  </a:lnTo>
                  <a:lnTo>
                    <a:pt x="0" y="214"/>
                  </a:lnTo>
                  <a:lnTo>
                    <a:pt x="0" y="206"/>
                  </a:lnTo>
                  <a:lnTo>
                    <a:pt x="0" y="198"/>
                  </a:lnTo>
                  <a:lnTo>
                    <a:pt x="8" y="183"/>
                  </a:lnTo>
                  <a:lnTo>
                    <a:pt x="8" y="159"/>
                  </a:lnTo>
                  <a:lnTo>
                    <a:pt x="8" y="135"/>
                  </a:lnTo>
                  <a:lnTo>
                    <a:pt x="8" y="119"/>
                  </a:lnTo>
                  <a:lnTo>
                    <a:pt x="8" y="103"/>
                  </a:lnTo>
                  <a:lnTo>
                    <a:pt x="8" y="87"/>
                  </a:lnTo>
                  <a:lnTo>
                    <a:pt x="8" y="71"/>
                  </a:lnTo>
                  <a:lnTo>
                    <a:pt x="8" y="48"/>
                  </a:lnTo>
                  <a:lnTo>
                    <a:pt x="8" y="40"/>
                  </a:lnTo>
                  <a:lnTo>
                    <a:pt x="8" y="32"/>
                  </a:lnTo>
                  <a:lnTo>
                    <a:pt x="0" y="16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53" name="Freeform 39"/>
            <p:cNvSpPr>
              <a:spLocks/>
            </p:cNvSpPr>
            <p:nvPr/>
          </p:nvSpPr>
          <p:spPr bwMode="auto">
            <a:xfrm>
              <a:off x="7919424" y="1787277"/>
              <a:ext cx="489263" cy="83357"/>
            </a:xfrm>
            <a:custGeom>
              <a:avLst/>
              <a:gdLst>
                <a:gd name="T0" fmla="*/ 0 w 135"/>
                <a:gd name="T1" fmla="*/ 2147483647 h 23"/>
                <a:gd name="T2" fmla="*/ 2147483647 w 135"/>
                <a:gd name="T3" fmla="*/ 2147483647 h 23"/>
                <a:gd name="T4" fmla="*/ 2147483647 w 135"/>
                <a:gd name="T5" fmla="*/ 2147483647 h 23"/>
                <a:gd name="T6" fmla="*/ 2147483647 w 135"/>
                <a:gd name="T7" fmla="*/ 2147483647 h 23"/>
                <a:gd name="T8" fmla="*/ 2147483647 w 135"/>
                <a:gd name="T9" fmla="*/ 0 h 23"/>
                <a:gd name="T10" fmla="*/ 2147483647 w 135"/>
                <a:gd name="T11" fmla="*/ 0 h 23"/>
                <a:gd name="T12" fmla="*/ 2147483647 w 135"/>
                <a:gd name="T13" fmla="*/ 0 h 23"/>
                <a:gd name="T14" fmla="*/ 2147483647 w 135"/>
                <a:gd name="T15" fmla="*/ 0 h 23"/>
                <a:gd name="T16" fmla="*/ 2147483647 w 135"/>
                <a:gd name="T17" fmla="*/ 0 h 23"/>
                <a:gd name="T18" fmla="*/ 2147483647 w 135"/>
                <a:gd name="T19" fmla="*/ 0 h 23"/>
                <a:gd name="T20" fmla="*/ 2147483647 w 135"/>
                <a:gd name="T21" fmla="*/ 0 h 23"/>
                <a:gd name="T22" fmla="*/ 2147483647 w 135"/>
                <a:gd name="T23" fmla="*/ 0 h 23"/>
                <a:gd name="T24" fmla="*/ 2147483647 w 135"/>
                <a:gd name="T25" fmla="*/ 2147483647 h 23"/>
                <a:gd name="T26" fmla="*/ 2147483647 w 135"/>
                <a:gd name="T27" fmla="*/ 2147483647 h 23"/>
                <a:gd name="T28" fmla="*/ 2147483647 w 135"/>
                <a:gd name="T29" fmla="*/ 2147483647 h 23"/>
                <a:gd name="T30" fmla="*/ 2147483647 w 135"/>
                <a:gd name="T31" fmla="*/ 2147483647 h 23"/>
                <a:gd name="T32" fmla="*/ 2147483647 w 135"/>
                <a:gd name="T33" fmla="*/ 2147483647 h 23"/>
                <a:gd name="T34" fmla="*/ 2147483647 w 135"/>
                <a:gd name="T35" fmla="*/ 2147483647 h 23"/>
                <a:gd name="T36" fmla="*/ 2147483647 w 135"/>
                <a:gd name="T37" fmla="*/ 2147483647 h 23"/>
                <a:gd name="T38" fmla="*/ 2147483647 w 135"/>
                <a:gd name="T39" fmla="*/ 2147483647 h 23"/>
                <a:gd name="T40" fmla="*/ 2147483647 w 135"/>
                <a:gd name="T41" fmla="*/ 2147483647 h 23"/>
                <a:gd name="T42" fmla="*/ 2147483647 w 135"/>
                <a:gd name="T43" fmla="*/ 2147483647 h 23"/>
                <a:gd name="T44" fmla="*/ 0 w 135"/>
                <a:gd name="T45" fmla="*/ 2147483647 h 23"/>
                <a:gd name="T46" fmla="*/ 0 w 135"/>
                <a:gd name="T47" fmla="*/ 2147483647 h 2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35"/>
                <a:gd name="T73" fmla="*/ 0 h 23"/>
                <a:gd name="T74" fmla="*/ 135 w 135"/>
                <a:gd name="T75" fmla="*/ 23 h 2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35" h="23">
                  <a:moveTo>
                    <a:pt x="0" y="16"/>
                  </a:moveTo>
                  <a:lnTo>
                    <a:pt x="23" y="8"/>
                  </a:lnTo>
                  <a:lnTo>
                    <a:pt x="39" y="8"/>
                  </a:lnTo>
                  <a:lnTo>
                    <a:pt x="63" y="8"/>
                  </a:lnTo>
                  <a:lnTo>
                    <a:pt x="71" y="0"/>
                  </a:lnTo>
                  <a:lnTo>
                    <a:pt x="87" y="0"/>
                  </a:lnTo>
                  <a:lnTo>
                    <a:pt x="95" y="0"/>
                  </a:lnTo>
                  <a:lnTo>
                    <a:pt x="103" y="0"/>
                  </a:lnTo>
                  <a:lnTo>
                    <a:pt x="111" y="0"/>
                  </a:lnTo>
                  <a:lnTo>
                    <a:pt x="119" y="0"/>
                  </a:lnTo>
                  <a:lnTo>
                    <a:pt x="127" y="0"/>
                  </a:lnTo>
                  <a:lnTo>
                    <a:pt x="135" y="0"/>
                  </a:lnTo>
                  <a:lnTo>
                    <a:pt x="127" y="8"/>
                  </a:lnTo>
                  <a:lnTo>
                    <a:pt x="111" y="8"/>
                  </a:lnTo>
                  <a:lnTo>
                    <a:pt x="95" y="16"/>
                  </a:lnTo>
                  <a:lnTo>
                    <a:pt x="71" y="16"/>
                  </a:lnTo>
                  <a:lnTo>
                    <a:pt x="47" y="23"/>
                  </a:lnTo>
                  <a:lnTo>
                    <a:pt x="31" y="23"/>
                  </a:lnTo>
                  <a:lnTo>
                    <a:pt x="23" y="23"/>
                  </a:lnTo>
                  <a:lnTo>
                    <a:pt x="15" y="23"/>
                  </a:lnTo>
                  <a:lnTo>
                    <a:pt x="7" y="23"/>
                  </a:lnTo>
                  <a:lnTo>
                    <a:pt x="0" y="16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54" name="Freeform 44"/>
            <p:cNvSpPr>
              <a:spLocks/>
            </p:cNvSpPr>
            <p:nvPr/>
          </p:nvSpPr>
          <p:spPr bwMode="auto">
            <a:xfrm>
              <a:off x="7716471" y="1584324"/>
              <a:ext cx="978523" cy="1036510"/>
            </a:xfrm>
            <a:custGeom>
              <a:avLst/>
              <a:gdLst>
                <a:gd name="T0" fmla="*/ 2147483647 w 270"/>
                <a:gd name="T1" fmla="*/ 2147483647 h 286"/>
                <a:gd name="T2" fmla="*/ 2147483647 w 270"/>
                <a:gd name="T3" fmla="*/ 2147483647 h 286"/>
                <a:gd name="T4" fmla="*/ 2147483647 w 270"/>
                <a:gd name="T5" fmla="*/ 0 h 286"/>
                <a:gd name="T6" fmla="*/ 2147483647 w 270"/>
                <a:gd name="T7" fmla="*/ 2147483647 h 286"/>
                <a:gd name="T8" fmla="*/ 2147483647 w 270"/>
                <a:gd name="T9" fmla="*/ 2147483647 h 286"/>
                <a:gd name="T10" fmla="*/ 2147483647 w 270"/>
                <a:gd name="T11" fmla="*/ 2147483647 h 286"/>
                <a:gd name="T12" fmla="*/ 2147483647 w 270"/>
                <a:gd name="T13" fmla="*/ 2147483647 h 286"/>
                <a:gd name="T14" fmla="*/ 2147483647 w 270"/>
                <a:gd name="T15" fmla="*/ 2147483647 h 286"/>
                <a:gd name="T16" fmla="*/ 2147483647 w 270"/>
                <a:gd name="T17" fmla="*/ 2147483647 h 286"/>
                <a:gd name="T18" fmla="*/ 2147483647 w 270"/>
                <a:gd name="T19" fmla="*/ 2147483647 h 286"/>
                <a:gd name="T20" fmla="*/ 2147483647 w 270"/>
                <a:gd name="T21" fmla="*/ 2147483647 h 286"/>
                <a:gd name="T22" fmla="*/ 2147483647 w 270"/>
                <a:gd name="T23" fmla="*/ 2147483647 h 286"/>
                <a:gd name="T24" fmla="*/ 2147483647 w 270"/>
                <a:gd name="T25" fmla="*/ 2147483647 h 286"/>
                <a:gd name="T26" fmla="*/ 2147483647 w 270"/>
                <a:gd name="T27" fmla="*/ 2147483647 h 286"/>
                <a:gd name="T28" fmla="*/ 2147483647 w 270"/>
                <a:gd name="T29" fmla="*/ 2147483647 h 286"/>
                <a:gd name="T30" fmla="*/ 2147483647 w 270"/>
                <a:gd name="T31" fmla="*/ 2147483647 h 286"/>
                <a:gd name="T32" fmla="*/ 2147483647 w 270"/>
                <a:gd name="T33" fmla="*/ 2147483647 h 286"/>
                <a:gd name="T34" fmla="*/ 2147483647 w 270"/>
                <a:gd name="T35" fmla="*/ 2147483647 h 286"/>
                <a:gd name="T36" fmla="*/ 2147483647 w 270"/>
                <a:gd name="T37" fmla="*/ 2147483647 h 286"/>
                <a:gd name="T38" fmla="*/ 2147483647 w 270"/>
                <a:gd name="T39" fmla="*/ 2147483647 h 286"/>
                <a:gd name="T40" fmla="*/ 2147483647 w 270"/>
                <a:gd name="T41" fmla="*/ 2147483647 h 286"/>
                <a:gd name="T42" fmla="*/ 2147483647 w 270"/>
                <a:gd name="T43" fmla="*/ 2147483647 h 286"/>
                <a:gd name="T44" fmla="*/ 2147483647 w 270"/>
                <a:gd name="T45" fmla="*/ 2147483647 h 286"/>
                <a:gd name="T46" fmla="*/ 2147483647 w 270"/>
                <a:gd name="T47" fmla="*/ 2147483647 h 286"/>
                <a:gd name="T48" fmla="*/ 2147483647 w 270"/>
                <a:gd name="T49" fmla="*/ 2147483647 h 286"/>
                <a:gd name="T50" fmla="*/ 2147483647 w 270"/>
                <a:gd name="T51" fmla="*/ 2147483647 h 286"/>
                <a:gd name="T52" fmla="*/ 2147483647 w 270"/>
                <a:gd name="T53" fmla="*/ 2147483647 h 286"/>
                <a:gd name="T54" fmla="*/ 2147483647 w 270"/>
                <a:gd name="T55" fmla="*/ 2147483647 h 286"/>
                <a:gd name="T56" fmla="*/ 2147483647 w 270"/>
                <a:gd name="T57" fmla="*/ 2147483647 h 286"/>
                <a:gd name="T58" fmla="*/ 2147483647 w 270"/>
                <a:gd name="T59" fmla="*/ 2147483647 h 286"/>
                <a:gd name="T60" fmla="*/ 2147483647 w 270"/>
                <a:gd name="T61" fmla="*/ 2147483647 h 286"/>
                <a:gd name="T62" fmla="*/ 2147483647 w 270"/>
                <a:gd name="T63" fmla="*/ 2147483647 h 286"/>
                <a:gd name="T64" fmla="*/ 2147483647 w 270"/>
                <a:gd name="T65" fmla="*/ 2147483647 h 286"/>
                <a:gd name="T66" fmla="*/ 2147483647 w 270"/>
                <a:gd name="T67" fmla="*/ 2147483647 h 286"/>
                <a:gd name="T68" fmla="*/ 2147483647 w 270"/>
                <a:gd name="T69" fmla="*/ 2147483647 h 286"/>
                <a:gd name="T70" fmla="*/ 0 w 270"/>
                <a:gd name="T71" fmla="*/ 2147483647 h 286"/>
                <a:gd name="T72" fmla="*/ 2147483647 w 270"/>
                <a:gd name="T73" fmla="*/ 2147483647 h 286"/>
                <a:gd name="T74" fmla="*/ 2147483647 w 270"/>
                <a:gd name="T75" fmla="*/ 2147483647 h 286"/>
                <a:gd name="T76" fmla="*/ 2147483647 w 270"/>
                <a:gd name="T77" fmla="*/ 2147483647 h 286"/>
                <a:gd name="T78" fmla="*/ 2147483647 w 270"/>
                <a:gd name="T79" fmla="*/ 2147483647 h 28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70"/>
                <a:gd name="T121" fmla="*/ 0 h 286"/>
                <a:gd name="T122" fmla="*/ 270 w 270"/>
                <a:gd name="T123" fmla="*/ 286 h 28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70" h="286">
                  <a:moveTo>
                    <a:pt x="183" y="16"/>
                  </a:moveTo>
                  <a:lnTo>
                    <a:pt x="191" y="16"/>
                  </a:lnTo>
                  <a:lnTo>
                    <a:pt x="206" y="8"/>
                  </a:lnTo>
                  <a:lnTo>
                    <a:pt x="214" y="8"/>
                  </a:lnTo>
                  <a:lnTo>
                    <a:pt x="222" y="0"/>
                  </a:lnTo>
                  <a:lnTo>
                    <a:pt x="230" y="8"/>
                  </a:lnTo>
                  <a:lnTo>
                    <a:pt x="238" y="8"/>
                  </a:lnTo>
                  <a:lnTo>
                    <a:pt x="246" y="8"/>
                  </a:lnTo>
                  <a:lnTo>
                    <a:pt x="254" y="16"/>
                  </a:lnTo>
                  <a:lnTo>
                    <a:pt x="262" y="16"/>
                  </a:lnTo>
                  <a:lnTo>
                    <a:pt x="270" y="24"/>
                  </a:lnTo>
                  <a:lnTo>
                    <a:pt x="270" y="32"/>
                  </a:lnTo>
                  <a:lnTo>
                    <a:pt x="262" y="40"/>
                  </a:lnTo>
                  <a:lnTo>
                    <a:pt x="262" y="56"/>
                  </a:lnTo>
                  <a:lnTo>
                    <a:pt x="262" y="72"/>
                  </a:lnTo>
                  <a:lnTo>
                    <a:pt x="262" y="87"/>
                  </a:lnTo>
                  <a:lnTo>
                    <a:pt x="262" y="111"/>
                  </a:lnTo>
                  <a:lnTo>
                    <a:pt x="262" y="143"/>
                  </a:lnTo>
                  <a:lnTo>
                    <a:pt x="270" y="167"/>
                  </a:lnTo>
                  <a:lnTo>
                    <a:pt x="270" y="191"/>
                  </a:lnTo>
                  <a:lnTo>
                    <a:pt x="270" y="215"/>
                  </a:lnTo>
                  <a:lnTo>
                    <a:pt x="270" y="230"/>
                  </a:lnTo>
                  <a:lnTo>
                    <a:pt x="262" y="246"/>
                  </a:lnTo>
                  <a:lnTo>
                    <a:pt x="262" y="270"/>
                  </a:lnTo>
                  <a:lnTo>
                    <a:pt x="254" y="278"/>
                  </a:lnTo>
                  <a:lnTo>
                    <a:pt x="246" y="286"/>
                  </a:lnTo>
                  <a:lnTo>
                    <a:pt x="238" y="286"/>
                  </a:lnTo>
                  <a:lnTo>
                    <a:pt x="238" y="278"/>
                  </a:lnTo>
                  <a:lnTo>
                    <a:pt x="230" y="262"/>
                  </a:lnTo>
                  <a:lnTo>
                    <a:pt x="214" y="246"/>
                  </a:lnTo>
                  <a:lnTo>
                    <a:pt x="214" y="238"/>
                  </a:lnTo>
                  <a:lnTo>
                    <a:pt x="206" y="238"/>
                  </a:lnTo>
                  <a:lnTo>
                    <a:pt x="206" y="230"/>
                  </a:lnTo>
                  <a:lnTo>
                    <a:pt x="214" y="230"/>
                  </a:lnTo>
                  <a:lnTo>
                    <a:pt x="222" y="230"/>
                  </a:lnTo>
                  <a:lnTo>
                    <a:pt x="238" y="238"/>
                  </a:lnTo>
                  <a:lnTo>
                    <a:pt x="238" y="230"/>
                  </a:lnTo>
                  <a:lnTo>
                    <a:pt x="246" y="222"/>
                  </a:lnTo>
                  <a:lnTo>
                    <a:pt x="246" y="215"/>
                  </a:lnTo>
                  <a:lnTo>
                    <a:pt x="246" y="207"/>
                  </a:lnTo>
                  <a:lnTo>
                    <a:pt x="246" y="191"/>
                  </a:lnTo>
                  <a:lnTo>
                    <a:pt x="246" y="175"/>
                  </a:lnTo>
                  <a:lnTo>
                    <a:pt x="246" y="151"/>
                  </a:lnTo>
                  <a:lnTo>
                    <a:pt x="246" y="127"/>
                  </a:lnTo>
                  <a:lnTo>
                    <a:pt x="246" y="103"/>
                  </a:lnTo>
                  <a:lnTo>
                    <a:pt x="238" y="87"/>
                  </a:lnTo>
                  <a:lnTo>
                    <a:pt x="238" y="72"/>
                  </a:lnTo>
                  <a:lnTo>
                    <a:pt x="238" y="56"/>
                  </a:lnTo>
                  <a:lnTo>
                    <a:pt x="230" y="32"/>
                  </a:lnTo>
                  <a:lnTo>
                    <a:pt x="222" y="24"/>
                  </a:lnTo>
                  <a:lnTo>
                    <a:pt x="214" y="24"/>
                  </a:lnTo>
                  <a:lnTo>
                    <a:pt x="206" y="24"/>
                  </a:lnTo>
                  <a:lnTo>
                    <a:pt x="199" y="24"/>
                  </a:lnTo>
                  <a:lnTo>
                    <a:pt x="183" y="24"/>
                  </a:lnTo>
                  <a:lnTo>
                    <a:pt x="143" y="32"/>
                  </a:lnTo>
                  <a:lnTo>
                    <a:pt x="103" y="32"/>
                  </a:lnTo>
                  <a:lnTo>
                    <a:pt x="48" y="40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32" y="32"/>
                  </a:lnTo>
                  <a:lnTo>
                    <a:pt x="40" y="32"/>
                  </a:lnTo>
                  <a:lnTo>
                    <a:pt x="63" y="24"/>
                  </a:lnTo>
                  <a:lnTo>
                    <a:pt x="95" y="24"/>
                  </a:lnTo>
                  <a:lnTo>
                    <a:pt x="127" y="24"/>
                  </a:lnTo>
                  <a:lnTo>
                    <a:pt x="151" y="16"/>
                  </a:lnTo>
                  <a:lnTo>
                    <a:pt x="183" y="16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4782" name="组合 55"/>
          <p:cNvGrpSpPr>
            <a:grpSpLocks noChangeAspect="1"/>
          </p:cNvGrpSpPr>
          <p:nvPr/>
        </p:nvGrpSpPr>
        <p:grpSpPr bwMode="auto">
          <a:xfrm>
            <a:off x="9091613" y="3441700"/>
            <a:ext cx="279400" cy="287338"/>
            <a:chOff x="7407693" y="1584324"/>
            <a:chExt cx="1007517" cy="1036510"/>
          </a:xfrm>
        </p:grpSpPr>
        <p:sp>
          <p:nvSpPr>
            <p:cNvPr id="74848" name="Freeform 38"/>
            <p:cNvSpPr>
              <a:spLocks/>
            </p:cNvSpPr>
            <p:nvPr/>
          </p:nvSpPr>
          <p:spPr bwMode="auto">
            <a:xfrm>
              <a:off x="7407693" y="1671304"/>
              <a:ext cx="115973" cy="891544"/>
            </a:xfrm>
            <a:custGeom>
              <a:avLst/>
              <a:gdLst>
                <a:gd name="T0" fmla="*/ 0 w 32"/>
                <a:gd name="T1" fmla="*/ 2147483647 h 246"/>
                <a:gd name="T2" fmla="*/ 0 w 32"/>
                <a:gd name="T3" fmla="*/ 2147483647 h 246"/>
                <a:gd name="T4" fmla="*/ 0 w 32"/>
                <a:gd name="T5" fmla="*/ 0 h 246"/>
                <a:gd name="T6" fmla="*/ 0 w 32"/>
                <a:gd name="T7" fmla="*/ 0 h 246"/>
                <a:gd name="T8" fmla="*/ 2147483647 w 32"/>
                <a:gd name="T9" fmla="*/ 0 h 246"/>
                <a:gd name="T10" fmla="*/ 2147483647 w 32"/>
                <a:gd name="T11" fmla="*/ 2147483647 h 246"/>
                <a:gd name="T12" fmla="*/ 2147483647 w 32"/>
                <a:gd name="T13" fmla="*/ 2147483647 h 246"/>
                <a:gd name="T14" fmla="*/ 2147483647 w 32"/>
                <a:gd name="T15" fmla="*/ 2147483647 h 246"/>
                <a:gd name="T16" fmla="*/ 2147483647 w 32"/>
                <a:gd name="T17" fmla="*/ 2147483647 h 246"/>
                <a:gd name="T18" fmla="*/ 2147483647 w 32"/>
                <a:gd name="T19" fmla="*/ 2147483647 h 246"/>
                <a:gd name="T20" fmla="*/ 2147483647 w 32"/>
                <a:gd name="T21" fmla="*/ 2147483647 h 246"/>
                <a:gd name="T22" fmla="*/ 2147483647 w 32"/>
                <a:gd name="T23" fmla="*/ 2147483647 h 246"/>
                <a:gd name="T24" fmla="*/ 2147483647 w 32"/>
                <a:gd name="T25" fmla="*/ 2147483647 h 246"/>
                <a:gd name="T26" fmla="*/ 2147483647 w 32"/>
                <a:gd name="T27" fmla="*/ 2147483647 h 246"/>
                <a:gd name="T28" fmla="*/ 2147483647 w 32"/>
                <a:gd name="T29" fmla="*/ 2147483647 h 246"/>
                <a:gd name="T30" fmla="*/ 2147483647 w 32"/>
                <a:gd name="T31" fmla="*/ 2147483647 h 246"/>
                <a:gd name="T32" fmla="*/ 2147483647 w 32"/>
                <a:gd name="T33" fmla="*/ 2147483647 h 246"/>
                <a:gd name="T34" fmla="*/ 2147483647 w 32"/>
                <a:gd name="T35" fmla="*/ 2147483647 h 246"/>
                <a:gd name="T36" fmla="*/ 2147483647 w 32"/>
                <a:gd name="T37" fmla="*/ 2147483647 h 246"/>
                <a:gd name="T38" fmla="*/ 2147483647 w 32"/>
                <a:gd name="T39" fmla="*/ 2147483647 h 246"/>
                <a:gd name="T40" fmla="*/ 2147483647 w 32"/>
                <a:gd name="T41" fmla="*/ 2147483647 h 246"/>
                <a:gd name="T42" fmla="*/ 0 w 32"/>
                <a:gd name="T43" fmla="*/ 2147483647 h 246"/>
                <a:gd name="T44" fmla="*/ 0 w 32"/>
                <a:gd name="T45" fmla="*/ 2147483647 h 246"/>
                <a:gd name="T46" fmla="*/ 0 w 32"/>
                <a:gd name="T47" fmla="*/ 2147483647 h 246"/>
                <a:gd name="T48" fmla="*/ 0 w 32"/>
                <a:gd name="T49" fmla="*/ 2147483647 h 246"/>
                <a:gd name="T50" fmla="*/ 2147483647 w 32"/>
                <a:gd name="T51" fmla="*/ 2147483647 h 246"/>
                <a:gd name="T52" fmla="*/ 2147483647 w 32"/>
                <a:gd name="T53" fmla="*/ 2147483647 h 246"/>
                <a:gd name="T54" fmla="*/ 2147483647 w 32"/>
                <a:gd name="T55" fmla="*/ 2147483647 h 246"/>
                <a:gd name="T56" fmla="*/ 2147483647 w 32"/>
                <a:gd name="T57" fmla="*/ 2147483647 h 246"/>
                <a:gd name="T58" fmla="*/ 2147483647 w 32"/>
                <a:gd name="T59" fmla="*/ 2147483647 h 246"/>
                <a:gd name="T60" fmla="*/ 2147483647 w 32"/>
                <a:gd name="T61" fmla="*/ 2147483647 h 246"/>
                <a:gd name="T62" fmla="*/ 2147483647 w 32"/>
                <a:gd name="T63" fmla="*/ 2147483647 h 246"/>
                <a:gd name="T64" fmla="*/ 2147483647 w 32"/>
                <a:gd name="T65" fmla="*/ 2147483647 h 246"/>
                <a:gd name="T66" fmla="*/ 2147483647 w 32"/>
                <a:gd name="T67" fmla="*/ 2147483647 h 246"/>
                <a:gd name="T68" fmla="*/ 2147483647 w 32"/>
                <a:gd name="T69" fmla="*/ 2147483647 h 246"/>
                <a:gd name="T70" fmla="*/ 0 w 32"/>
                <a:gd name="T71" fmla="*/ 2147483647 h 246"/>
                <a:gd name="T72" fmla="*/ 0 w 32"/>
                <a:gd name="T73" fmla="*/ 2147483647 h 24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2"/>
                <a:gd name="T112" fmla="*/ 0 h 246"/>
                <a:gd name="T113" fmla="*/ 32 w 32"/>
                <a:gd name="T114" fmla="*/ 246 h 24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2" h="246">
                  <a:moveTo>
                    <a:pt x="0" y="16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8" y="0"/>
                  </a:lnTo>
                  <a:lnTo>
                    <a:pt x="16" y="8"/>
                  </a:lnTo>
                  <a:lnTo>
                    <a:pt x="32" y="8"/>
                  </a:lnTo>
                  <a:lnTo>
                    <a:pt x="32" y="40"/>
                  </a:lnTo>
                  <a:lnTo>
                    <a:pt x="32" y="63"/>
                  </a:lnTo>
                  <a:lnTo>
                    <a:pt x="32" y="87"/>
                  </a:lnTo>
                  <a:lnTo>
                    <a:pt x="32" y="111"/>
                  </a:lnTo>
                  <a:lnTo>
                    <a:pt x="24" y="135"/>
                  </a:lnTo>
                  <a:lnTo>
                    <a:pt x="24" y="159"/>
                  </a:lnTo>
                  <a:lnTo>
                    <a:pt x="24" y="175"/>
                  </a:lnTo>
                  <a:lnTo>
                    <a:pt x="24" y="191"/>
                  </a:lnTo>
                  <a:lnTo>
                    <a:pt x="24" y="214"/>
                  </a:lnTo>
                  <a:lnTo>
                    <a:pt x="24" y="230"/>
                  </a:lnTo>
                  <a:lnTo>
                    <a:pt x="16" y="246"/>
                  </a:lnTo>
                  <a:lnTo>
                    <a:pt x="8" y="246"/>
                  </a:lnTo>
                  <a:lnTo>
                    <a:pt x="8" y="238"/>
                  </a:lnTo>
                  <a:lnTo>
                    <a:pt x="0" y="230"/>
                  </a:lnTo>
                  <a:lnTo>
                    <a:pt x="0" y="214"/>
                  </a:lnTo>
                  <a:lnTo>
                    <a:pt x="0" y="206"/>
                  </a:lnTo>
                  <a:lnTo>
                    <a:pt x="0" y="198"/>
                  </a:lnTo>
                  <a:lnTo>
                    <a:pt x="8" y="183"/>
                  </a:lnTo>
                  <a:lnTo>
                    <a:pt x="8" y="159"/>
                  </a:lnTo>
                  <a:lnTo>
                    <a:pt x="8" y="135"/>
                  </a:lnTo>
                  <a:lnTo>
                    <a:pt x="8" y="119"/>
                  </a:lnTo>
                  <a:lnTo>
                    <a:pt x="8" y="103"/>
                  </a:lnTo>
                  <a:lnTo>
                    <a:pt x="8" y="87"/>
                  </a:lnTo>
                  <a:lnTo>
                    <a:pt x="8" y="71"/>
                  </a:lnTo>
                  <a:lnTo>
                    <a:pt x="8" y="48"/>
                  </a:lnTo>
                  <a:lnTo>
                    <a:pt x="8" y="40"/>
                  </a:lnTo>
                  <a:lnTo>
                    <a:pt x="8" y="32"/>
                  </a:lnTo>
                  <a:lnTo>
                    <a:pt x="0" y="16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49" name="Freeform 39"/>
            <p:cNvSpPr>
              <a:spLocks/>
            </p:cNvSpPr>
            <p:nvPr/>
          </p:nvSpPr>
          <p:spPr bwMode="auto">
            <a:xfrm>
              <a:off x="7639640" y="1787277"/>
              <a:ext cx="489263" cy="83357"/>
            </a:xfrm>
            <a:custGeom>
              <a:avLst/>
              <a:gdLst>
                <a:gd name="T0" fmla="*/ 0 w 135"/>
                <a:gd name="T1" fmla="*/ 2147483647 h 23"/>
                <a:gd name="T2" fmla="*/ 2147483647 w 135"/>
                <a:gd name="T3" fmla="*/ 2147483647 h 23"/>
                <a:gd name="T4" fmla="*/ 2147483647 w 135"/>
                <a:gd name="T5" fmla="*/ 2147483647 h 23"/>
                <a:gd name="T6" fmla="*/ 2147483647 w 135"/>
                <a:gd name="T7" fmla="*/ 2147483647 h 23"/>
                <a:gd name="T8" fmla="*/ 2147483647 w 135"/>
                <a:gd name="T9" fmla="*/ 0 h 23"/>
                <a:gd name="T10" fmla="*/ 2147483647 w 135"/>
                <a:gd name="T11" fmla="*/ 0 h 23"/>
                <a:gd name="T12" fmla="*/ 2147483647 w 135"/>
                <a:gd name="T13" fmla="*/ 0 h 23"/>
                <a:gd name="T14" fmla="*/ 2147483647 w 135"/>
                <a:gd name="T15" fmla="*/ 0 h 23"/>
                <a:gd name="T16" fmla="*/ 2147483647 w 135"/>
                <a:gd name="T17" fmla="*/ 0 h 23"/>
                <a:gd name="T18" fmla="*/ 2147483647 w 135"/>
                <a:gd name="T19" fmla="*/ 0 h 23"/>
                <a:gd name="T20" fmla="*/ 2147483647 w 135"/>
                <a:gd name="T21" fmla="*/ 0 h 23"/>
                <a:gd name="T22" fmla="*/ 2147483647 w 135"/>
                <a:gd name="T23" fmla="*/ 0 h 23"/>
                <a:gd name="T24" fmla="*/ 2147483647 w 135"/>
                <a:gd name="T25" fmla="*/ 2147483647 h 23"/>
                <a:gd name="T26" fmla="*/ 2147483647 w 135"/>
                <a:gd name="T27" fmla="*/ 2147483647 h 23"/>
                <a:gd name="T28" fmla="*/ 2147483647 w 135"/>
                <a:gd name="T29" fmla="*/ 2147483647 h 23"/>
                <a:gd name="T30" fmla="*/ 2147483647 w 135"/>
                <a:gd name="T31" fmla="*/ 2147483647 h 23"/>
                <a:gd name="T32" fmla="*/ 2147483647 w 135"/>
                <a:gd name="T33" fmla="*/ 2147483647 h 23"/>
                <a:gd name="T34" fmla="*/ 2147483647 w 135"/>
                <a:gd name="T35" fmla="*/ 2147483647 h 23"/>
                <a:gd name="T36" fmla="*/ 2147483647 w 135"/>
                <a:gd name="T37" fmla="*/ 2147483647 h 23"/>
                <a:gd name="T38" fmla="*/ 2147483647 w 135"/>
                <a:gd name="T39" fmla="*/ 2147483647 h 23"/>
                <a:gd name="T40" fmla="*/ 2147483647 w 135"/>
                <a:gd name="T41" fmla="*/ 2147483647 h 23"/>
                <a:gd name="T42" fmla="*/ 2147483647 w 135"/>
                <a:gd name="T43" fmla="*/ 2147483647 h 23"/>
                <a:gd name="T44" fmla="*/ 0 w 135"/>
                <a:gd name="T45" fmla="*/ 2147483647 h 23"/>
                <a:gd name="T46" fmla="*/ 0 w 135"/>
                <a:gd name="T47" fmla="*/ 2147483647 h 2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35"/>
                <a:gd name="T73" fmla="*/ 0 h 23"/>
                <a:gd name="T74" fmla="*/ 135 w 135"/>
                <a:gd name="T75" fmla="*/ 23 h 2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35" h="23">
                  <a:moveTo>
                    <a:pt x="0" y="16"/>
                  </a:moveTo>
                  <a:lnTo>
                    <a:pt x="23" y="8"/>
                  </a:lnTo>
                  <a:lnTo>
                    <a:pt x="39" y="8"/>
                  </a:lnTo>
                  <a:lnTo>
                    <a:pt x="63" y="8"/>
                  </a:lnTo>
                  <a:lnTo>
                    <a:pt x="71" y="0"/>
                  </a:lnTo>
                  <a:lnTo>
                    <a:pt x="87" y="0"/>
                  </a:lnTo>
                  <a:lnTo>
                    <a:pt x="95" y="0"/>
                  </a:lnTo>
                  <a:lnTo>
                    <a:pt x="103" y="0"/>
                  </a:lnTo>
                  <a:lnTo>
                    <a:pt x="111" y="0"/>
                  </a:lnTo>
                  <a:lnTo>
                    <a:pt x="119" y="0"/>
                  </a:lnTo>
                  <a:lnTo>
                    <a:pt x="127" y="0"/>
                  </a:lnTo>
                  <a:lnTo>
                    <a:pt x="135" y="0"/>
                  </a:lnTo>
                  <a:lnTo>
                    <a:pt x="127" y="8"/>
                  </a:lnTo>
                  <a:lnTo>
                    <a:pt x="111" y="8"/>
                  </a:lnTo>
                  <a:lnTo>
                    <a:pt x="95" y="16"/>
                  </a:lnTo>
                  <a:lnTo>
                    <a:pt x="71" y="16"/>
                  </a:lnTo>
                  <a:lnTo>
                    <a:pt x="47" y="23"/>
                  </a:lnTo>
                  <a:lnTo>
                    <a:pt x="31" y="23"/>
                  </a:lnTo>
                  <a:lnTo>
                    <a:pt x="23" y="23"/>
                  </a:lnTo>
                  <a:lnTo>
                    <a:pt x="15" y="23"/>
                  </a:lnTo>
                  <a:lnTo>
                    <a:pt x="7" y="23"/>
                  </a:lnTo>
                  <a:lnTo>
                    <a:pt x="0" y="16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50" name="Freeform 40"/>
            <p:cNvSpPr>
              <a:spLocks/>
            </p:cNvSpPr>
            <p:nvPr/>
          </p:nvSpPr>
          <p:spPr bwMode="auto">
            <a:xfrm>
              <a:off x="7665010" y="1986607"/>
              <a:ext cx="434899" cy="86980"/>
            </a:xfrm>
            <a:custGeom>
              <a:avLst/>
              <a:gdLst>
                <a:gd name="T0" fmla="*/ 2147483647 w 120"/>
                <a:gd name="T1" fmla="*/ 2147483647 h 24"/>
                <a:gd name="T2" fmla="*/ 2147483647 w 120"/>
                <a:gd name="T3" fmla="*/ 2147483647 h 24"/>
                <a:gd name="T4" fmla="*/ 2147483647 w 120"/>
                <a:gd name="T5" fmla="*/ 2147483647 h 24"/>
                <a:gd name="T6" fmla="*/ 2147483647 w 120"/>
                <a:gd name="T7" fmla="*/ 2147483647 h 24"/>
                <a:gd name="T8" fmla="*/ 2147483647 w 120"/>
                <a:gd name="T9" fmla="*/ 2147483647 h 24"/>
                <a:gd name="T10" fmla="*/ 2147483647 w 120"/>
                <a:gd name="T11" fmla="*/ 2147483647 h 24"/>
                <a:gd name="T12" fmla="*/ 2147483647 w 120"/>
                <a:gd name="T13" fmla="*/ 2147483647 h 24"/>
                <a:gd name="T14" fmla="*/ 2147483647 w 120"/>
                <a:gd name="T15" fmla="*/ 2147483647 h 24"/>
                <a:gd name="T16" fmla="*/ 2147483647 w 120"/>
                <a:gd name="T17" fmla="*/ 2147483647 h 24"/>
                <a:gd name="T18" fmla="*/ 0 w 120"/>
                <a:gd name="T19" fmla="*/ 2147483647 h 24"/>
                <a:gd name="T20" fmla="*/ 0 w 120"/>
                <a:gd name="T21" fmla="*/ 2147483647 h 24"/>
                <a:gd name="T22" fmla="*/ 2147483647 w 120"/>
                <a:gd name="T23" fmla="*/ 2147483647 h 24"/>
                <a:gd name="T24" fmla="*/ 2147483647 w 120"/>
                <a:gd name="T25" fmla="*/ 0 h 24"/>
                <a:gd name="T26" fmla="*/ 2147483647 w 120"/>
                <a:gd name="T27" fmla="*/ 0 h 24"/>
                <a:gd name="T28" fmla="*/ 2147483647 w 120"/>
                <a:gd name="T29" fmla="*/ 0 h 24"/>
                <a:gd name="T30" fmla="*/ 2147483647 w 120"/>
                <a:gd name="T31" fmla="*/ 0 h 24"/>
                <a:gd name="T32" fmla="*/ 2147483647 w 120"/>
                <a:gd name="T33" fmla="*/ 0 h 24"/>
                <a:gd name="T34" fmla="*/ 2147483647 w 120"/>
                <a:gd name="T35" fmla="*/ 0 h 24"/>
                <a:gd name="T36" fmla="*/ 2147483647 w 120"/>
                <a:gd name="T37" fmla="*/ 0 h 24"/>
                <a:gd name="T38" fmla="*/ 2147483647 w 120"/>
                <a:gd name="T39" fmla="*/ 0 h 24"/>
                <a:gd name="T40" fmla="*/ 2147483647 w 120"/>
                <a:gd name="T41" fmla="*/ 0 h 24"/>
                <a:gd name="T42" fmla="*/ 2147483647 w 120"/>
                <a:gd name="T43" fmla="*/ 2147483647 h 24"/>
                <a:gd name="T44" fmla="*/ 2147483647 w 120"/>
                <a:gd name="T45" fmla="*/ 2147483647 h 24"/>
                <a:gd name="T46" fmla="*/ 2147483647 w 120"/>
                <a:gd name="T47" fmla="*/ 2147483647 h 24"/>
                <a:gd name="T48" fmla="*/ 2147483647 w 120"/>
                <a:gd name="T49" fmla="*/ 2147483647 h 24"/>
                <a:gd name="T50" fmla="*/ 2147483647 w 120"/>
                <a:gd name="T51" fmla="*/ 2147483647 h 2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20"/>
                <a:gd name="T79" fmla="*/ 0 h 24"/>
                <a:gd name="T80" fmla="*/ 120 w 120"/>
                <a:gd name="T81" fmla="*/ 24 h 2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20" h="24">
                  <a:moveTo>
                    <a:pt x="104" y="8"/>
                  </a:moveTo>
                  <a:lnTo>
                    <a:pt x="80" y="16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8" y="16"/>
                  </a:lnTo>
                  <a:lnTo>
                    <a:pt x="0" y="16"/>
                  </a:lnTo>
                  <a:lnTo>
                    <a:pt x="32" y="8"/>
                  </a:lnTo>
                  <a:lnTo>
                    <a:pt x="64" y="0"/>
                  </a:lnTo>
                  <a:lnTo>
                    <a:pt x="72" y="0"/>
                  </a:lnTo>
                  <a:lnTo>
                    <a:pt x="88" y="0"/>
                  </a:lnTo>
                  <a:lnTo>
                    <a:pt x="96" y="0"/>
                  </a:lnTo>
                  <a:lnTo>
                    <a:pt x="104" y="0"/>
                  </a:lnTo>
                  <a:lnTo>
                    <a:pt x="112" y="0"/>
                  </a:lnTo>
                  <a:lnTo>
                    <a:pt x="120" y="0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104" y="8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51" name="Freeform 44"/>
            <p:cNvSpPr>
              <a:spLocks/>
            </p:cNvSpPr>
            <p:nvPr/>
          </p:nvSpPr>
          <p:spPr bwMode="auto">
            <a:xfrm>
              <a:off x="7436687" y="1584324"/>
              <a:ext cx="978523" cy="1036510"/>
            </a:xfrm>
            <a:custGeom>
              <a:avLst/>
              <a:gdLst>
                <a:gd name="T0" fmla="*/ 2147483647 w 270"/>
                <a:gd name="T1" fmla="*/ 2147483647 h 286"/>
                <a:gd name="T2" fmla="*/ 2147483647 w 270"/>
                <a:gd name="T3" fmla="*/ 2147483647 h 286"/>
                <a:gd name="T4" fmla="*/ 2147483647 w 270"/>
                <a:gd name="T5" fmla="*/ 0 h 286"/>
                <a:gd name="T6" fmla="*/ 2147483647 w 270"/>
                <a:gd name="T7" fmla="*/ 2147483647 h 286"/>
                <a:gd name="T8" fmla="*/ 2147483647 w 270"/>
                <a:gd name="T9" fmla="*/ 2147483647 h 286"/>
                <a:gd name="T10" fmla="*/ 2147483647 w 270"/>
                <a:gd name="T11" fmla="*/ 2147483647 h 286"/>
                <a:gd name="T12" fmla="*/ 2147483647 w 270"/>
                <a:gd name="T13" fmla="*/ 2147483647 h 286"/>
                <a:gd name="T14" fmla="*/ 2147483647 w 270"/>
                <a:gd name="T15" fmla="*/ 2147483647 h 286"/>
                <a:gd name="T16" fmla="*/ 2147483647 w 270"/>
                <a:gd name="T17" fmla="*/ 2147483647 h 286"/>
                <a:gd name="T18" fmla="*/ 2147483647 w 270"/>
                <a:gd name="T19" fmla="*/ 2147483647 h 286"/>
                <a:gd name="T20" fmla="*/ 2147483647 w 270"/>
                <a:gd name="T21" fmla="*/ 2147483647 h 286"/>
                <a:gd name="T22" fmla="*/ 2147483647 w 270"/>
                <a:gd name="T23" fmla="*/ 2147483647 h 286"/>
                <a:gd name="T24" fmla="*/ 2147483647 w 270"/>
                <a:gd name="T25" fmla="*/ 2147483647 h 286"/>
                <a:gd name="T26" fmla="*/ 2147483647 w 270"/>
                <a:gd name="T27" fmla="*/ 2147483647 h 286"/>
                <a:gd name="T28" fmla="*/ 2147483647 w 270"/>
                <a:gd name="T29" fmla="*/ 2147483647 h 286"/>
                <a:gd name="T30" fmla="*/ 2147483647 w 270"/>
                <a:gd name="T31" fmla="*/ 2147483647 h 286"/>
                <a:gd name="T32" fmla="*/ 2147483647 w 270"/>
                <a:gd name="T33" fmla="*/ 2147483647 h 286"/>
                <a:gd name="T34" fmla="*/ 2147483647 w 270"/>
                <a:gd name="T35" fmla="*/ 2147483647 h 286"/>
                <a:gd name="T36" fmla="*/ 2147483647 w 270"/>
                <a:gd name="T37" fmla="*/ 2147483647 h 286"/>
                <a:gd name="T38" fmla="*/ 2147483647 w 270"/>
                <a:gd name="T39" fmla="*/ 2147483647 h 286"/>
                <a:gd name="T40" fmla="*/ 2147483647 w 270"/>
                <a:gd name="T41" fmla="*/ 2147483647 h 286"/>
                <a:gd name="T42" fmla="*/ 2147483647 w 270"/>
                <a:gd name="T43" fmla="*/ 2147483647 h 286"/>
                <a:gd name="T44" fmla="*/ 2147483647 w 270"/>
                <a:gd name="T45" fmla="*/ 2147483647 h 286"/>
                <a:gd name="T46" fmla="*/ 2147483647 w 270"/>
                <a:gd name="T47" fmla="*/ 2147483647 h 286"/>
                <a:gd name="T48" fmla="*/ 2147483647 w 270"/>
                <a:gd name="T49" fmla="*/ 2147483647 h 286"/>
                <a:gd name="T50" fmla="*/ 2147483647 w 270"/>
                <a:gd name="T51" fmla="*/ 2147483647 h 286"/>
                <a:gd name="T52" fmla="*/ 2147483647 w 270"/>
                <a:gd name="T53" fmla="*/ 2147483647 h 286"/>
                <a:gd name="T54" fmla="*/ 2147483647 w 270"/>
                <a:gd name="T55" fmla="*/ 2147483647 h 286"/>
                <a:gd name="T56" fmla="*/ 2147483647 w 270"/>
                <a:gd name="T57" fmla="*/ 2147483647 h 286"/>
                <a:gd name="T58" fmla="*/ 2147483647 w 270"/>
                <a:gd name="T59" fmla="*/ 2147483647 h 286"/>
                <a:gd name="T60" fmla="*/ 2147483647 w 270"/>
                <a:gd name="T61" fmla="*/ 2147483647 h 286"/>
                <a:gd name="T62" fmla="*/ 2147483647 w 270"/>
                <a:gd name="T63" fmla="*/ 2147483647 h 286"/>
                <a:gd name="T64" fmla="*/ 2147483647 w 270"/>
                <a:gd name="T65" fmla="*/ 2147483647 h 286"/>
                <a:gd name="T66" fmla="*/ 2147483647 w 270"/>
                <a:gd name="T67" fmla="*/ 2147483647 h 286"/>
                <a:gd name="T68" fmla="*/ 2147483647 w 270"/>
                <a:gd name="T69" fmla="*/ 2147483647 h 286"/>
                <a:gd name="T70" fmla="*/ 0 w 270"/>
                <a:gd name="T71" fmla="*/ 2147483647 h 286"/>
                <a:gd name="T72" fmla="*/ 2147483647 w 270"/>
                <a:gd name="T73" fmla="*/ 2147483647 h 286"/>
                <a:gd name="T74" fmla="*/ 2147483647 w 270"/>
                <a:gd name="T75" fmla="*/ 2147483647 h 286"/>
                <a:gd name="T76" fmla="*/ 2147483647 w 270"/>
                <a:gd name="T77" fmla="*/ 2147483647 h 286"/>
                <a:gd name="T78" fmla="*/ 2147483647 w 270"/>
                <a:gd name="T79" fmla="*/ 2147483647 h 28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70"/>
                <a:gd name="T121" fmla="*/ 0 h 286"/>
                <a:gd name="T122" fmla="*/ 270 w 270"/>
                <a:gd name="T123" fmla="*/ 286 h 28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70" h="286">
                  <a:moveTo>
                    <a:pt x="183" y="16"/>
                  </a:moveTo>
                  <a:lnTo>
                    <a:pt x="191" y="16"/>
                  </a:lnTo>
                  <a:lnTo>
                    <a:pt x="206" y="8"/>
                  </a:lnTo>
                  <a:lnTo>
                    <a:pt x="214" y="8"/>
                  </a:lnTo>
                  <a:lnTo>
                    <a:pt x="222" y="0"/>
                  </a:lnTo>
                  <a:lnTo>
                    <a:pt x="230" y="8"/>
                  </a:lnTo>
                  <a:lnTo>
                    <a:pt x="238" y="8"/>
                  </a:lnTo>
                  <a:lnTo>
                    <a:pt x="246" y="8"/>
                  </a:lnTo>
                  <a:lnTo>
                    <a:pt x="254" y="16"/>
                  </a:lnTo>
                  <a:lnTo>
                    <a:pt x="262" y="16"/>
                  </a:lnTo>
                  <a:lnTo>
                    <a:pt x="270" y="24"/>
                  </a:lnTo>
                  <a:lnTo>
                    <a:pt x="270" y="32"/>
                  </a:lnTo>
                  <a:lnTo>
                    <a:pt x="262" y="40"/>
                  </a:lnTo>
                  <a:lnTo>
                    <a:pt x="262" y="56"/>
                  </a:lnTo>
                  <a:lnTo>
                    <a:pt x="262" y="72"/>
                  </a:lnTo>
                  <a:lnTo>
                    <a:pt x="262" y="87"/>
                  </a:lnTo>
                  <a:lnTo>
                    <a:pt x="262" y="111"/>
                  </a:lnTo>
                  <a:lnTo>
                    <a:pt x="262" y="143"/>
                  </a:lnTo>
                  <a:lnTo>
                    <a:pt x="270" y="167"/>
                  </a:lnTo>
                  <a:lnTo>
                    <a:pt x="270" y="191"/>
                  </a:lnTo>
                  <a:lnTo>
                    <a:pt x="270" y="215"/>
                  </a:lnTo>
                  <a:lnTo>
                    <a:pt x="270" y="230"/>
                  </a:lnTo>
                  <a:lnTo>
                    <a:pt x="262" y="246"/>
                  </a:lnTo>
                  <a:lnTo>
                    <a:pt x="262" y="270"/>
                  </a:lnTo>
                  <a:lnTo>
                    <a:pt x="254" y="278"/>
                  </a:lnTo>
                  <a:lnTo>
                    <a:pt x="246" y="286"/>
                  </a:lnTo>
                  <a:lnTo>
                    <a:pt x="238" y="286"/>
                  </a:lnTo>
                  <a:lnTo>
                    <a:pt x="238" y="278"/>
                  </a:lnTo>
                  <a:lnTo>
                    <a:pt x="230" y="262"/>
                  </a:lnTo>
                  <a:lnTo>
                    <a:pt x="214" y="246"/>
                  </a:lnTo>
                  <a:lnTo>
                    <a:pt x="214" y="238"/>
                  </a:lnTo>
                  <a:lnTo>
                    <a:pt x="206" y="238"/>
                  </a:lnTo>
                  <a:lnTo>
                    <a:pt x="206" y="230"/>
                  </a:lnTo>
                  <a:lnTo>
                    <a:pt x="214" y="230"/>
                  </a:lnTo>
                  <a:lnTo>
                    <a:pt x="222" y="230"/>
                  </a:lnTo>
                  <a:lnTo>
                    <a:pt x="238" y="238"/>
                  </a:lnTo>
                  <a:lnTo>
                    <a:pt x="238" y="230"/>
                  </a:lnTo>
                  <a:lnTo>
                    <a:pt x="246" y="222"/>
                  </a:lnTo>
                  <a:lnTo>
                    <a:pt x="246" y="215"/>
                  </a:lnTo>
                  <a:lnTo>
                    <a:pt x="246" y="207"/>
                  </a:lnTo>
                  <a:lnTo>
                    <a:pt x="246" y="191"/>
                  </a:lnTo>
                  <a:lnTo>
                    <a:pt x="246" y="175"/>
                  </a:lnTo>
                  <a:lnTo>
                    <a:pt x="246" y="151"/>
                  </a:lnTo>
                  <a:lnTo>
                    <a:pt x="246" y="127"/>
                  </a:lnTo>
                  <a:lnTo>
                    <a:pt x="246" y="103"/>
                  </a:lnTo>
                  <a:lnTo>
                    <a:pt x="238" y="87"/>
                  </a:lnTo>
                  <a:lnTo>
                    <a:pt x="238" y="72"/>
                  </a:lnTo>
                  <a:lnTo>
                    <a:pt x="238" y="56"/>
                  </a:lnTo>
                  <a:lnTo>
                    <a:pt x="230" y="32"/>
                  </a:lnTo>
                  <a:lnTo>
                    <a:pt x="222" y="24"/>
                  </a:lnTo>
                  <a:lnTo>
                    <a:pt x="214" y="24"/>
                  </a:lnTo>
                  <a:lnTo>
                    <a:pt x="206" y="24"/>
                  </a:lnTo>
                  <a:lnTo>
                    <a:pt x="199" y="24"/>
                  </a:lnTo>
                  <a:lnTo>
                    <a:pt x="183" y="24"/>
                  </a:lnTo>
                  <a:lnTo>
                    <a:pt x="143" y="32"/>
                  </a:lnTo>
                  <a:lnTo>
                    <a:pt x="103" y="32"/>
                  </a:lnTo>
                  <a:lnTo>
                    <a:pt x="48" y="40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32" y="32"/>
                  </a:lnTo>
                  <a:lnTo>
                    <a:pt x="40" y="32"/>
                  </a:lnTo>
                  <a:lnTo>
                    <a:pt x="63" y="24"/>
                  </a:lnTo>
                  <a:lnTo>
                    <a:pt x="95" y="24"/>
                  </a:lnTo>
                  <a:lnTo>
                    <a:pt x="127" y="24"/>
                  </a:lnTo>
                  <a:lnTo>
                    <a:pt x="151" y="16"/>
                  </a:lnTo>
                  <a:lnTo>
                    <a:pt x="183" y="16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4783" name="组合 61"/>
          <p:cNvGrpSpPr>
            <a:grpSpLocks noChangeAspect="1"/>
          </p:cNvGrpSpPr>
          <p:nvPr/>
        </p:nvGrpSpPr>
        <p:grpSpPr bwMode="auto">
          <a:xfrm>
            <a:off x="9547225" y="3444875"/>
            <a:ext cx="280988" cy="287338"/>
            <a:chOff x="7407693" y="1584324"/>
            <a:chExt cx="1007517" cy="1036510"/>
          </a:xfrm>
        </p:grpSpPr>
        <p:sp>
          <p:nvSpPr>
            <p:cNvPr id="74843" name="Freeform 38"/>
            <p:cNvSpPr>
              <a:spLocks/>
            </p:cNvSpPr>
            <p:nvPr/>
          </p:nvSpPr>
          <p:spPr bwMode="auto">
            <a:xfrm>
              <a:off x="7407693" y="1671304"/>
              <a:ext cx="115973" cy="891544"/>
            </a:xfrm>
            <a:custGeom>
              <a:avLst/>
              <a:gdLst>
                <a:gd name="T0" fmla="*/ 0 w 32"/>
                <a:gd name="T1" fmla="*/ 2147483647 h 246"/>
                <a:gd name="T2" fmla="*/ 0 w 32"/>
                <a:gd name="T3" fmla="*/ 2147483647 h 246"/>
                <a:gd name="T4" fmla="*/ 0 w 32"/>
                <a:gd name="T5" fmla="*/ 0 h 246"/>
                <a:gd name="T6" fmla="*/ 0 w 32"/>
                <a:gd name="T7" fmla="*/ 0 h 246"/>
                <a:gd name="T8" fmla="*/ 2147483647 w 32"/>
                <a:gd name="T9" fmla="*/ 0 h 246"/>
                <a:gd name="T10" fmla="*/ 2147483647 w 32"/>
                <a:gd name="T11" fmla="*/ 2147483647 h 246"/>
                <a:gd name="T12" fmla="*/ 2147483647 w 32"/>
                <a:gd name="T13" fmla="*/ 2147483647 h 246"/>
                <a:gd name="T14" fmla="*/ 2147483647 w 32"/>
                <a:gd name="T15" fmla="*/ 2147483647 h 246"/>
                <a:gd name="T16" fmla="*/ 2147483647 w 32"/>
                <a:gd name="T17" fmla="*/ 2147483647 h 246"/>
                <a:gd name="T18" fmla="*/ 2147483647 w 32"/>
                <a:gd name="T19" fmla="*/ 2147483647 h 246"/>
                <a:gd name="T20" fmla="*/ 2147483647 w 32"/>
                <a:gd name="T21" fmla="*/ 2147483647 h 246"/>
                <a:gd name="T22" fmla="*/ 2147483647 w 32"/>
                <a:gd name="T23" fmla="*/ 2147483647 h 246"/>
                <a:gd name="T24" fmla="*/ 2147483647 w 32"/>
                <a:gd name="T25" fmla="*/ 2147483647 h 246"/>
                <a:gd name="T26" fmla="*/ 2147483647 w 32"/>
                <a:gd name="T27" fmla="*/ 2147483647 h 246"/>
                <a:gd name="T28" fmla="*/ 2147483647 w 32"/>
                <a:gd name="T29" fmla="*/ 2147483647 h 246"/>
                <a:gd name="T30" fmla="*/ 2147483647 w 32"/>
                <a:gd name="T31" fmla="*/ 2147483647 h 246"/>
                <a:gd name="T32" fmla="*/ 2147483647 w 32"/>
                <a:gd name="T33" fmla="*/ 2147483647 h 246"/>
                <a:gd name="T34" fmla="*/ 2147483647 w 32"/>
                <a:gd name="T35" fmla="*/ 2147483647 h 246"/>
                <a:gd name="T36" fmla="*/ 2147483647 w 32"/>
                <a:gd name="T37" fmla="*/ 2147483647 h 246"/>
                <a:gd name="T38" fmla="*/ 2147483647 w 32"/>
                <a:gd name="T39" fmla="*/ 2147483647 h 246"/>
                <a:gd name="T40" fmla="*/ 2147483647 w 32"/>
                <a:gd name="T41" fmla="*/ 2147483647 h 246"/>
                <a:gd name="T42" fmla="*/ 0 w 32"/>
                <a:gd name="T43" fmla="*/ 2147483647 h 246"/>
                <a:gd name="T44" fmla="*/ 0 w 32"/>
                <a:gd name="T45" fmla="*/ 2147483647 h 246"/>
                <a:gd name="T46" fmla="*/ 0 w 32"/>
                <a:gd name="T47" fmla="*/ 2147483647 h 246"/>
                <a:gd name="T48" fmla="*/ 0 w 32"/>
                <a:gd name="T49" fmla="*/ 2147483647 h 246"/>
                <a:gd name="T50" fmla="*/ 2147483647 w 32"/>
                <a:gd name="T51" fmla="*/ 2147483647 h 246"/>
                <a:gd name="T52" fmla="*/ 2147483647 w 32"/>
                <a:gd name="T53" fmla="*/ 2147483647 h 246"/>
                <a:gd name="T54" fmla="*/ 2147483647 w 32"/>
                <a:gd name="T55" fmla="*/ 2147483647 h 246"/>
                <a:gd name="T56" fmla="*/ 2147483647 w 32"/>
                <a:gd name="T57" fmla="*/ 2147483647 h 246"/>
                <a:gd name="T58" fmla="*/ 2147483647 w 32"/>
                <a:gd name="T59" fmla="*/ 2147483647 h 246"/>
                <a:gd name="T60" fmla="*/ 2147483647 w 32"/>
                <a:gd name="T61" fmla="*/ 2147483647 h 246"/>
                <a:gd name="T62" fmla="*/ 2147483647 w 32"/>
                <a:gd name="T63" fmla="*/ 2147483647 h 246"/>
                <a:gd name="T64" fmla="*/ 2147483647 w 32"/>
                <a:gd name="T65" fmla="*/ 2147483647 h 246"/>
                <a:gd name="T66" fmla="*/ 2147483647 w 32"/>
                <a:gd name="T67" fmla="*/ 2147483647 h 246"/>
                <a:gd name="T68" fmla="*/ 2147483647 w 32"/>
                <a:gd name="T69" fmla="*/ 2147483647 h 246"/>
                <a:gd name="T70" fmla="*/ 0 w 32"/>
                <a:gd name="T71" fmla="*/ 2147483647 h 246"/>
                <a:gd name="T72" fmla="*/ 0 w 32"/>
                <a:gd name="T73" fmla="*/ 2147483647 h 24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2"/>
                <a:gd name="T112" fmla="*/ 0 h 246"/>
                <a:gd name="T113" fmla="*/ 32 w 32"/>
                <a:gd name="T114" fmla="*/ 246 h 24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2" h="246">
                  <a:moveTo>
                    <a:pt x="0" y="16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8" y="0"/>
                  </a:lnTo>
                  <a:lnTo>
                    <a:pt x="16" y="8"/>
                  </a:lnTo>
                  <a:lnTo>
                    <a:pt x="32" y="8"/>
                  </a:lnTo>
                  <a:lnTo>
                    <a:pt x="32" y="40"/>
                  </a:lnTo>
                  <a:lnTo>
                    <a:pt x="32" y="63"/>
                  </a:lnTo>
                  <a:lnTo>
                    <a:pt x="32" y="87"/>
                  </a:lnTo>
                  <a:lnTo>
                    <a:pt x="32" y="111"/>
                  </a:lnTo>
                  <a:lnTo>
                    <a:pt x="24" y="135"/>
                  </a:lnTo>
                  <a:lnTo>
                    <a:pt x="24" y="159"/>
                  </a:lnTo>
                  <a:lnTo>
                    <a:pt x="24" y="175"/>
                  </a:lnTo>
                  <a:lnTo>
                    <a:pt x="24" y="191"/>
                  </a:lnTo>
                  <a:lnTo>
                    <a:pt x="24" y="214"/>
                  </a:lnTo>
                  <a:lnTo>
                    <a:pt x="24" y="230"/>
                  </a:lnTo>
                  <a:lnTo>
                    <a:pt x="16" y="246"/>
                  </a:lnTo>
                  <a:lnTo>
                    <a:pt x="8" y="246"/>
                  </a:lnTo>
                  <a:lnTo>
                    <a:pt x="8" y="238"/>
                  </a:lnTo>
                  <a:lnTo>
                    <a:pt x="0" y="230"/>
                  </a:lnTo>
                  <a:lnTo>
                    <a:pt x="0" y="214"/>
                  </a:lnTo>
                  <a:lnTo>
                    <a:pt x="0" y="206"/>
                  </a:lnTo>
                  <a:lnTo>
                    <a:pt x="0" y="198"/>
                  </a:lnTo>
                  <a:lnTo>
                    <a:pt x="8" y="183"/>
                  </a:lnTo>
                  <a:lnTo>
                    <a:pt x="8" y="159"/>
                  </a:lnTo>
                  <a:lnTo>
                    <a:pt x="8" y="135"/>
                  </a:lnTo>
                  <a:lnTo>
                    <a:pt x="8" y="119"/>
                  </a:lnTo>
                  <a:lnTo>
                    <a:pt x="8" y="103"/>
                  </a:lnTo>
                  <a:lnTo>
                    <a:pt x="8" y="87"/>
                  </a:lnTo>
                  <a:lnTo>
                    <a:pt x="8" y="71"/>
                  </a:lnTo>
                  <a:lnTo>
                    <a:pt x="8" y="48"/>
                  </a:lnTo>
                  <a:lnTo>
                    <a:pt x="8" y="40"/>
                  </a:lnTo>
                  <a:lnTo>
                    <a:pt x="8" y="32"/>
                  </a:lnTo>
                  <a:lnTo>
                    <a:pt x="0" y="16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44" name="Freeform 39"/>
            <p:cNvSpPr>
              <a:spLocks/>
            </p:cNvSpPr>
            <p:nvPr/>
          </p:nvSpPr>
          <p:spPr bwMode="auto">
            <a:xfrm>
              <a:off x="7639640" y="1787277"/>
              <a:ext cx="489263" cy="83357"/>
            </a:xfrm>
            <a:custGeom>
              <a:avLst/>
              <a:gdLst>
                <a:gd name="T0" fmla="*/ 0 w 135"/>
                <a:gd name="T1" fmla="*/ 2147483647 h 23"/>
                <a:gd name="T2" fmla="*/ 2147483647 w 135"/>
                <a:gd name="T3" fmla="*/ 2147483647 h 23"/>
                <a:gd name="T4" fmla="*/ 2147483647 w 135"/>
                <a:gd name="T5" fmla="*/ 2147483647 h 23"/>
                <a:gd name="T6" fmla="*/ 2147483647 w 135"/>
                <a:gd name="T7" fmla="*/ 2147483647 h 23"/>
                <a:gd name="T8" fmla="*/ 2147483647 w 135"/>
                <a:gd name="T9" fmla="*/ 0 h 23"/>
                <a:gd name="T10" fmla="*/ 2147483647 w 135"/>
                <a:gd name="T11" fmla="*/ 0 h 23"/>
                <a:gd name="T12" fmla="*/ 2147483647 w 135"/>
                <a:gd name="T13" fmla="*/ 0 h 23"/>
                <a:gd name="T14" fmla="*/ 2147483647 w 135"/>
                <a:gd name="T15" fmla="*/ 0 h 23"/>
                <a:gd name="T16" fmla="*/ 2147483647 w 135"/>
                <a:gd name="T17" fmla="*/ 0 h 23"/>
                <a:gd name="T18" fmla="*/ 2147483647 w 135"/>
                <a:gd name="T19" fmla="*/ 0 h 23"/>
                <a:gd name="T20" fmla="*/ 2147483647 w 135"/>
                <a:gd name="T21" fmla="*/ 0 h 23"/>
                <a:gd name="T22" fmla="*/ 2147483647 w 135"/>
                <a:gd name="T23" fmla="*/ 0 h 23"/>
                <a:gd name="T24" fmla="*/ 2147483647 w 135"/>
                <a:gd name="T25" fmla="*/ 2147483647 h 23"/>
                <a:gd name="T26" fmla="*/ 2147483647 w 135"/>
                <a:gd name="T27" fmla="*/ 2147483647 h 23"/>
                <a:gd name="T28" fmla="*/ 2147483647 w 135"/>
                <a:gd name="T29" fmla="*/ 2147483647 h 23"/>
                <a:gd name="T30" fmla="*/ 2147483647 w 135"/>
                <a:gd name="T31" fmla="*/ 2147483647 h 23"/>
                <a:gd name="T32" fmla="*/ 2147483647 w 135"/>
                <a:gd name="T33" fmla="*/ 2147483647 h 23"/>
                <a:gd name="T34" fmla="*/ 2147483647 w 135"/>
                <a:gd name="T35" fmla="*/ 2147483647 h 23"/>
                <a:gd name="T36" fmla="*/ 2147483647 w 135"/>
                <a:gd name="T37" fmla="*/ 2147483647 h 23"/>
                <a:gd name="T38" fmla="*/ 2147483647 w 135"/>
                <a:gd name="T39" fmla="*/ 2147483647 h 23"/>
                <a:gd name="T40" fmla="*/ 2147483647 w 135"/>
                <a:gd name="T41" fmla="*/ 2147483647 h 23"/>
                <a:gd name="T42" fmla="*/ 2147483647 w 135"/>
                <a:gd name="T43" fmla="*/ 2147483647 h 23"/>
                <a:gd name="T44" fmla="*/ 0 w 135"/>
                <a:gd name="T45" fmla="*/ 2147483647 h 23"/>
                <a:gd name="T46" fmla="*/ 0 w 135"/>
                <a:gd name="T47" fmla="*/ 2147483647 h 2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35"/>
                <a:gd name="T73" fmla="*/ 0 h 23"/>
                <a:gd name="T74" fmla="*/ 135 w 135"/>
                <a:gd name="T75" fmla="*/ 23 h 2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35" h="23">
                  <a:moveTo>
                    <a:pt x="0" y="16"/>
                  </a:moveTo>
                  <a:lnTo>
                    <a:pt x="23" y="8"/>
                  </a:lnTo>
                  <a:lnTo>
                    <a:pt x="39" y="8"/>
                  </a:lnTo>
                  <a:lnTo>
                    <a:pt x="63" y="8"/>
                  </a:lnTo>
                  <a:lnTo>
                    <a:pt x="71" y="0"/>
                  </a:lnTo>
                  <a:lnTo>
                    <a:pt x="87" y="0"/>
                  </a:lnTo>
                  <a:lnTo>
                    <a:pt x="95" y="0"/>
                  </a:lnTo>
                  <a:lnTo>
                    <a:pt x="103" y="0"/>
                  </a:lnTo>
                  <a:lnTo>
                    <a:pt x="111" y="0"/>
                  </a:lnTo>
                  <a:lnTo>
                    <a:pt x="119" y="0"/>
                  </a:lnTo>
                  <a:lnTo>
                    <a:pt x="127" y="0"/>
                  </a:lnTo>
                  <a:lnTo>
                    <a:pt x="135" y="0"/>
                  </a:lnTo>
                  <a:lnTo>
                    <a:pt x="127" y="8"/>
                  </a:lnTo>
                  <a:lnTo>
                    <a:pt x="111" y="8"/>
                  </a:lnTo>
                  <a:lnTo>
                    <a:pt x="95" y="16"/>
                  </a:lnTo>
                  <a:lnTo>
                    <a:pt x="71" y="16"/>
                  </a:lnTo>
                  <a:lnTo>
                    <a:pt x="47" y="23"/>
                  </a:lnTo>
                  <a:lnTo>
                    <a:pt x="31" y="23"/>
                  </a:lnTo>
                  <a:lnTo>
                    <a:pt x="23" y="23"/>
                  </a:lnTo>
                  <a:lnTo>
                    <a:pt x="15" y="23"/>
                  </a:lnTo>
                  <a:lnTo>
                    <a:pt x="7" y="23"/>
                  </a:lnTo>
                  <a:lnTo>
                    <a:pt x="0" y="16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45" name="Freeform 40"/>
            <p:cNvSpPr>
              <a:spLocks/>
            </p:cNvSpPr>
            <p:nvPr/>
          </p:nvSpPr>
          <p:spPr bwMode="auto">
            <a:xfrm>
              <a:off x="7665010" y="1986607"/>
              <a:ext cx="434899" cy="86980"/>
            </a:xfrm>
            <a:custGeom>
              <a:avLst/>
              <a:gdLst>
                <a:gd name="T0" fmla="*/ 2147483647 w 120"/>
                <a:gd name="T1" fmla="*/ 2147483647 h 24"/>
                <a:gd name="T2" fmla="*/ 2147483647 w 120"/>
                <a:gd name="T3" fmla="*/ 2147483647 h 24"/>
                <a:gd name="T4" fmla="*/ 2147483647 w 120"/>
                <a:gd name="T5" fmla="*/ 2147483647 h 24"/>
                <a:gd name="T6" fmla="*/ 2147483647 w 120"/>
                <a:gd name="T7" fmla="*/ 2147483647 h 24"/>
                <a:gd name="T8" fmla="*/ 2147483647 w 120"/>
                <a:gd name="T9" fmla="*/ 2147483647 h 24"/>
                <a:gd name="T10" fmla="*/ 2147483647 w 120"/>
                <a:gd name="T11" fmla="*/ 2147483647 h 24"/>
                <a:gd name="T12" fmla="*/ 2147483647 w 120"/>
                <a:gd name="T13" fmla="*/ 2147483647 h 24"/>
                <a:gd name="T14" fmla="*/ 2147483647 w 120"/>
                <a:gd name="T15" fmla="*/ 2147483647 h 24"/>
                <a:gd name="T16" fmla="*/ 2147483647 w 120"/>
                <a:gd name="T17" fmla="*/ 2147483647 h 24"/>
                <a:gd name="T18" fmla="*/ 0 w 120"/>
                <a:gd name="T19" fmla="*/ 2147483647 h 24"/>
                <a:gd name="T20" fmla="*/ 0 w 120"/>
                <a:gd name="T21" fmla="*/ 2147483647 h 24"/>
                <a:gd name="T22" fmla="*/ 2147483647 w 120"/>
                <a:gd name="T23" fmla="*/ 2147483647 h 24"/>
                <a:gd name="T24" fmla="*/ 2147483647 w 120"/>
                <a:gd name="T25" fmla="*/ 0 h 24"/>
                <a:gd name="T26" fmla="*/ 2147483647 w 120"/>
                <a:gd name="T27" fmla="*/ 0 h 24"/>
                <a:gd name="T28" fmla="*/ 2147483647 w 120"/>
                <a:gd name="T29" fmla="*/ 0 h 24"/>
                <a:gd name="T30" fmla="*/ 2147483647 w 120"/>
                <a:gd name="T31" fmla="*/ 0 h 24"/>
                <a:gd name="T32" fmla="*/ 2147483647 w 120"/>
                <a:gd name="T33" fmla="*/ 0 h 24"/>
                <a:gd name="T34" fmla="*/ 2147483647 w 120"/>
                <a:gd name="T35" fmla="*/ 0 h 24"/>
                <a:gd name="T36" fmla="*/ 2147483647 w 120"/>
                <a:gd name="T37" fmla="*/ 0 h 24"/>
                <a:gd name="T38" fmla="*/ 2147483647 w 120"/>
                <a:gd name="T39" fmla="*/ 0 h 24"/>
                <a:gd name="T40" fmla="*/ 2147483647 w 120"/>
                <a:gd name="T41" fmla="*/ 0 h 24"/>
                <a:gd name="T42" fmla="*/ 2147483647 w 120"/>
                <a:gd name="T43" fmla="*/ 2147483647 h 24"/>
                <a:gd name="T44" fmla="*/ 2147483647 w 120"/>
                <a:gd name="T45" fmla="*/ 2147483647 h 24"/>
                <a:gd name="T46" fmla="*/ 2147483647 w 120"/>
                <a:gd name="T47" fmla="*/ 2147483647 h 24"/>
                <a:gd name="T48" fmla="*/ 2147483647 w 120"/>
                <a:gd name="T49" fmla="*/ 2147483647 h 24"/>
                <a:gd name="T50" fmla="*/ 2147483647 w 120"/>
                <a:gd name="T51" fmla="*/ 2147483647 h 2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20"/>
                <a:gd name="T79" fmla="*/ 0 h 24"/>
                <a:gd name="T80" fmla="*/ 120 w 120"/>
                <a:gd name="T81" fmla="*/ 24 h 2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20" h="24">
                  <a:moveTo>
                    <a:pt x="104" y="8"/>
                  </a:moveTo>
                  <a:lnTo>
                    <a:pt x="80" y="16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8" y="16"/>
                  </a:lnTo>
                  <a:lnTo>
                    <a:pt x="0" y="16"/>
                  </a:lnTo>
                  <a:lnTo>
                    <a:pt x="32" y="8"/>
                  </a:lnTo>
                  <a:lnTo>
                    <a:pt x="64" y="0"/>
                  </a:lnTo>
                  <a:lnTo>
                    <a:pt x="72" y="0"/>
                  </a:lnTo>
                  <a:lnTo>
                    <a:pt x="88" y="0"/>
                  </a:lnTo>
                  <a:lnTo>
                    <a:pt x="96" y="0"/>
                  </a:lnTo>
                  <a:lnTo>
                    <a:pt x="104" y="0"/>
                  </a:lnTo>
                  <a:lnTo>
                    <a:pt x="112" y="0"/>
                  </a:lnTo>
                  <a:lnTo>
                    <a:pt x="120" y="0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104" y="8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46" name="Freeform 42"/>
            <p:cNvSpPr>
              <a:spLocks/>
            </p:cNvSpPr>
            <p:nvPr/>
          </p:nvSpPr>
          <p:spPr bwMode="auto">
            <a:xfrm>
              <a:off x="7809976" y="1845264"/>
              <a:ext cx="115973" cy="402283"/>
            </a:xfrm>
            <a:custGeom>
              <a:avLst/>
              <a:gdLst>
                <a:gd name="T0" fmla="*/ 0 w 32"/>
                <a:gd name="T1" fmla="*/ 0 h 111"/>
                <a:gd name="T2" fmla="*/ 2147483647 w 32"/>
                <a:gd name="T3" fmla="*/ 0 h 111"/>
                <a:gd name="T4" fmla="*/ 2147483647 w 32"/>
                <a:gd name="T5" fmla="*/ 0 h 111"/>
                <a:gd name="T6" fmla="*/ 2147483647 w 32"/>
                <a:gd name="T7" fmla="*/ 2147483647 h 111"/>
                <a:gd name="T8" fmla="*/ 2147483647 w 32"/>
                <a:gd name="T9" fmla="*/ 2147483647 h 111"/>
                <a:gd name="T10" fmla="*/ 2147483647 w 32"/>
                <a:gd name="T11" fmla="*/ 2147483647 h 111"/>
                <a:gd name="T12" fmla="*/ 2147483647 w 32"/>
                <a:gd name="T13" fmla="*/ 2147483647 h 111"/>
                <a:gd name="T14" fmla="*/ 2147483647 w 32"/>
                <a:gd name="T15" fmla="*/ 2147483647 h 111"/>
                <a:gd name="T16" fmla="*/ 2147483647 w 32"/>
                <a:gd name="T17" fmla="*/ 2147483647 h 111"/>
                <a:gd name="T18" fmla="*/ 2147483647 w 32"/>
                <a:gd name="T19" fmla="*/ 2147483647 h 111"/>
                <a:gd name="T20" fmla="*/ 2147483647 w 32"/>
                <a:gd name="T21" fmla="*/ 2147483647 h 111"/>
                <a:gd name="T22" fmla="*/ 2147483647 w 32"/>
                <a:gd name="T23" fmla="*/ 2147483647 h 111"/>
                <a:gd name="T24" fmla="*/ 2147483647 w 32"/>
                <a:gd name="T25" fmla="*/ 2147483647 h 111"/>
                <a:gd name="T26" fmla="*/ 2147483647 w 32"/>
                <a:gd name="T27" fmla="*/ 2147483647 h 111"/>
                <a:gd name="T28" fmla="*/ 2147483647 w 32"/>
                <a:gd name="T29" fmla="*/ 2147483647 h 111"/>
                <a:gd name="T30" fmla="*/ 2147483647 w 32"/>
                <a:gd name="T31" fmla="*/ 2147483647 h 111"/>
                <a:gd name="T32" fmla="*/ 2147483647 w 32"/>
                <a:gd name="T33" fmla="*/ 2147483647 h 111"/>
                <a:gd name="T34" fmla="*/ 2147483647 w 32"/>
                <a:gd name="T35" fmla="*/ 2147483647 h 111"/>
                <a:gd name="T36" fmla="*/ 2147483647 w 32"/>
                <a:gd name="T37" fmla="*/ 2147483647 h 111"/>
                <a:gd name="T38" fmla="*/ 0 w 32"/>
                <a:gd name="T39" fmla="*/ 0 h 111"/>
                <a:gd name="T40" fmla="*/ 0 w 32"/>
                <a:gd name="T41" fmla="*/ 0 h 11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2"/>
                <a:gd name="T64" fmla="*/ 0 h 111"/>
                <a:gd name="T65" fmla="*/ 32 w 32"/>
                <a:gd name="T66" fmla="*/ 111 h 11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2" h="111">
                  <a:moveTo>
                    <a:pt x="0" y="0"/>
                  </a:moveTo>
                  <a:lnTo>
                    <a:pt x="16" y="0"/>
                  </a:lnTo>
                  <a:lnTo>
                    <a:pt x="24" y="0"/>
                  </a:lnTo>
                  <a:lnTo>
                    <a:pt x="24" y="7"/>
                  </a:lnTo>
                  <a:lnTo>
                    <a:pt x="32" y="15"/>
                  </a:lnTo>
                  <a:lnTo>
                    <a:pt x="32" y="23"/>
                  </a:lnTo>
                  <a:lnTo>
                    <a:pt x="32" y="31"/>
                  </a:lnTo>
                  <a:lnTo>
                    <a:pt x="24" y="31"/>
                  </a:lnTo>
                  <a:lnTo>
                    <a:pt x="24" y="39"/>
                  </a:lnTo>
                  <a:lnTo>
                    <a:pt x="24" y="55"/>
                  </a:lnTo>
                  <a:lnTo>
                    <a:pt x="24" y="63"/>
                  </a:lnTo>
                  <a:lnTo>
                    <a:pt x="24" y="79"/>
                  </a:lnTo>
                  <a:lnTo>
                    <a:pt x="24" y="95"/>
                  </a:lnTo>
                  <a:lnTo>
                    <a:pt x="24" y="111"/>
                  </a:lnTo>
                  <a:lnTo>
                    <a:pt x="8" y="111"/>
                  </a:lnTo>
                  <a:lnTo>
                    <a:pt x="8" y="79"/>
                  </a:lnTo>
                  <a:lnTo>
                    <a:pt x="8" y="47"/>
                  </a:lnTo>
                  <a:lnTo>
                    <a:pt x="8" y="23"/>
                  </a:lnTo>
                  <a:lnTo>
                    <a:pt x="0" y="0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47" name="Freeform 44"/>
            <p:cNvSpPr>
              <a:spLocks/>
            </p:cNvSpPr>
            <p:nvPr/>
          </p:nvSpPr>
          <p:spPr bwMode="auto">
            <a:xfrm>
              <a:off x="7436687" y="1584324"/>
              <a:ext cx="978523" cy="1036510"/>
            </a:xfrm>
            <a:custGeom>
              <a:avLst/>
              <a:gdLst>
                <a:gd name="T0" fmla="*/ 2147483647 w 270"/>
                <a:gd name="T1" fmla="*/ 2147483647 h 286"/>
                <a:gd name="T2" fmla="*/ 2147483647 w 270"/>
                <a:gd name="T3" fmla="*/ 2147483647 h 286"/>
                <a:gd name="T4" fmla="*/ 2147483647 w 270"/>
                <a:gd name="T5" fmla="*/ 0 h 286"/>
                <a:gd name="T6" fmla="*/ 2147483647 w 270"/>
                <a:gd name="T7" fmla="*/ 2147483647 h 286"/>
                <a:gd name="T8" fmla="*/ 2147483647 w 270"/>
                <a:gd name="T9" fmla="*/ 2147483647 h 286"/>
                <a:gd name="T10" fmla="*/ 2147483647 w 270"/>
                <a:gd name="T11" fmla="*/ 2147483647 h 286"/>
                <a:gd name="T12" fmla="*/ 2147483647 w 270"/>
                <a:gd name="T13" fmla="*/ 2147483647 h 286"/>
                <a:gd name="T14" fmla="*/ 2147483647 w 270"/>
                <a:gd name="T15" fmla="*/ 2147483647 h 286"/>
                <a:gd name="T16" fmla="*/ 2147483647 w 270"/>
                <a:gd name="T17" fmla="*/ 2147483647 h 286"/>
                <a:gd name="T18" fmla="*/ 2147483647 w 270"/>
                <a:gd name="T19" fmla="*/ 2147483647 h 286"/>
                <a:gd name="T20" fmla="*/ 2147483647 w 270"/>
                <a:gd name="T21" fmla="*/ 2147483647 h 286"/>
                <a:gd name="T22" fmla="*/ 2147483647 w 270"/>
                <a:gd name="T23" fmla="*/ 2147483647 h 286"/>
                <a:gd name="T24" fmla="*/ 2147483647 w 270"/>
                <a:gd name="T25" fmla="*/ 2147483647 h 286"/>
                <a:gd name="T26" fmla="*/ 2147483647 w 270"/>
                <a:gd name="T27" fmla="*/ 2147483647 h 286"/>
                <a:gd name="T28" fmla="*/ 2147483647 w 270"/>
                <a:gd name="T29" fmla="*/ 2147483647 h 286"/>
                <a:gd name="T30" fmla="*/ 2147483647 w 270"/>
                <a:gd name="T31" fmla="*/ 2147483647 h 286"/>
                <a:gd name="T32" fmla="*/ 2147483647 w 270"/>
                <a:gd name="T33" fmla="*/ 2147483647 h 286"/>
                <a:gd name="T34" fmla="*/ 2147483647 w 270"/>
                <a:gd name="T35" fmla="*/ 2147483647 h 286"/>
                <a:gd name="T36" fmla="*/ 2147483647 w 270"/>
                <a:gd name="T37" fmla="*/ 2147483647 h 286"/>
                <a:gd name="T38" fmla="*/ 2147483647 w 270"/>
                <a:gd name="T39" fmla="*/ 2147483647 h 286"/>
                <a:gd name="T40" fmla="*/ 2147483647 w 270"/>
                <a:gd name="T41" fmla="*/ 2147483647 h 286"/>
                <a:gd name="T42" fmla="*/ 2147483647 w 270"/>
                <a:gd name="T43" fmla="*/ 2147483647 h 286"/>
                <a:gd name="T44" fmla="*/ 2147483647 w 270"/>
                <a:gd name="T45" fmla="*/ 2147483647 h 286"/>
                <a:gd name="T46" fmla="*/ 2147483647 w 270"/>
                <a:gd name="T47" fmla="*/ 2147483647 h 286"/>
                <a:gd name="T48" fmla="*/ 2147483647 w 270"/>
                <a:gd name="T49" fmla="*/ 2147483647 h 286"/>
                <a:gd name="T50" fmla="*/ 2147483647 w 270"/>
                <a:gd name="T51" fmla="*/ 2147483647 h 286"/>
                <a:gd name="T52" fmla="*/ 2147483647 w 270"/>
                <a:gd name="T53" fmla="*/ 2147483647 h 286"/>
                <a:gd name="T54" fmla="*/ 2147483647 w 270"/>
                <a:gd name="T55" fmla="*/ 2147483647 h 286"/>
                <a:gd name="T56" fmla="*/ 2147483647 w 270"/>
                <a:gd name="T57" fmla="*/ 2147483647 h 286"/>
                <a:gd name="T58" fmla="*/ 2147483647 w 270"/>
                <a:gd name="T59" fmla="*/ 2147483647 h 286"/>
                <a:gd name="T60" fmla="*/ 2147483647 w 270"/>
                <a:gd name="T61" fmla="*/ 2147483647 h 286"/>
                <a:gd name="T62" fmla="*/ 2147483647 w 270"/>
                <a:gd name="T63" fmla="*/ 2147483647 h 286"/>
                <a:gd name="T64" fmla="*/ 2147483647 w 270"/>
                <a:gd name="T65" fmla="*/ 2147483647 h 286"/>
                <a:gd name="T66" fmla="*/ 2147483647 w 270"/>
                <a:gd name="T67" fmla="*/ 2147483647 h 286"/>
                <a:gd name="T68" fmla="*/ 2147483647 w 270"/>
                <a:gd name="T69" fmla="*/ 2147483647 h 286"/>
                <a:gd name="T70" fmla="*/ 0 w 270"/>
                <a:gd name="T71" fmla="*/ 2147483647 h 286"/>
                <a:gd name="T72" fmla="*/ 2147483647 w 270"/>
                <a:gd name="T73" fmla="*/ 2147483647 h 286"/>
                <a:gd name="T74" fmla="*/ 2147483647 w 270"/>
                <a:gd name="T75" fmla="*/ 2147483647 h 286"/>
                <a:gd name="T76" fmla="*/ 2147483647 w 270"/>
                <a:gd name="T77" fmla="*/ 2147483647 h 286"/>
                <a:gd name="T78" fmla="*/ 2147483647 w 270"/>
                <a:gd name="T79" fmla="*/ 2147483647 h 28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70"/>
                <a:gd name="T121" fmla="*/ 0 h 286"/>
                <a:gd name="T122" fmla="*/ 270 w 270"/>
                <a:gd name="T123" fmla="*/ 286 h 28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70" h="286">
                  <a:moveTo>
                    <a:pt x="183" y="16"/>
                  </a:moveTo>
                  <a:lnTo>
                    <a:pt x="191" y="16"/>
                  </a:lnTo>
                  <a:lnTo>
                    <a:pt x="206" y="8"/>
                  </a:lnTo>
                  <a:lnTo>
                    <a:pt x="214" y="8"/>
                  </a:lnTo>
                  <a:lnTo>
                    <a:pt x="222" y="0"/>
                  </a:lnTo>
                  <a:lnTo>
                    <a:pt x="230" y="8"/>
                  </a:lnTo>
                  <a:lnTo>
                    <a:pt x="238" y="8"/>
                  </a:lnTo>
                  <a:lnTo>
                    <a:pt x="246" y="8"/>
                  </a:lnTo>
                  <a:lnTo>
                    <a:pt x="254" y="16"/>
                  </a:lnTo>
                  <a:lnTo>
                    <a:pt x="262" y="16"/>
                  </a:lnTo>
                  <a:lnTo>
                    <a:pt x="270" y="24"/>
                  </a:lnTo>
                  <a:lnTo>
                    <a:pt x="270" y="32"/>
                  </a:lnTo>
                  <a:lnTo>
                    <a:pt x="262" y="40"/>
                  </a:lnTo>
                  <a:lnTo>
                    <a:pt x="262" y="56"/>
                  </a:lnTo>
                  <a:lnTo>
                    <a:pt x="262" y="72"/>
                  </a:lnTo>
                  <a:lnTo>
                    <a:pt x="262" y="87"/>
                  </a:lnTo>
                  <a:lnTo>
                    <a:pt x="262" y="111"/>
                  </a:lnTo>
                  <a:lnTo>
                    <a:pt x="262" y="143"/>
                  </a:lnTo>
                  <a:lnTo>
                    <a:pt x="270" y="167"/>
                  </a:lnTo>
                  <a:lnTo>
                    <a:pt x="270" y="191"/>
                  </a:lnTo>
                  <a:lnTo>
                    <a:pt x="270" y="215"/>
                  </a:lnTo>
                  <a:lnTo>
                    <a:pt x="270" y="230"/>
                  </a:lnTo>
                  <a:lnTo>
                    <a:pt x="262" y="246"/>
                  </a:lnTo>
                  <a:lnTo>
                    <a:pt x="262" y="270"/>
                  </a:lnTo>
                  <a:lnTo>
                    <a:pt x="254" y="278"/>
                  </a:lnTo>
                  <a:lnTo>
                    <a:pt x="246" y="286"/>
                  </a:lnTo>
                  <a:lnTo>
                    <a:pt x="238" y="286"/>
                  </a:lnTo>
                  <a:lnTo>
                    <a:pt x="238" y="278"/>
                  </a:lnTo>
                  <a:lnTo>
                    <a:pt x="230" y="262"/>
                  </a:lnTo>
                  <a:lnTo>
                    <a:pt x="214" y="246"/>
                  </a:lnTo>
                  <a:lnTo>
                    <a:pt x="214" y="238"/>
                  </a:lnTo>
                  <a:lnTo>
                    <a:pt x="206" y="238"/>
                  </a:lnTo>
                  <a:lnTo>
                    <a:pt x="206" y="230"/>
                  </a:lnTo>
                  <a:lnTo>
                    <a:pt x="214" y="230"/>
                  </a:lnTo>
                  <a:lnTo>
                    <a:pt x="222" y="230"/>
                  </a:lnTo>
                  <a:lnTo>
                    <a:pt x="238" y="238"/>
                  </a:lnTo>
                  <a:lnTo>
                    <a:pt x="238" y="230"/>
                  </a:lnTo>
                  <a:lnTo>
                    <a:pt x="246" y="222"/>
                  </a:lnTo>
                  <a:lnTo>
                    <a:pt x="246" y="215"/>
                  </a:lnTo>
                  <a:lnTo>
                    <a:pt x="246" y="207"/>
                  </a:lnTo>
                  <a:lnTo>
                    <a:pt x="246" y="191"/>
                  </a:lnTo>
                  <a:lnTo>
                    <a:pt x="246" y="175"/>
                  </a:lnTo>
                  <a:lnTo>
                    <a:pt x="246" y="151"/>
                  </a:lnTo>
                  <a:lnTo>
                    <a:pt x="246" y="127"/>
                  </a:lnTo>
                  <a:lnTo>
                    <a:pt x="246" y="103"/>
                  </a:lnTo>
                  <a:lnTo>
                    <a:pt x="238" y="87"/>
                  </a:lnTo>
                  <a:lnTo>
                    <a:pt x="238" y="72"/>
                  </a:lnTo>
                  <a:lnTo>
                    <a:pt x="238" y="56"/>
                  </a:lnTo>
                  <a:lnTo>
                    <a:pt x="230" y="32"/>
                  </a:lnTo>
                  <a:lnTo>
                    <a:pt x="222" y="24"/>
                  </a:lnTo>
                  <a:lnTo>
                    <a:pt x="214" y="24"/>
                  </a:lnTo>
                  <a:lnTo>
                    <a:pt x="206" y="24"/>
                  </a:lnTo>
                  <a:lnTo>
                    <a:pt x="199" y="24"/>
                  </a:lnTo>
                  <a:lnTo>
                    <a:pt x="183" y="24"/>
                  </a:lnTo>
                  <a:lnTo>
                    <a:pt x="143" y="32"/>
                  </a:lnTo>
                  <a:lnTo>
                    <a:pt x="103" y="32"/>
                  </a:lnTo>
                  <a:lnTo>
                    <a:pt x="48" y="40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32" y="32"/>
                  </a:lnTo>
                  <a:lnTo>
                    <a:pt x="40" y="32"/>
                  </a:lnTo>
                  <a:lnTo>
                    <a:pt x="63" y="24"/>
                  </a:lnTo>
                  <a:lnTo>
                    <a:pt x="95" y="24"/>
                  </a:lnTo>
                  <a:lnTo>
                    <a:pt x="127" y="24"/>
                  </a:lnTo>
                  <a:lnTo>
                    <a:pt x="151" y="16"/>
                  </a:lnTo>
                  <a:lnTo>
                    <a:pt x="183" y="16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4784" name="组合 68"/>
          <p:cNvGrpSpPr>
            <a:grpSpLocks noChangeAspect="1"/>
          </p:cNvGrpSpPr>
          <p:nvPr/>
        </p:nvGrpSpPr>
        <p:grpSpPr bwMode="auto">
          <a:xfrm>
            <a:off x="10001250" y="3443288"/>
            <a:ext cx="279400" cy="287337"/>
            <a:chOff x="7407693" y="1584324"/>
            <a:chExt cx="1007517" cy="1036510"/>
          </a:xfrm>
        </p:grpSpPr>
        <p:sp>
          <p:nvSpPr>
            <p:cNvPr id="74837" name="Freeform 38"/>
            <p:cNvSpPr>
              <a:spLocks/>
            </p:cNvSpPr>
            <p:nvPr/>
          </p:nvSpPr>
          <p:spPr bwMode="auto">
            <a:xfrm>
              <a:off x="7407693" y="1671304"/>
              <a:ext cx="115973" cy="891544"/>
            </a:xfrm>
            <a:custGeom>
              <a:avLst/>
              <a:gdLst>
                <a:gd name="T0" fmla="*/ 0 w 32"/>
                <a:gd name="T1" fmla="*/ 2147483647 h 246"/>
                <a:gd name="T2" fmla="*/ 0 w 32"/>
                <a:gd name="T3" fmla="*/ 2147483647 h 246"/>
                <a:gd name="T4" fmla="*/ 0 w 32"/>
                <a:gd name="T5" fmla="*/ 0 h 246"/>
                <a:gd name="T6" fmla="*/ 0 w 32"/>
                <a:gd name="T7" fmla="*/ 0 h 246"/>
                <a:gd name="T8" fmla="*/ 2147483647 w 32"/>
                <a:gd name="T9" fmla="*/ 0 h 246"/>
                <a:gd name="T10" fmla="*/ 2147483647 w 32"/>
                <a:gd name="T11" fmla="*/ 2147483647 h 246"/>
                <a:gd name="T12" fmla="*/ 2147483647 w 32"/>
                <a:gd name="T13" fmla="*/ 2147483647 h 246"/>
                <a:gd name="T14" fmla="*/ 2147483647 w 32"/>
                <a:gd name="T15" fmla="*/ 2147483647 h 246"/>
                <a:gd name="T16" fmla="*/ 2147483647 w 32"/>
                <a:gd name="T17" fmla="*/ 2147483647 h 246"/>
                <a:gd name="T18" fmla="*/ 2147483647 w 32"/>
                <a:gd name="T19" fmla="*/ 2147483647 h 246"/>
                <a:gd name="T20" fmla="*/ 2147483647 w 32"/>
                <a:gd name="T21" fmla="*/ 2147483647 h 246"/>
                <a:gd name="T22" fmla="*/ 2147483647 w 32"/>
                <a:gd name="T23" fmla="*/ 2147483647 h 246"/>
                <a:gd name="T24" fmla="*/ 2147483647 w 32"/>
                <a:gd name="T25" fmla="*/ 2147483647 h 246"/>
                <a:gd name="T26" fmla="*/ 2147483647 w 32"/>
                <a:gd name="T27" fmla="*/ 2147483647 h 246"/>
                <a:gd name="T28" fmla="*/ 2147483647 w 32"/>
                <a:gd name="T29" fmla="*/ 2147483647 h 246"/>
                <a:gd name="T30" fmla="*/ 2147483647 w 32"/>
                <a:gd name="T31" fmla="*/ 2147483647 h 246"/>
                <a:gd name="T32" fmla="*/ 2147483647 w 32"/>
                <a:gd name="T33" fmla="*/ 2147483647 h 246"/>
                <a:gd name="T34" fmla="*/ 2147483647 w 32"/>
                <a:gd name="T35" fmla="*/ 2147483647 h 246"/>
                <a:gd name="T36" fmla="*/ 2147483647 w 32"/>
                <a:gd name="T37" fmla="*/ 2147483647 h 246"/>
                <a:gd name="T38" fmla="*/ 2147483647 w 32"/>
                <a:gd name="T39" fmla="*/ 2147483647 h 246"/>
                <a:gd name="T40" fmla="*/ 2147483647 w 32"/>
                <a:gd name="T41" fmla="*/ 2147483647 h 246"/>
                <a:gd name="T42" fmla="*/ 0 w 32"/>
                <a:gd name="T43" fmla="*/ 2147483647 h 246"/>
                <a:gd name="T44" fmla="*/ 0 w 32"/>
                <a:gd name="T45" fmla="*/ 2147483647 h 246"/>
                <a:gd name="T46" fmla="*/ 0 w 32"/>
                <a:gd name="T47" fmla="*/ 2147483647 h 246"/>
                <a:gd name="T48" fmla="*/ 0 w 32"/>
                <a:gd name="T49" fmla="*/ 2147483647 h 246"/>
                <a:gd name="T50" fmla="*/ 2147483647 w 32"/>
                <a:gd name="T51" fmla="*/ 2147483647 h 246"/>
                <a:gd name="T52" fmla="*/ 2147483647 w 32"/>
                <a:gd name="T53" fmla="*/ 2147483647 h 246"/>
                <a:gd name="T54" fmla="*/ 2147483647 w 32"/>
                <a:gd name="T55" fmla="*/ 2147483647 h 246"/>
                <a:gd name="T56" fmla="*/ 2147483647 w 32"/>
                <a:gd name="T57" fmla="*/ 2147483647 h 246"/>
                <a:gd name="T58" fmla="*/ 2147483647 w 32"/>
                <a:gd name="T59" fmla="*/ 2147483647 h 246"/>
                <a:gd name="T60" fmla="*/ 2147483647 w 32"/>
                <a:gd name="T61" fmla="*/ 2147483647 h 246"/>
                <a:gd name="T62" fmla="*/ 2147483647 w 32"/>
                <a:gd name="T63" fmla="*/ 2147483647 h 246"/>
                <a:gd name="T64" fmla="*/ 2147483647 w 32"/>
                <a:gd name="T65" fmla="*/ 2147483647 h 246"/>
                <a:gd name="T66" fmla="*/ 2147483647 w 32"/>
                <a:gd name="T67" fmla="*/ 2147483647 h 246"/>
                <a:gd name="T68" fmla="*/ 2147483647 w 32"/>
                <a:gd name="T69" fmla="*/ 2147483647 h 246"/>
                <a:gd name="T70" fmla="*/ 0 w 32"/>
                <a:gd name="T71" fmla="*/ 2147483647 h 246"/>
                <a:gd name="T72" fmla="*/ 0 w 32"/>
                <a:gd name="T73" fmla="*/ 2147483647 h 24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2"/>
                <a:gd name="T112" fmla="*/ 0 h 246"/>
                <a:gd name="T113" fmla="*/ 32 w 32"/>
                <a:gd name="T114" fmla="*/ 246 h 24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2" h="246">
                  <a:moveTo>
                    <a:pt x="0" y="16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8" y="0"/>
                  </a:lnTo>
                  <a:lnTo>
                    <a:pt x="16" y="8"/>
                  </a:lnTo>
                  <a:lnTo>
                    <a:pt x="32" y="8"/>
                  </a:lnTo>
                  <a:lnTo>
                    <a:pt x="32" y="40"/>
                  </a:lnTo>
                  <a:lnTo>
                    <a:pt x="32" y="63"/>
                  </a:lnTo>
                  <a:lnTo>
                    <a:pt x="32" y="87"/>
                  </a:lnTo>
                  <a:lnTo>
                    <a:pt x="32" y="111"/>
                  </a:lnTo>
                  <a:lnTo>
                    <a:pt x="24" y="135"/>
                  </a:lnTo>
                  <a:lnTo>
                    <a:pt x="24" y="159"/>
                  </a:lnTo>
                  <a:lnTo>
                    <a:pt x="24" y="175"/>
                  </a:lnTo>
                  <a:lnTo>
                    <a:pt x="24" y="191"/>
                  </a:lnTo>
                  <a:lnTo>
                    <a:pt x="24" y="214"/>
                  </a:lnTo>
                  <a:lnTo>
                    <a:pt x="24" y="230"/>
                  </a:lnTo>
                  <a:lnTo>
                    <a:pt x="16" y="246"/>
                  </a:lnTo>
                  <a:lnTo>
                    <a:pt x="8" y="246"/>
                  </a:lnTo>
                  <a:lnTo>
                    <a:pt x="8" y="238"/>
                  </a:lnTo>
                  <a:lnTo>
                    <a:pt x="0" y="230"/>
                  </a:lnTo>
                  <a:lnTo>
                    <a:pt x="0" y="214"/>
                  </a:lnTo>
                  <a:lnTo>
                    <a:pt x="0" y="206"/>
                  </a:lnTo>
                  <a:lnTo>
                    <a:pt x="0" y="198"/>
                  </a:lnTo>
                  <a:lnTo>
                    <a:pt x="8" y="183"/>
                  </a:lnTo>
                  <a:lnTo>
                    <a:pt x="8" y="159"/>
                  </a:lnTo>
                  <a:lnTo>
                    <a:pt x="8" y="135"/>
                  </a:lnTo>
                  <a:lnTo>
                    <a:pt x="8" y="119"/>
                  </a:lnTo>
                  <a:lnTo>
                    <a:pt x="8" y="103"/>
                  </a:lnTo>
                  <a:lnTo>
                    <a:pt x="8" y="87"/>
                  </a:lnTo>
                  <a:lnTo>
                    <a:pt x="8" y="71"/>
                  </a:lnTo>
                  <a:lnTo>
                    <a:pt x="8" y="48"/>
                  </a:lnTo>
                  <a:lnTo>
                    <a:pt x="8" y="40"/>
                  </a:lnTo>
                  <a:lnTo>
                    <a:pt x="8" y="32"/>
                  </a:lnTo>
                  <a:lnTo>
                    <a:pt x="0" y="16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38" name="Freeform 39"/>
            <p:cNvSpPr>
              <a:spLocks/>
            </p:cNvSpPr>
            <p:nvPr/>
          </p:nvSpPr>
          <p:spPr bwMode="auto">
            <a:xfrm>
              <a:off x="7639640" y="1787277"/>
              <a:ext cx="489263" cy="83357"/>
            </a:xfrm>
            <a:custGeom>
              <a:avLst/>
              <a:gdLst>
                <a:gd name="T0" fmla="*/ 0 w 135"/>
                <a:gd name="T1" fmla="*/ 2147483647 h 23"/>
                <a:gd name="T2" fmla="*/ 2147483647 w 135"/>
                <a:gd name="T3" fmla="*/ 2147483647 h 23"/>
                <a:gd name="T4" fmla="*/ 2147483647 w 135"/>
                <a:gd name="T5" fmla="*/ 2147483647 h 23"/>
                <a:gd name="T6" fmla="*/ 2147483647 w 135"/>
                <a:gd name="T7" fmla="*/ 2147483647 h 23"/>
                <a:gd name="T8" fmla="*/ 2147483647 w 135"/>
                <a:gd name="T9" fmla="*/ 0 h 23"/>
                <a:gd name="T10" fmla="*/ 2147483647 w 135"/>
                <a:gd name="T11" fmla="*/ 0 h 23"/>
                <a:gd name="T12" fmla="*/ 2147483647 w 135"/>
                <a:gd name="T13" fmla="*/ 0 h 23"/>
                <a:gd name="T14" fmla="*/ 2147483647 w 135"/>
                <a:gd name="T15" fmla="*/ 0 h 23"/>
                <a:gd name="T16" fmla="*/ 2147483647 w 135"/>
                <a:gd name="T17" fmla="*/ 0 h 23"/>
                <a:gd name="T18" fmla="*/ 2147483647 w 135"/>
                <a:gd name="T19" fmla="*/ 0 h 23"/>
                <a:gd name="T20" fmla="*/ 2147483647 w 135"/>
                <a:gd name="T21" fmla="*/ 0 h 23"/>
                <a:gd name="T22" fmla="*/ 2147483647 w 135"/>
                <a:gd name="T23" fmla="*/ 0 h 23"/>
                <a:gd name="T24" fmla="*/ 2147483647 w 135"/>
                <a:gd name="T25" fmla="*/ 2147483647 h 23"/>
                <a:gd name="T26" fmla="*/ 2147483647 w 135"/>
                <a:gd name="T27" fmla="*/ 2147483647 h 23"/>
                <a:gd name="T28" fmla="*/ 2147483647 w 135"/>
                <a:gd name="T29" fmla="*/ 2147483647 h 23"/>
                <a:gd name="T30" fmla="*/ 2147483647 w 135"/>
                <a:gd name="T31" fmla="*/ 2147483647 h 23"/>
                <a:gd name="T32" fmla="*/ 2147483647 w 135"/>
                <a:gd name="T33" fmla="*/ 2147483647 h 23"/>
                <a:gd name="T34" fmla="*/ 2147483647 w 135"/>
                <a:gd name="T35" fmla="*/ 2147483647 h 23"/>
                <a:gd name="T36" fmla="*/ 2147483647 w 135"/>
                <a:gd name="T37" fmla="*/ 2147483647 h 23"/>
                <a:gd name="T38" fmla="*/ 2147483647 w 135"/>
                <a:gd name="T39" fmla="*/ 2147483647 h 23"/>
                <a:gd name="T40" fmla="*/ 2147483647 w 135"/>
                <a:gd name="T41" fmla="*/ 2147483647 h 23"/>
                <a:gd name="T42" fmla="*/ 2147483647 w 135"/>
                <a:gd name="T43" fmla="*/ 2147483647 h 23"/>
                <a:gd name="T44" fmla="*/ 0 w 135"/>
                <a:gd name="T45" fmla="*/ 2147483647 h 23"/>
                <a:gd name="T46" fmla="*/ 0 w 135"/>
                <a:gd name="T47" fmla="*/ 2147483647 h 2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35"/>
                <a:gd name="T73" fmla="*/ 0 h 23"/>
                <a:gd name="T74" fmla="*/ 135 w 135"/>
                <a:gd name="T75" fmla="*/ 23 h 2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35" h="23">
                  <a:moveTo>
                    <a:pt x="0" y="16"/>
                  </a:moveTo>
                  <a:lnTo>
                    <a:pt x="23" y="8"/>
                  </a:lnTo>
                  <a:lnTo>
                    <a:pt x="39" y="8"/>
                  </a:lnTo>
                  <a:lnTo>
                    <a:pt x="63" y="8"/>
                  </a:lnTo>
                  <a:lnTo>
                    <a:pt x="71" y="0"/>
                  </a:lnTo>
                  <a:lnTo>
                    <a:pt x="87" y="0"/>
                  </a:lnTo>
                  <a:lnTo>
                    <a:pt x="95" y="0"/>
                  </a:lnTo>
                  <a:lnTo>
                    <a:pt x="103" y="0"/>
                  </a:lnTo>
                  <a:lnTo>
                    <a:pt x="111" y="0"/>
                  </a:lnTo>
                  <a:lnTo>
                    <a:pt x="119" y="0"/>
                  </a:lnTo>
                  <a:lnTo>
                    <a:pt x="127" y="0"/>
                  </a:lnTo>
                  <a:lnTo>
                    <a:pt x="135" y="0"/>
                  </a:lnTo>
                  <a:lnTo>
                    <a:pt x="127" y="8"/>
                  </a:lnTo>
                  <a:lnTo>
                    <a:pt x="111" y="8"/>
                  </a:lnTo>
                  <a:lnTo>
                    <a:pt x="95" y="16"/>
                  </a:lnTo>
                  <a:lnTo>
                    <a:pt x="71" y="16"/>
                  </a:lnTo>
                  <a:lnTo>
                    <a:pt x="47" y="23"/>
                  </a:lnTo>
                  <a:lnTo>
                    <a:pt x="31" y="23"/>
                  </a:lnTo>
                  <a:lnTo>
                    <a:pt x="23" y="23"/>
                  </a:lnTo>
                  <a:lnTo>
                    <a:pt x="15" y="23"/>
                  </a:lnTo>
                  <a:lnTo>
                    <a:pt x="7" y="23"/>
                  </a:lnTo>
                  <a:lnTo>
                    <a:pt x="0" y="16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39" name="Freeform 40"/>
            <p:cNvSpPr>
              <a:spLocks/>
            </p:cNvSpPr>
            <p:nvPr/>
          </p:nvSpPr>
          <p:spPr bwMode="auto">
            <a:xfrm>
              <a:off x="7665010" y="1986607"/>
              <a:ext cx="434899" cy="86980"/>
            </a:xfrm>
            <a:custGeom>
              <a:avLst/>
              <a:gdLst>
                <a:gd name="T0" fmla="*/ 2147483647 w 120"/>
                <a:gd name="T1" fmla="*/ 2147483647 h 24"/>
                <a:gd name="T2" fmla="*/ 2147483647 w 120"/>
                <a:gd name="T3" fmla="*/ 2147483647 h 24"/>
                <a:gd name="T4" fmla="*/ 2147483647 w 120"/>
                <a:gd name="T5" fmla="*/ 2147483647 h 24"/>
                <a:gd name="T6" fmla="*/ 2147483647 w 120"/>
                <a:gd name="T7" fmla="*/ 2147483647 h 24"/>
                <a:gd name="T8" fmla="*/ 2147483647 w 120"/>
                <a:gd name="T9" fmla="*/ 2147483647 h 24"/>
                <a:gd name="T10" fmla="*/ 2147483647 w 120"/>
                <a:gd name="T11" fmla="*/ 2147483647 h 24"/>
                <a:gd name="T12" fmla="*/ 2147483647 w 120"/>
                <a:gd name="T13" fmla="*/ 2147483647 h 24"/>
                <a:gd name="T14" fmla="*/ 2147483647 w 120"/>
                <a:gd name="T15" fmla="*/ 2147483647 h 24"/>
                <a:gd name="T16" fmla="*/ 2147483647 w 120"/>
                <a:gd name="T17" fmla="*/ 2147483647 h 24"/>
                <a:gd name="T18" fmla="*/ 0 w 120"/>
                <a:gd name="T19" fmla="*/ 2147483647 h 24"/>
                <a:gd name="T20" fmla="*/ 0 w 120"/>
                <a:gd name="T21" fmla="*/ 2147483647 h 24"/>
                <a:gd name="T22" fmla="*/ 2147483647 w 120"/>
                <a:gd name="T23" fmla="*/ 2147483647 h 24"/>
                <a:gd name="T24" fmla="*/ 2147483647 w 120"/>
                <a:gd name="T25" fmla="*/ 0 h 24"/>
                <a:gd name="T26" fmla="*/ 2147483647 w 120"/>
                <a:gd name="T27" fmla="*/ 0 h 24"/>
                <a:gd name="T28" fmla="*/ 2147483647 w 120"/>
                <a:gd name="T29" fmla="*/ 0 h 24"/>
                <a:gd name="T30" fmla="*/ 2147483647 w 120"/>
                <a:gd name="T31" fmla="*/ 0 h 24"/>
                <a:gd name="T32" fmla="*/ 2147483647 w 120"/>
                <a:gd name="T33" fmla="*/ 0 h 24"/>
                <a:gd name="T34" fmla="*/ 2147483647 w 120"/>
                <a:gd name="T35" fmla="*/ 0 h 24"/>
                <a:gd name="T36" fmla="*/ 2147483647 w 120"/>
                <a:gd name="T37" fmla="*/ 0 h 24"/>
                <a:gd name="T38" fmla="*/ 2147483647 w 120"/>
                <a:gd name="T39" fmla="*/ 0 h 24"/>
                <a:gd name="T40" fmla="*/ 2147483647 w 120"/>
                <a:gd name="T41" fmla="*/ 0 h 24"/>
                <a:gd name="T42" fmla="*/ 2147483647 w 120"/>
                <a:gd name="T43" fmla="*/ 2147483647 h 24"/>
                <a:gd name="T44" fmla="*/ 2147483647 w 120"/>
                <a:gd name="T45" fmla="*/ 2147483647 h 24"/>
                <a:gd name="T46" fmla="*/ 2147483647 w 120"/>
                <a:gd name="T47" fmla="*/ 2147483647 h 24"/>
                <a:gd name="T48" fmla="*/ 2147483647 w 120"/>
                <a:gd name="T49" fmla="*/ 2147483647 h 24"/>
                <a:gd name="T50" fmla="*/ 2147483647 w 120"/>
                <a:gd name="T51" fmla="*/ 2147483647 h 2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20"/>
                <a:gd name="T79" fmla="*/ 0 h 24"/>
                <a:gd name="T80" fmla="*/ 120 w 120"/>
                <a:gd name="T81" fmla="*/ 24 h 2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20" h="24">
                  <a:moveTo>
                    <a:pt x="104" y="8"/>
                  </a:moveTo>
                  <a:lnTo>
                    <a:pt x="80" y="16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8" y="16"/>
                  </a:lnTo>
                  <a:lnTo>
                    <a:pt x="0" y="16"/>
                  </a:lnTo>
                  <a:lnTo>
                    <a:pt x="32" y="8"/>
                  </a:lnTo>
                  <a:lnTo>
                    <a:pt x="64" y="0"/>
                  </a:lnTo>
                  <a:lnTo>
                    <a:pt x="72" y="0"/>
                  </a:lnTo>
                  <a:lnTo>
                    <a:pt x="88" y="0"/>
                  </a:lnTo>
                  <a:lnTo>
                    <a:pt x="96" y="0"/>
                  </a:lnTo>
                  <a:lnTo>
                    <a:pt x="104" y="0"/>
                  </a:lnTo>
                  <a:lnTo>
                    <a:pt x="112" y="0"/>
                  </a:lnTo>
                  <a:lnTo>
                    <a:pt x="120" y="0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104" y="8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40" name="Freeform 42"/>
            <p:cNvSpPr>
              <a:spLocks/>
            </p:cNvSpPr>
            <p:nvPr/>
          </p:nvSpPr>
          <p:spPr bwMode="auto">
            <a:xfrm>
              <a:off x="7809976" y="1845264"/>
              <a:ext cx="115973" cy="402283"/>
            </a:xfrm>
            <a:custGeom>
              <a:avLst/>
              <a:gdLst>
                <a:gd name="T0" fmla="*/ 0 w 32"/>
                <a:gd name="T1" fmla="*/ 0 h 111"/>
                <a:gd name="T2" fmla="*/ 2147483647 w 32"/>
                <a:gd name="T3" fmla="*/ 0 h 111"/>
                <a:gd name="T4" fmla="*/ 2147483647 w 32"/>
                <a:gd name="T5" fmla="*/ 0 h 111"/>
                <a:gd name="T6" fmla="*/ 2147483647 w 32"/>
                <a:gd name="T7" fmla="*/ 2147483647 h 111"/>
                <a:gd name="T8" fmla="*/ 2147483647 w 32"/>
                <a:gd name="T9" fmla="*/ 2147483647 h 111"/>
                <a:gd name="T10" fmla="*/ 2147483647 w 32"/>
                <a:gd name="T11" fmla="*/ 2147483647 h 111"/>
                <a:gd name="T12" fmla="*/ 2147483647 w 32"/>
                <a:gd name="T13" fmla="*/ 2147483647 h 111"/>
                <a:gd name="T14" fmla="*/ 2147483647 w 32"/>
                <a:gd name="T15" fmla="*/ 2147483647 h 111"/>
                <a:gd name="T16" fmla="*/ 2147483647 w 32"/>
                <a:gd name="T17" fmla="*/ 2147483647 h 111"/>
                <a:gd name="T18" fmla="*/ 2147483647 w 32"/>
                <a:gd name="T19" fmla="*/ 2147483647 h 111"/>
                <a:gd name="T20" fmla="*/ 2147483647 w 32"/>
                <a:gd name="T21" fmla="*/ 2147483647 h 111"/>
                <a:gd name="T22" fmla="*/ 2147483647 w 32"/>
                <a:gd name="T23" fmla="*/ 2147483647 h 111"/>
                <a:gd name="T24" fmla="*/ 2147483647 w 32"/>
                <a:gd name="T25" fmla="*/ 2147483647 h 111"/>
                <a:gd name="T26" fmla="*/ 2147483647 w 32"/>
                <a:gd name="T27" fmla="*/ 2147483647 h 111"/>
                <a:gd name="T28" fmla="*/ 2147483647 w 32"/>
                <a:gd name="T29" fmla="*/ 2147483647 h 111"/>
                <a:gd name="T30" fmla="*/ 2147483647 w 32"/>
                <a:gd name="T31" fmla="*/ 2147483647 h 111"/>
                <a:gd name="T32" fmla="*/ 2147483647 w 32"/>
                <a:gd name="T33" fmla="*/ 2147483647 h 111"/>
                <a:gd name="T34" fmla="*/ 2147483647 w 32"/>
                <a:gd name="T35" fmla="*/ 2147483647 h 111"/>
                <a:gd name="T36" fmla="*/ 2147483647 w 32"/>
                <a:gd name="T37" fmla="*/ 2147483647 h 111"/>
                <a:gd name="T38" fmla="*/ 0 w 32"/>
                <a:gd name="T39" fmla="*/ 0 h 111"/>
                <a:gd name="T40" fmla="*/ 0 w 32"/>
                <a:gd name="T41" fmla="*/ 0 h 11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2"/>
                <a:gd name="T64" fmla="*/ 0 h 111"/>
                <a:gd name="T65" fmla="*/ 32 w 32"/>
                <a:gd name="T66" fmla="*/ 111 h 11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2" h="111">
                  <a:moveTo>
                    <a:pt x="0" y="0"/>
                  </a:moveTo>
                  <a:lnTo>
                    <a:pt x="16" y="0"/>
                  </a:lnTo>
                  <a:lnTo>
                    <a:pt x="24" y="0"/>
                  </a:lnTo>
                  <a:lnTo>
                    <a:pt x="24" y="7"/>
                  </a:lnTo>
                  <a:lnTo>
                    <a:pt x="32" y="15"/>
                  </a:lnTo>
                  <a:lnTo>
                    <a:pt x="32" y="23"/>
                  </a:lnTo>
                  <a:lnTo>
                    <a:pt x="32" y="31"/>
                  </a:lnTo>
                  <a:lnTo>
                    <a:pt x="24" y="31"/>
                  </a:lnTo>
                  <a:lnTo>
                    <a:pt x="24" y="39"/>
                  </a:lnTo>
                  <a:lnTo>
                    <a:pt x="24" y="55"/>
                  </a:lnTo>
                  <a:lnTo>
                    <a:pt x="24" y="63"/>
                  </a:lnTo>
                  <a:lnTo>
                    <a:pt x="24" y="79"/>
                  </a:lnTo>
                  <a:lnTo>
                    <a:pt x="24" y="95"/>
                  </a:lnTo>
                  <a:lnTo>
                    <a:pt x="24" y="111"/>
                  </a:lnTo>
                  <a:lnTo>
                    <a:pt x="8" y="111"/>
                  </a:lnTo>
                  <a:lnTo>
                    <a:pt x="8" y="79"/>
                  </a:lnTo>
                  <a:lnTo>
                    <a:pt x="8" y="47"/>
                  </a:lnTo>
                  <a:lnTo>
                    <a:pt x="8" y="23"/>
                  </a:lnTo>
                  <a:lnTo>
                    <a:pt x="0" y="0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41" name="Freeform 43"/>
            <p:cNvSpPr>
              <a:spLocks/>
            </p:cNvSpPr>
            <p:nvPr/>
          </p:nvSpPr>
          <p:spPr bwMode="auto">
            <a:xfrm>
              <a:off x="7552660" y="2218553"/>
              <a:ext cx="688591" cy="86980"/>
            </a:xfrm>
            <a:custGeom>
              <a:avLst/>
              <a:gdLst>
                <a:gd name="T0" fmla="*/ 2147483647 w 190"/>
                <a:gd name="T1" fmla="*/ 2147483647 h 24"/>
                <a:gd name="T2" fmla="*/ 2147483647 w 190"/>
                <a:gd name="T3" fmla="*/ 2147483647 h 24"/>
                <a:gd name="T4" fmla="*/ 0 w 190"/>
                <a:gd name="T5" fmla="*/ 2147483647 h 24"/>
                <a:gd name="T6" fmla="*/ 2147483647 w 190"/>
                <a:gd name="T7" fmla="*/ 2147483647 h 24"/>
                <a:gd name="T8" fmla="*/ 2147483647 w 190"/>
                <a:gd name="T9" fmla="*/ 2147483647 h 24"/>
                <a:gd name="T10" fmla="*/ 2147483647 w 190"/>
                <a:gd name="T11" fmla="*/ 2147483647 h 24"/>
                <a:gd name="T12" fmla="*/ 2147483647 w 190"/>
                <a:gd name="T13" fmla="*/ 0 h 24"/>
                <a:gd name="T14" fmla="*/ 2147483647 w 190"/>
                <a:gd name="T15" fmla="*/ 0 h 24"/>
                <a:gd name="T16" fmla="*/ 2147483647 w 190"/>
                <a:gd name="T17" fmla="*/ 0 h 24"/>
                <a:gd name="T18" fmla="*/ 2147483647 w 190"/>
                <a:gd name="T19" fmla="*/ 0 h 24"/>
                <a:gd name="T20" fmla="*/ 2147483647 w 190"/>
                <a:gd name="T21" fmla="*/ 0 h 24"/>
                <a:gd name="T22" fmla="*/ 2147483647 w 190"/>
                <a:gd name="T23" fmla="*/ 0 h 24"/>
                <a:gd name="T24" fmla="*/ 2147483647 w 190"/>
                <a:gd name="T25" fmla="*/ 0 h 24"/>
                <a:gd name="T26" fmla="*/ 2147483647 w 190"/>
                <a:gd name="T27" fmla="*/ 2147483647 h 24"/>
                <a:gd name="T28" fmla="*/ 2147483647 w 190"/>
                <a:gd name="T29" fmla="*/ 2147483647 h 24"/>
                <a:gd name="T30" fmla="*/ 2147483647 w 190"/>
                <a:gd name="T31" fmla="*/ 2147483647 h 24"/>
                <a:gd name="T32" fmla="*/ 2147483647 w 190"/>
                <a:gd name="T33" fmla="*/ 2147483647 h 24"/>
                <a:gd name="T34" fmla="*/ 2147483647 w 190"/>
                <a:gd name="T35" fmla="*/ 2147483647 h 24"/>
                <a:gd name="T36" fmla="*/ 2147483647 w 190"/>
                <a:gd name="T37" fmla="*/ 2147483647 h 24"/>
                <a:gd name="T38" fmla="*/ 2147483647 w 190"/>
                <a:gd name="T39" fmla="*/ 2147483647 h 24"/>
                <a:gd name="T40" fmla="*/ 2147483647 w 190"/>
                <a:gd name="T41" fmla="*/ 2147483647 h 24"/>
                <a:gd name="T42" fmla="*/ 2147483647 w 190"/>
                <a:gd name="T43" fmla="*/ 2147483647 h 24"/>
                <a:gd name="T44" fmla="*/ 2147483647 w 190"/>
                <a:gd name="T45" fmla="*/ 2147483647 h 24"/>
                <a:gd name="T46" fmla="*/ 2147483647 w 190"/>
                <a:gd name="T47" fmla="*/ 2147483647 h 24"/>
                <a:gd name="T48" fmla="*/ 2147483647 w 190"/>
                <a:gd name="T49" fmla="*/ 2147483647 h 24"/>
                <a:gd name="T50" fmla="*/ 2147483647 w 190"/>
                <a:gd name="T51" fmla="*/ 2147483647 h 24"/>
                <a:gd name="T52" fmla="*/ 2147483647 w 190"/>
                <a:gd name="T53" fmla="*/ 2147483647 h 24"/>
                <a:gd name="T54" fmla="*/ 2147483647 w 190"/>
                <a:gd name="T55" fmla="*/ 2147483647 h 2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90"/>
                <a:gd name="T85" fmla="*/ 0 h 24"/>
                <a:gd name="T86" fmla="*/ 190 w 190"/>
                <a:gd name="T87" fmla="*/ 24 h 2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90" h="24">
                  <a:moveTo>
                    <a:pt x="8" y="24"/>
                  </a:moveTo>
                  <a:lnTo>
                    <a:pt x="8" y="16"/>
                  </a:lnTo>
                  <a:lnTo>
                    <a:pt x="0" y="16"/>
                  </a:lnTo>
                  <a:lnTo>
                    <a:pt x="24" y="16"/>
                  </a:lnTo>
                  <a:lnTo>
                    <a:pt x="39" y="8"/>
                  </a:lnTo>
                  <a:lnTo>
                    <a:pt x="63" y="8"/>
                  </a:lnTo>
                  <a:lnTo>
                    <a:pt x="95" y="0"/>
                  </a:lnTo>
                  <a:lnTo>
                    <a:pt x="119" y="0"/>
                  </a:lnTo>
                  <a:lnTo>
                    <a:pt x="135" y="0"/>
                  </a:lnTo>
                  <a:lnTo>
                    <a:pt x="151" y="0"/>
                  </a:lnTo>
                  <a:lnTo>
                    <a:pt x="159" y="0"/>
                  </a:lnTo>
                  <a:lnTo>
                    <a:pt x="174" y="0"/>
                  </a:lnTo>
                  <a:lnTo>
                    <a:pt x="182" y="0"/>
                  </a:lnTo>
                  <a:lnTo>
                    <a:pt x="190" y="8"/>
                  </a:lnTo>
                  <a:lnTo>
                    <a:pt x="182" y="16"/>
                  </a:lnTo>
                  <a:lnTo>
                    <a:pt x="167" y="16"/>
                  </a:lnTo>
                  <a:lnTo>
                    <a:pt x="151" y="16"/>
                  </a:lnTo>
                  <a:lnTo>
                    <a:pt x="111" y="16"/>
                  </a:lnTo>
                  <a:lnTo>
                    <a:pt x="71" y="16"/>
                  </a:lnTo>
                  <a:lnTo>
                    <a:pt x="55" y="24"/>
                  </a:lnTo>
                  <a:lnTo>
                    <a:pt x="39" y="24"/>
                  </a:lnTo>
                  <a:lnTo>
                    <a:pt x="31" y="24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8" y="24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42" name="Freeform 44"/>
            <p:cNvSpPr>
              <a:spLocks/>
            </p:cNvSpPr>
            <p:nvPr/>
          </p:nvSpPr>
          <p:spPr bwMode="auto">
            <a:xfrm>
              <a:off x="7436687" y="1584324"/>
              <a:ext cx="978523" cy="1036510"/>
            </a:xfrm>
            <a:custGeom>
              <a:avLst/>
              <a:gdLst>
                <a:gd name="T0" fmla="*/ 2147483647 w 270"/>
                <a:gd name="T1" fmla="*/ 2147483647 h 286"/>
                <a:gd name="T2" fmla="*/ 2147483647 w 270"/>
                <a:gd name="T3" fmla="*/ 2147483647 h 286"/>
                <a:gd name="T4" fmla="*/ 2147483647 w 270"/>
                <a:gd name="T5" fmla="*/ 0 h 286"/>
                <a:gd name="T6" fmla="*/ 2147483647 w 270"/>
                <a:gd name="T7" fmla="*/ 2147483647 h 286"/>
                <a:gd name="T8" fmla="*/ 2147483647 w 270"/>
                <a:gd name="T9" fmla="*/ 2147483647 h 286"/>
                <a:gd name="T10" fmla="*/ 2147483647 w 270"/>
                <a:gd name="T11" fmla="*/ 2147483647 h 286"/>
                <a:gd name="T12" fmla="*/ 2147483647 w 270"/>
                <a:gd name="T13" fmla="*/ 2147483647 h 286"/>
                <a:gd name="T14" fmla="*/ 2147483647 w 270"/>
                <a:gd name="T15" fmla="*/ 2147483647 h 286"/>
                <a:gd name="T16" fmla="*/ 2147483647 w 270"/>
                <a:gd name="T17" fmla="*/ 2147483647 h 286"/>
                <a:gd name="T18" fmla="*/ 2147483647 w 270"/>
                <a:gd name="T19" fmla="*/ 2147483647 h 286"/>
                <a:gd name="T20" fmla="*/ 2147483647 w 270"/>
                <a:gd name="T21" fmla="*/ 2147483647 h 286"/>
                <a:gd name="T22" fmla="*/ 2147483647 w 270"/>
                <a:gd name="T23" fmla="*/ 2147483647 h 286"/>
                <a:gd name="T24" fmla="*/ 2147483647 w 270"/>
                <a:gd name="T25" fmla="*/ 2147483647 h 286"/>
                <a:gd name="T26" fmla="*/ 2147483647 w 270"/>
                <a:gd name="T27" fmla="*/ 2147483647 h 286"/>
                <a:gd name="T28" fmla="*/ 2147483647 w 270"/>
                <a:gd name="T29" fmla="*/ 2147483647 h 286"/>
                <a:gd name="T30" fmla="*/ 2147483647 w 270"/>
                <a:gd name="T31" fmla="*/ 2147483647 h 286"/>
                <a:gd name="T32" fmla="*/ 2147483647 w 270"/>
                <a:gd name="T33" fmla="*/ 2147483647 h 286"/>
                <a:gd name="T34" fmla="*/ 2147483647 w 270"/>
                <a:gd name="T35" fmla="*/ 2147483647 h 286"/>
                <a:gd name="T36" fmla="*/ 2147483647 w 270"/>
                <a:gd name="T37" fmla="*/ 2147483647 h 286"/>
                <a:gd name="T38" fmla="*/ 2147483647 w 270"/>
                <a:gd name="T39" fmla="*/ 2147483647 h 286"/>
                <a:gd name="T40" fmla="*/ 2147483647 w 270"/>
                <a:gd name="T41" fmla="*/ 2147483647 h 286"/>
                <a:gd name="T42" fmla="*/ 2147483647 w 270"/>
                <a:gd name="T43" fmla="*/ 2147483647 h 286"/>
                <a:gd name="T44" fmla="*/ 2147483647 w 270"/>
                <a:gd name="T45" fmla="*/ 2147483647 h 286"/>
                <a:gd name="T46" fmla="*/ 2147483647 w 270"/>
                <a:gd name="T47" fmla="*/ 2147483647 h 286"/>
                <a:gd name="T48" fmla="*/ 2147483647 w 270"/>
                <a:gd name="T49" fmla="*/ 2147483647 h 286"/>
                <a:gd name="T50" fmla="*/ 2147483647 w 270"/>
                <a:gd name="T51" fmla="*/ 2147483647 h 286"/>
                <a:gd name="T52" fmla="*/ 2147483647 w 270"/>
                <a:gd name="T53" fmla="*/ 2147483647 h 286"/>
                <a:gd name="T54" fmla="*/ 2147483647 w 270"/>
                <a:gd name="T55" fmla="*/ 2147483647 h 286"/>
                <a:gd name="T56" fmla="*/ 2147483647 w 270"/>
                <a:gd name="T57" fmla="*/ 2147483647 h 286"/>
                <a:gd name="T58" fmla="*/ 2147483647 w 270"/>
                <a:gd name="T59" fmla="*/ 2147483647 h 286"/>
                <a:gd name="T60" fmla="*/ 2147483647 w 270"/>
                <a:gd name="T61" fmla="*/ 2147483647 h 286"/>
                <a:gd name="T62" fmla="*/ 2147483647 w 270"/>
                <a:gd name="T63" fmla="*/ 2147483647 h 286"/>
                <a:gd name="T64" fmla="*/ 2147483647 w 270"/>
                <a:gd name="T65" fmla="*/ 2147483647 h 286"/>
                <a:gd name="T66" fmla="*/ 2147483647 w 270"/>
                <a:gd name="T67" fmla="*/ 2147483647 h 286"/>
                <a:gd name="T68" fmla="*/ 2147483647 w 270"/>
                <a:gd name="T69" fmla="*/ 2147483647 h 286"/>
                <a:gd name="T70" fmla="*/ 0 w 270"/>
                <a:gd name="T71" fmla="*/ 2147483647 h 286"/>
                <a:gd name="T72" fmla="*/ 2147483647 w 270"/>
                <a:gd name="T73" fmla="*/ 2147483647 h 286"/>
                <a:gd name="T74" fmla="*/ 2147483647 w 270"/>
                <a:gd name="T75" fmla="*/ 2147483647 h 286"/>
                <a:gd name="T76" fmla="*/ 2147483647 w 270"/>
                <a:gd name="T77" fmla="*/ 2147483647 h 286"/>
                <a:gd name="T78" fmla="*/ 2147483647 w 270"/>
                <a:gd name="T79" fmla="*/ 2147483647 h 28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70"/>
                <a:gd name="T121" fmla="*/ 0 h 286"/>
                <a:gd name="T122" fmla="*/ 270 w 270"/>
                <a:gd name="T123" fmla="*/ 286 h 28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70" h="286">
                  <a:moveTo>
                    <a:pt x="183" y="16"/>
                  </a:moveTo>
                  <a:lnTo>
                    <a:pt x="191" y="16"/>
                  </a:lnTo>
                  <a:lnTo>
                    <a:pt x="206" y="8"/>
                  </a:lnTo>
                  <a:lnTo>
                    <a:pt x="214" y="8"/>
                  </a:lnTo>
                  <a:lnTo>
                    <a:pt x="222" y="0"/>
                  </a:lnTo>
                  <a:lnTo>
                    <a:pt x="230" y="8"/>
                  </a:lnTo>
                  <a:lnTo>
                    <a:pt x="238" y="8"/>
                  </a:lnTo>
                  <a:lnTo>
                    <a:pt x="246" y="8"/>
                  </a:lnTo>
                  <a:lnTo>
                    <a:pt x="254" y="16"/>
                  </a:lnTo>
                  <a:lnTo>
                    <a:pt x="262" y="16"/>
                  </a:lnTo>
                  <a:lnTo>
                    <a:pt x="270" y="24"/>
                  </a:lnTo>
                  <a:lnTo>
                    <a:pt x="270" y="32"/>
                  </a:lnTo>
                  <a:lnTo>
                    <a:pt x="262" y="40"/>
                  </a:lnTo>
                  <a:lnTo>
                    <a:pt x="262" y="56"/>
                  </a:lnTo>
                  <a:lnTo>
                    <a:pt x="262" y="72"/>
                  </a:lnTo>
                  <a:lnTo>
                    <a:pt x="262" y="87"/>
                  </a:lnTo>
                  <a:lnTo>
                    <a:pt x="262" y="111"/>
                  </a:lnTo>
                  <a:lnTo>
                    <a:pt x="262" y="143"/>
                  </a:lnTo>
                  <a:lnTo>
                    <a:pt x="270" y="167"/>
                  </a:lnTo>
                  <a:lnTo>
                    <a:pt x="270" y="191"/>
                  </a:lnTo>
                  <a:lnTo>
                    <a:pt x="270" y="215"/>
                  </a:lnTo>
                  <a:lnTo>
                    <a:pt x="270" y="230"/>
                  </a:lnTo>
                  <a:lnTo>
                    <a:pt x="262" y="246"/>
                  </a:lnTo>
                  <a:lnTo>
                    <a:pt x="262" y="270"/>
                  </a:lnTo>
                  <a:lnTo>
                    <a:pt x="254" y="278"/>
                  </a:lnTo>
                  <a:lnTo>
                    <a:pt x="246" y="286"/>
                  </a:lnTo>
                  <a:lnTo>
                    <a:pt x="238" y="286"/>
                  </a:lnTo>
                  <a:lnTo>
                    <a:pt x="238" y="278"/>
                  </a:lnTo>
                  <a:lnTo>
                    <a:pt x="230" y="262"/>
                  </a:lnTo>
                  <a:lnTo>
                    <a:pt x="214" y="246"/>
                  </a:lnTo>
                  <a:lnTo>
                    <a:pt x="214" y="238"/>
                  </a:lnTo>
                  <a:lnTo>
                    <a:pt x="206" y="238"/>
                  </a:lnTo>
                  <a:lnTo>
                    <a:pt x="206" y="230"/>
                  </a:lnTo>
                  <a:lnTo>
                    <a:pt x="214" y="230"/>
                  </a:lnTo>
                  <a:lnTo>
                    <a:pt x="222" y="230"/>
                  </a:lnTo>
                  <a:lnTo>
                    <a:pt x="238" y="238"/>
                  </a:lnTo>
                  <a:lnTo>
                    <a:pt x="238" y="230"/>
                  </a:lnTo>
                  <a:lnTo>
                    <a:pt x="246" y="222"/>
                  </a:lnTo>
                  <a:lnTo>
                    <a:pt x="246" y="215"/>
                  </a:lnTo>
                  <a:lnTo>
                    <a:pt x="246" y="207"/>
                  </a:lnTo>
                  <a:lnTo>
                    <a:pt x="246" y="191"/>
                  </a:lnTo>
                  <a:lnTo>
                    <a:pt x="246" y="175"/>
                  </a:lnTo>
                  <a:lnTo>
                    <a:pt x="246" y="151"/>
                  </a:lnTo>
                  <a:lnTo>
                    <a:pt x="246" y="127"/>
                  </a:lnTo>
                  <a:lnTo>
                    <a:pt x="246" y="103"/>
                  </a:lnTo>
                  <a:lnTo>
                    <a:pt x="238" y="87"/>
                  </a:lnTo>
                  <a:lnTo>
                    <a:pt x="238" y="72"/>
                  </a:lnTo>
                  <a:lnTo>
                    <a:pt x="238" y="56"/>
                  </a:lnTo>
                  <a:lnTo>
                    <a:pt x="230" y="32"/>
                  </a:lnTo>
                  <a:lnTo>
                    <a:pt x="222" y="24"/>
                  </a:lnTo>
                  <a:lnTo>
                    <a:pt x="214" y="24"/>
                  </a:lnTo>
                  <a:lnTo>
                    <a:pt x="206" y="24"/>
                  </a:lnTo>
                  <a:lnTo>
                    <a:pt x="199" y="24"/>
                  </a:lnTo>
                  <a:lnTo>
                    <a:pt x="183" y="24"/>
                  </a:lnTo>
                  <a:lnTo>
                    <a:pt x="143" y="32"/>
                  </a:lnTo>
                  <a:lnTo>
                    <a:pt x="103" y="32"/>
                  </a:lnTo>
                  <a:lnTo>
                    <a:pt x="48" y="40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32" y="32"/>
                  </a:lnTo>
                  <a:lnTo>
                    <a:pt x="40" y="32"/>
                  </a:lnTo>
                  <a:lnTo>
                    <a:pt x="63" y="24"/>
                  </a:lnTo>
                  <a:lnTo>
                    <a:pt x="95" y="24"/>
                  </a:lnTo>
                  <a:lnTo>
                    <a:pt x="127" y="24"/>
                  </a:lnTo>
                  <a:lnTo>
                    <a:pt x="151" y="16"/>
                  </a:lnTo>
                  <a:lnTo>
                    <a:pt x="183" y="16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4785" name="组合 76"/>
          <p:cNvGrpSpPr>
            <a:grpSpLocks noChangeAspect="1"/>
          </p:cNvGrpSpPr>
          <p:nvPr/>
        </p:nvGrpSpPr>
        <p:grpSpPr bwMode="auto">
          <a:xfrm>
            <a:off x="10483850" y="3440113"/>
            <a:ext cx="279400" cy="287337"/>
            <a:chOff x="7407693" y="1584324"/>
            <a:chExt cx="1007517" cy="1036510"/>
          </a:xfrm>
        </p:grpSpPr>
        <p:sp>
          <p:nvSpPr>
            <p:cNvPr id="74830" name="Freeform 38"/>
            <p:cNvSpPr>
              <a:spLocks/>
            </p:cNvSpPr>
            <p:nvPr/>
          </p:nvSpPr>
          <p:spPr bwMode="auto">
            <a:xfrm>
              <a:off x="7407693" y="1671304"/>
              <a:ext cx="115973" cy="891544"/>
            </a:xfrm>
            <a:custGeom>
              <a:avLst/>
              <a:gdLst>
                <a:gd name="T0" fmla="*/ 0 w 32"/>
                <a:gd name="T1" fmla="*/ 2147483647 h 246"/>
                <a:gd name="T2" fmla="*/ 0 w 32"/>
                <a:gd name="T3" fmla="*/ 2147483647 h 246"/>
                <a:gd name="T4" fmla="*/ 0 w 32"/>
                <a:gd name="T5" fmla="*/ 0 h 246"/>
                <a:gd name="T6" fmla="*/ 0 w 32"/>
                <a:gd name="T7" fmla="*/ 0 h 246"/>
                <a:gd name="T8" fmla="*/ 2147483647 w 32"/>
                <a:gd name="T9" fmla="*/ 0 h 246"/>
                <a:gd name="T10" fmla="*/ 2147483647 w 32"/>
                <a:gd name="T11" fmla="*/ 2147483647 h 246"/>
                <a:gd name="T12" fmla="*/ 2147483647 w 32"/>
                <a:gd name="T13" fmla="*/ 2147483647 h 246"/>
                <a:gd name="T14" fmla="*/ 2147483647 w 32"/>
                <a:gd name="T15" fmla="*/ 2147483647 h 246"/>
                <a:gd name="T16" fmla="*/ 2147483647 w 32"/>
                <a:gd name="T17" fmla="*/ 2147483647 h 246"/>
                <a:gd name="T18" fmla="*/ 2147483647 w 32"/>
                <a:gd name="T19" fmla="*/ 2147483647 h 246"/>
                <a:gd name="T20" fmla="*/ 2147483647 w 32"/>
                <a:gd name="T21" fmla="*/ 2147483647 h 246"/>
                <a:gd name="T22" fmla="*/ 2147483647 w 32"/>
                <a:gd name="T23" fmla="*/ 2147483647 h 246"/>
                <a:gd name="T24" fmla="*/ 2147483647 w 32"/>
                <a:gd name="T25" fmla="*/ 2147483647 h 246"/>
                <a:gd name="T26" fmla="*/ 2147483647 w 32"/>
                <a:gd name="T27" fmla="*/ 2147483647 h 246"/>
                <a:gd name="T28" fmla="*/ 2147483647 w 32"/>
                <a:gd name="T29" fmla="*/ 2147483647 h 246"/>
                <a:gd name="T30" fmla="*/ 2147483647 w 32"/>
                <a:gd name="T31" fmla="*/ 2147483647 h 246"/>
                <a:gd name="T32" fmla="*/ 2147483647 w 32"/>
                <a:gd name="T33" fmla="*/ 2147483647 h 246"/>
                <a:gd name="T34" fmla="*/ 2147483647 w 32"/>
                <a:gd name="T35" fmla="*/ 2147483647 h 246"/>
                <a:gd name="T36" fmla="*/ 2147483647 w 32"/>
                <a:gd name="T37" fmla="*/ 2147483647 h 246"/>
                <a:gd name="T38" fmla="*/ 2147483647 w 32"/>
                <a:gd name="T39" fmla="*/ 2147483647 h 246"/>
                <a:gd name="T40" fmla="*/ 2147483647 w 32"/>
                <a:gd name="T41" fmla="*/ 2147483647 h 246"/>
                <a:gd name="T42" fmla="*/ 0 w 32"/>
                <a:gd name="T43" fmla="*/ 2147483647 h 246"/>
                <a:gd name="T44" fmla="*/ 0 w 32"/>
                <a:gd name="T45" fmla="*/ 2147483647 h 246"/>
                <a:gd name="T46" fmla="*/ 0 w 32"/>
                <a:gd name="T47" fmla="*/ 2147483647 h 246"/>
                <a:gd name="T48" fmla="*/ 0 w 32"/>
                <a:gd name="T49" fmla="*/ 2147483647 h 246"/>
                <a:gd name="T50" fmla="*/ 2147483647 w 32"/>
                <a:gd name="T51" fmla="*/ 2147483647 h 246"/>
                <a:gd name="T52" fmla="*/ 2147483647 w 32"/>
                <a:gd name="T53" fmla="*/ 2147483647 h 246"/>
                <a:gd name="T54" fmla="*/ 2147483647 w 32"/>
                <a:gd name="T55" fmla="*/ 2147483647 h 246"/>
                <a:gd name="T56" fmla="*/ 2147483647 w 32"/>
                <a:gd name="T57" fmla="*/ 2147483647 h 246"/>
                <a:gd name="T58" fmla="*/ 2147483647 w 32"/>
                <a:gd name="T59" fmla="*/ 2147483647 h 246"/>
                <a:gd name="T60" fmla="*/ 2147483647 w 32"/>
                <a:gd name="T61" fmla="*/ 2147483647 h 246"/>
                <a:gd name="T62" fmla="*/ 2147483647 w 32"/>
                <a:gd name="T63" fmla="*/ 2147483647 h 246"/>
                <a:gd name="T64" fmla="*/ 2147483647 w 32"/>
                <a:gd name="T65" fmla="*/ 2147483647 h 246"/>
                <a:gd name="T66" fmla="*/ 2147483647 w 32"/>
                <a:gd name="T67" fmla="*/ 2147483647 h 246"/>
                <a:gd name="T68" fmla="*/ 2147483647 w 32"/>
                <a:gd name="T69" fmla="*/ 2147483647 h 246"/>
                <a:gd name="T70" fmla="*/ 0 w 32"/>
                <a:gd name="T71" fmla="*/ 2147483647 h 246"/>
                <a:gd name="T72" fmla="*/ 0 w 32"/>
                <a:gd name="T73" fmla="*/ 2147483647 h 24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2"/>
                <a:gd name="T112" fmla="*/ 0 h 246"/>
                <a:gd name="T113" fmla="*/ 32 w 32"/>
                <a:gd name="T114" fmla="*/ 246 h 24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2" h="246">
                  <a:moveTo>
                    <a:pt x="0" y="16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8" y="0"/>
                  </a:lnTo>
                  <a:lnTo>
                    <a:pt x="16" y="8"/>
                  </a:lnTo>
                  <a:lnTo>
                    <a:pt x="32" y="8"/>
                  </a:lnTo>
                  <a:lnTo>
                    <a:pt x="32" y="40"/>
                  </a:lnTo>
                  <a:lnTo>
                    <a:pt x="32" y="63"/>
                  </a:lnTo>
                  <a:lnTo>
                    <a:pt x="32" y="87"/>
                  </a:lnTo>
                  <a:lnTo>
                    <a:pt x="32" y="111"/>
                  </a:lnTo>
                  <a:lnTo>
                    <a:pt x="24" y="135"/>
                  </a:lnTo>
                  <a:lnTo>
                    <a:pt x="24" y="159"/>
                  </a:lnTo>
                  <a:lnTo>
                    <a:pt x="24" y="175"/>
                  </a:lnTo>
                  <a:lnTo>
                    <a:pt x="24" y="191"/>
                  </a:lnTo>
                  <a:lnTo>
                    <a:pt x="24" y="214"/>
                  </a:lnTo>
                  <a:lnTo>
                    <a:pt x="24" y="230"/>
                  </a:lnTo>
                  <a:lnTo>
                    <a:pt x="16" y="246"/>
                  </a:lnTo>
                  <a:lnTo>
                    <a:pt x="8" y="246"/>
                  </a:lnTo>
                  <a:lnTo>
                    <a:pt x="8" y="238"/>
                  </a:lnTo>
                  <a:lnTo>
                    <a:pt x="0" y="230"/>
                  </a:lnTo>
                  <a:lnTo>
                    <a:pt x="0" y="214"/>
                  </a:lnTo>
                  <a:lnTo>
                    <a:pt x="0" y="206"/>
                  </a:lnTo>
                  <a:lnTo>
                    <a:pt x="0" y="198"/>
                  </a:lnTo>
                  <a:lnTo>
                    <a:pt x="8" y="183"/>
                  </a:lnTo>
                  <a:lnTo>
                    <a:pt x="8" y="159"/>
                  </a:lnTo>
                  <a:lnTo>
                    <a:pt x="8" y="135"/>
                  </a:lnTo>
                  <a:lnTo>
                    <a:pt x="8" y="119"/>
                  </a:lnTo>
                  <a:lnTo>
                    <a:pt x="8" y="103"/>
                  </a:lnTo>
                  <a:lnTo>
                    <a:pt x="8" y="87"/>
                  </a:lnTo>
                  <a:lnTo>
                    <a:pt x="8" y="71"/>
                  </a:lnTo>
                  <a:lnTo>
                    <a:pt x="8" y="48"/>
                  </a:lnTo>
                  <a:lnTo>
                    <a:pt x="8" y="40"/>
                  </a:lnTo>
                  <a:lnTo>
                    <a:pt x="8" y="32"/>
                  </a:lnTo>
                  <a:lnTo>
                    <a:pt x="0" y="16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31" name="Freeform 39"/>
            <p:cNvSpPr>
              <a:spLocks/>
            </p:cNvSpPr>
            <p:nvPr/>
          </p:nvSpPr>
          <p:spPr bwMode="auto">
            <a:xfrm>
              <a:off x="7639640" y="1787277"/>
              <a:ext cx="489263" cy="83357"/>
            </a:xfrm>
            <a:custGeom>
              <a:avLst/>
              <a:gdLst>
                <a:gd name="T0" fmla="*/ 0 w 135"/>
                <a:gd name="T1" fmla="*/ 2147483647 h 23"/>
                <a:gd name="T2" fmla="*/ 2147483647 w 135"/>
                <a:gd name="T3" fmla="*/ 2147483647 h 23"/>
                <a:gd name="T4" fmla="*/ 2147483647 w 135"/>
                <a:gd name="T5" fmla="*/ 2147483647 h 23"/>
                <a:gd name="T6" fmla="*/ 2147483647 w 135"/>
                <a:gd name="T7" fmla="*/ 2147483647 h 23"/>
                <a:gd name="T8" fmla="*/ 2147483647 w 135"/>
                <a:gd name="T9" fmla="*/ 0 h 23"/>
                <a:gd name="T10" fmla="*/ 2147483647 w 135"/>
                <a:gd name="T11" fmla="*/ 0 h 23"/>
                <a:gd name="T12" fmla="*/ 2147483647 w 135"/>
                <a:gd name="T13" fmla="*/ 0 h 23"/>
                <a:gd name="T14" fmla="*/ 2147483647 w 135"/>
                <a:gd name="T15" fmla="*/ 0 h 23"/>
                <a:gd name="T16" fmla="*/ 2147483647 w 135"/>
                <a:gd name="T17" fmla="*/ 0 h 23"/>
                <a:gd name="T18" fmla="*/ 2147483647 w 135"/>
                <a:gd name="T19" fmla="*/ 0 h 23"/>
                <a:gd name="T20" fmla="*/ 2147483647 w 135"/>
                <a:gd name="T21" fmla="*/ 0 h 23"/>
                <a:gd name="T22" fmla="*/ 2147483647 w 135"/>
                <a:gd name="T23" fmla="*/ 0 h 23"/>
                <a:gd name="T24" fmla="*/ 2147483647 w 135"/>
                <a:gd name="T25" fmla="*/ 2147483647 h 23"/>
                <a:gd name="T26" fmla="*/ 2147483647 w 135"/>
                <a:gd name="T27" fmla="*/ 2147483647 h 23"/>
                <a:gd name="T28" fmla="*/ 2147483647 w 135"/>
                <a:gd name="T29" fmla="*/ 2147483647 h 23"/>
                <a:gd name="T30" fmla="*/ 2147483647 w 135"/>
                <a:gd name="T31" fmla="*/ 2147483647 h 23"/>
                <a:gd name="T32" fmla="*/ 2147483647 w 135"/>
                <a:gd name="T33" fmla="*/ 2147483647 h 23"/>
                <a:gd name="T34" fmla="*/ 2147483647 w 135"/>
                <a:gd name="T35" fmla="*/ 2147483647 h 23"/>
                <a:gd name="T36" fmla="*/ 2147483647 w 135"/>
                <a:gd name="T37" fmla="*/ 2147483647 h 23"/>
                <a:gd name="T38" fmla="*/ 2147483647 w 135"/>
                <a:gd name="T39" fmla="*/ 2147483647 h 23"/>
                <a:gd name="T40" fmla="*/ 2147483647 w 135"/>
                <a:gd name="T41" fmla="*/ 2147483647 h 23"/>
                <a:gd name="T42" fmla="*/ 2147483647 w 135"/>
                <a:gd name="T43" fmla="*/ 2147483647 h 23"/>
                <a:gd name="T44" fmla="*/ 0 w 135"/>
                <a:gd name="T45" fmla="*/ 2147483647 h 23"/>
                <a:gd name="T46" fmla="*/ 0 w 135"/>
                <a:gd name="T47" fmla="*/ 2147483647 h 2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35"/>
                <a:gd name="T73" fmla="*/ 0 h 23"/>
                <a:gd name="T74" fmla="*/ 135 w 135"/>
                <a:gd name="T75" fmla="*/ 23 h 2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35" h="23">
                  <a:moveTo>
                    <a:pt x="0" y="16"/>
                  </a:moveTo>
                  <a:lnTo>
                    <a:pt x="23" y="8"/>
                  </a:lnTo>
                  <a:lnTo>
                    <a:pt x="39" y="8"/>
                  </a:lnTo>
                  <a:lnTo>
                    <a:pt x="63" y="8"/>
                  </a:lnTo>
                  <a:lnTo>
                    <a:pt x="71" y="0"/>
                  </a:lnTo>
                  <a:lnTo>
                    <a:pt x="87" y="0"/>
                  </a:lnTo>
                  <a:lnTo>
                    <a:pt x="95" y="0"/>
                  </a:lnTo>
                  <a:lnTo>
                    <a:pt x="103" y="0"/>
                  </a:lnTo>
                  <a:lnTo>
                    <a:pt x="111" y="0"/>
                  </a:lnTo>
                  <a:lnTo>
                    <a:pt x="119" y="0"/>
                  </a:lnTo>
                  <a:lnTo>
                    <a:pt x="127" y="0"/>
                  </a:lnTo>
                  <a:lnTo>
                    <a:pt x="135" y="0"/>
                  </a:lnTo>
                  <a:lnTo>
                    <a:pt x="127" y="8"/>
                  </a:lnTo>
                  <a:lnTo>
                    <a:pt x="111" y="8"/>
                  </a:lnTo>
                  <a:lnTo>
                    <a:pt x="95" y="16"/>
                  </a:lnTo>
                  <a:lnTo>
                    <a:pt x="71" y="16"/>
                  </a:lnTo>
                  <a:lnTo>
                    <a:pt x="47" y="23"/>
                  </a:lnTo>
                  <a:lnTo>
                    <a:pt x="31" y="23"/>
                  </a:lnTo>
                  <a:lnTo>
                    <a:pt x="23" y="23"/>
                  </a:lnTo>
                  <a:lnTo>
                    <a:pt x="15" y="23"/>
                  </a:lnTo>
                  <a:lnTo>
                    <a:pt x="7" y="23"/>
                  </a:lnTo>
                  <a:lnTo>
                    <a:pt x="0" y="16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32" name="Freeform 40"/>
            <p:cNvSpPr>
              <a:spLocks/>
            </p:cNvSpPr>
            <p:nvPr/>
          </p:nvSpPr>
          <p:spPr bwMode="auto">
            <a:xfrm>
              <a:off x="7665010" y="1986607"/>
              <a:ext cx="434899" cy="86980"/>
            </a:xfrm>
            <a:custGeom>
              <a:avLst/>
              <a:gdLst>
                <a:gd name="T0" fmla="*/ 2147483647 w 120"/>
                <a:gd name="T1" fmla="*/ 2147483647 h 24"/>
                <a:gd name="T2" fmla="*/ 2147483647 w 120"/>
                <a:gd name="T3" fmla="*/ 2147483647 h 24"/>
                <a:gd name="T4" fmla="*/ 2147483647 w 120"/>
                <a:gd name="T5" fmla="*/ 2147483647 h 24"/>
                <a:gd name="T6" fmla="*/ 2147483647 w 120"/>
                <a:gd name="T7" fmla="*/ 2147483647 h 24"/>
                <a:gd name="T8" fmla="*/ 2147483647 w 120"/>
                <a:gd name="T9" fmla="*/ 2147483647 h 24"/>
                <a:gd name="T10" fmla="*/ 2147483647 w 120"/>
                <a:gd name="T11" fmla="*/ 2147483647 h 24"/>
                <a:gd name="T12" fmla="*/ 2147483647 w 120"/>
                <a:gd name="T13" fmla="*/ 2147483647 h 24"/>
                <a:gd name="T14" fmla="*/ 2147483647 w 120"/>
                <a:gd name="T15" fmla="*/ 2147483647 h 24"/>
                <a:gd name="T16" fmla="*/ 2147483647 w 120"/>
                <a:gd name="T17" fmla="*/ 2147483647 h 24"/>
                <a:gd name="T18" fmla="*/ 0 w 120"/>
                <a:gd name="T19" fmla="*/ 2147483647 h 24"/>
                <a:gd name="T20" fmla="*/ 0 w 120"/>
                <a:gd name="T21" fmla="*/ 2147483647 h 24"/>
                <a:gd name="T22" fmla="*/ 2147483647 w 120"/>
                <a:gd name="T23" fmla="*/ 2147483647 h 24"/>
                <a:gd name="T24" fmla="*/ 2147483647 w 120"/>
                <a:gd name="T25" fmla="*/ 0 h 24"/>
                <a:gd name="T26" fmla="*/ 2147483647 w 120"/>
                <a:gd name="T27" fmla="*/ 0 h 24"/>
                <a:gd name="T28" fmla="*/ 2147483647 w 120"/>
                <a:gd name="T29" fmla="*/ 0 h 24"/>
                <a:gd name="T30" fmla="*/ 2147483647 w 120"/>
                <a:gd name="T31" fmla="*/ 0 h 24"/>
                <a:gd name="T32" fmla="*/ 2147483647 w 120"/>
                <a:gd name="T33" fmla="*/ 0 h 24"/>
                <a:gd name="T34" fmla="*/ 2147483647 w 120"/>
                <a:gd name="T35" fmla="*/ 0 h 24"/>
                <a:gd name="T36" fmla="*/ 2147483647 w 120"/>
                <a:gd name="T37" fmla="*/ 0 h 24"/>
                <a:gd name="T38" fmla="*/ 2147483647 w 120"/>
                <a:gd name="T39" fmla="*/ 0 h 24"/>
                <a:gd name="T40" fmla="*/ 2147483647 w 120"/>
                <a:gd name="T41" fmla="*/ 0 h 24"/>
                <a:gd name="T42" fmla="*/ 2147483647 w 120"/>
                <a:gd name="T43" fmla="*/ 2147483647 h 24"/>
                <a:gd name="T44" fmla="*/ 2147483647 w 120"/>
                <a:gd name="T45" fmla="*/ 2147483647 h 24"/>
                <a:gd name="T46" fmla="*/ 2147483647 w 120"/>
                <a:gd name="T47" fmla="*/ 2147483647 h 24"/>
                <a:gd name="T48" fmla="*/ 2147483647 w 120"/>
                <a:gd name="T49" fmla="*/ 2147483647 h 24"/>
                <a:gd name="T50" fmla="*/ 2147483647 w 120"/>
                <a:gd name="T51" fmla="*/ 2147483647 h 2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20"/>
                <a:gd name="T79" fmla="*/ 0 h 24"/>
                <a:gd name="T80" fmla="*/ 120 w 120"/>
                <a:gd name="T81" fmla="*/ 24 h 2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20" h="24">
                  <a:moveTo>
                    <a:pt x="104" y="8"/>
                  </a:moveTo>
                  <a:lnTo>
                    <a:pt x="80" y="16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8" y="16"/>
                  </a:lnTo>
                  <a:lnTo>
                    <a:pt x="0" y="16"/>
                  </a:lnTo>
                  <a:lnTo>
                    <a:pt x="32" y="8"/>
                  </a:lnTo>
                  <a:lnTo>
                    <a:pt x="64" y="0"/>
                  </a:lnTo>
                  <a:lnTo>
                    <a:pt x="72" y="0"/>
                  </a:lnTo>
                  <a:lnTo>
                    <a:pt x="88" y="0"/>
                  </a:lnTo>
                  <a:lnTo>
                    <a:pt x="96" y="0"/>
                  </a:lnTo>
                  <a:lnTo>
                    <a:pt x="104" y="0"/>
                  </a:lnTo>
                  <a:lnTo>
                    <a:pt x="112" y="0"/>
                  </a:lnTo>
                  <a:lnTo>
                    <a:pt x="120" y="0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104" y="8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33" name="Freeform 41"/>
            <p:cNvSpPr>
              <a:spLocks/>
            </p:cNvSpPr>
            <p:nvPr/>
          </p:nvSpPr>
          <p:spPr bwMode="auto">
            <a:xfrm>
              <a:off x="8012929" y="2073587"/>
              <a:ext cx="144966" cy="86980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2147483647 w 40"/>
                <a:gd name="T13" fmla="*/ 2147483647 h 24"/>
                <a:gd name="T14" fmla="*/ 0 w 40"/>
                <a:gd name="T15" fmla="*/ 2147483647 h 24"/>
                <a:gd name="T16" fmla="*/ 0 w 40"/>
                <a:gd name="T17" fmla="*/ 0 h 24"/>
                <a:gd name="T18" fmla="*/ 0 w 40"/>
                <a:gd name="T19" fmla="*/ 0 h 24"/>
                <a:gd name="T20" fmla="*/ 2147483647 w 40"/>
                <a:gd name="T21" fmla="*/ 0 h 24"/>
                <a:gd name="T22" fmla="*/ 2147483647 w 40"/>
                <a:gd name="T23" fmla="*/ 0 h 24"/>
                <a:gd name="T24" fmla="*/ 2147483647 w 40"/>
                <a:gd name="T25" fmla="*/ 2147483647 h 24"/>
                <a:gd name="T26" fmla="*/ 2147483647 w 40"/>
                <a:gd name="T27" fmla="*/ 2147483647 h 2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0"/>
                <a:gd name="T43" fmla="*/ 0 h 24"/>
                <a:gd name="T44" fmla="*/ 40 w 40"/>
                <a:gd name="T45" fmla="*/ 24 h 2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0" h="24">
                  <a:moveTo>
                    <a:pt x="32" y="8"/>
                  </a:moveTo>
                  <a:lnTo>
                    <a:pt x="40" y="16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24" y="24"/>
                  </a:lnTo>
                  <a:lnTo>
                    <a:pt x="16" y="16"/>
                  </a:lnTo>
                  <a:lnTo>
                    <a:pt x="0" y="8"/>
                  </a:lnTo>
                  <a:lnTo>
                    <a:pt x="0" y="0"/>
                  </a:lnTo>
                  <a:lnTo>
                    <a:pt x="8" y="0"/>
                  </a:lnTo>
                  <a:lnTo>
                    <a:pt x="16" y="0"/>
                  </a:lnTo>
                  <a:lnTo>
                    <a:pt x="32" y="8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34" name="Freeform 42"/>
            <p:cNvSpPr>
              <a:spLocks/>
            </p:cNvSpPr>
            <p:nvPr/>
          </p:nvSpPr>
          <p:spPr bwMode="auto">
            <a:xfrm>
              <a:off x="7809976" y="1845264"/>
              <a:ext cx="115973" cy="402283"/>
            </a:xfrm>
            <a:custGeom>
              <a:avLst/>
              <a:gdLst>
                <a:gd name="T0" fmla="*/ 0 w 32"/>
                <a:gd name="T1" fmla="*/ 0 h 111"/>
                <a:gd name="T2" fmla="*/ 2147483647 w 32"/>
                <a:gd name="T3" fmla="*/ 0 h 111"/>
                <a:gd name="T4" fmla="*/ 2147483647 w 32"/>
                <a:gd name="T5" fmla="*/ 0 h 111"/>
                <a:gd name="T6" fmla="*/ 2147483647 w 32"/>
                <a:gd name="T7" fmla="*/ 2147483647 h 111"/>
                <a:gd name="T8" fmla="*/ 2147483647 w 32"/>
                <a:gd name="T9" fmla="*/ 2147483647 h 111"/>
                <a:gd name="T10" fmla="*/ 2147483647 w 32"/>
                <a:gd name="T11" fmla="*/ 2147483647 h 111"/>
                <a:gd name="T12" fmla="*/ 2147483647 w 32"/>
                <a:gd name="T13" fmla="*/ 2147483647 h 111"/>
                <a:gd name="T14" fmla="*/ 2147483647 w 32"/>
                <a:gd name="T15" fmla="*/ 2147483647 h 111"/>
                <a:gd name="T16" fmla="*/ 2147483647 w 32"/>
                <a:gd name="T17" fmla="*/ 2147483647 h 111"/>
                <a:gd name="T18" fmla="*/ 2147483647 w 32"/>
                <a:gd name="T19" fmla="*/ 2147483647 h 111"/>
                <a:gd name="T20" fmla="*/ 2147483647 w 32"/>
                <a:gd name="T21" fmla="*/ 2147483647 h 111"/>
                <a:gd name="T22" fmla="*/ 2147483647 w 32"/>
                <a:gd name="T23" fmla="*/ 2147483647 h 111"/>
                <a:gd name="T24" fmla="*/ 2147483647 w 32"/>
                <a:gd name="T25" fmla="*/ 2147483647 h 111"/>
                <a:gd name="T26" fmla="*/ 2147483647 w 32"/>
                <a:gd name="T27" fmla="*/ 2147483647 h 111"/>
                <a:gd name="T28" fmla="*/ 2147483647 w 32"/>
                <a:gd name="T29" fmla="*/ 2147483647 h 111"/>
                <a:gd name="T30" fmla="*/ 2147483647 w 32"/>
                <a:gd name="T31" fmla="*/ 2147483647 h 111"/>
                <a:gd name="T32" fmla="*/ 2147483647 w 32"/>
                <a:gd name="T33" fmla="*/ 2147483647 h 111"/>
                <a:gd name="T34" fmla="*/ 2147483647 w 32"/>
                <a:gd name="T35" fmla="*/ 2147483647 h 111"/>
                <a:gd name="T36" fmla="*/ 2147483647 w 32"/>
                <a:gd name="T37" fmla="*/ 2147483647 h 111"/>
                <a:gd name="T38" fmla="*/ 0 w 32"/>
                <a:gd name="T39" fmla="*/ 0 h 111"/>
                <a:gd name="T40" fmla="*/ 0 w 32"/>
                <a:gd name="T41" fmla="*/ 0 h 11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2"/>
                <a:gd name="T64" fmla="*/ 0 h 111"/>
                <a:gd name="T65" fmla="*/ 32 w 32"/>
                <a:gd name="T66" fmla="*/ 111 h 11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2" h="111">
                  <a:moveTo>
                    <a:pt x="0" y="0"/>
                  </a:moveTo>
                  <a:lnTo>
                    <a:pt x="16" y="0"/>
                  </a:lnTo>
                  <a:lnTo>
                    <a:pt x="24" y="0"/>
                  </a:lnTo>
                  <a:lnTo>
                    <a:pt x="24" y="7"/>
                  </a:lnTo>
                  <a:lnTo>
                    <a:pt x="32" y="15"/>
                  </a:lnTo>
                  <a:lnTo>
                    <a:pt x="32" y="23"/>
                  </a:lnTo>
                  <a:lnTo>
                    <a:pt x="32" y="31"/>
                  </a:lnTo>
                  <a:lnTo>
                    <a:pt x="24" y="31"/>
                  </a:lnTo>
                  <a:lnTo>
                    <a:pt x="24" y="39"/>
                  </a:lnTo>
                  <a:lnTo>
                    <a:pt x="24" y="55"/>
                  </a:lnTo>
                  <a:lnTo>
                    <a:pt x="24" y="63"/>
                  </a:lnTo>
                  <a:lnTo>
                    <a:pt x="24" y="79"/>
                  </a:lnTo>
                  <a:lnTo>
                    <a:pt x="24" y="95"/>
                  </a:lnTo>
                  <a:lnTo>
                    <a:pt x="24" y="111"/>
                  </a:lnTo>
                  <a:lnTo>
                    <a:pt x="8" y="111"/>
                  </a:lnTo>
                  <a:lnTo>
                    <a:pt x="8" y="79"/>
                  </a:lnTo>
                  <a:lnTo>
                    <a:pt x="8" y="47"/>
                  </a:lnTo>
                  <a:lnTo>
                    <a:pt x="8" y="23"/>
                  </a:lnTo>
                  <a:lnTo>
                    <a:pt x="0" y="0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35" name="Freeform 43"/>
            <p:cNvSpPr>
              <a:spLocks/>
            </p:cNvSpPr>
            <p:nvPr/>
          </p:nvSpPr>
          <p:spPr bwMode="auto">
            <a:xfrm>
              <a:off x="7552660" y="2218553"/>
              <a:ext cx="688591" cy="86980"/>
            </a:xfrm>
            <a:custGeom>
              <a:avLst/>
              <a:gdLst>
                <a:gd name="T0" fmla="*/ 2147483647 w 190"/>
                <a:gd name="T1" fmla="*/ 2147483647 h 24"/>
                <a:gd name="T2" fmla="*/ 2147483647 w 190"/>
                <a:gd name="T3" fmla="*/ 2147483647 h 24"/>
                <a:gd name="T4" fmla="*/ 0 w 190"/>
                <a:gd name="T5" fmla="*/ 2147483647 h 24"/>
                <a:gd name="T6" fmla="*/ 2147483647 w 190"/>
                <a:gd name="T7" fmla="*/ 2147483647 h 24"/>
                <a:gd name="T8" fmla="*/ 2147483647 w 190"/>
                <a:gd name="T9" fmla="*/ 2147483647 h 24"/>
                <a:gd name="T10" fmla="*/ 2147483647 w 190"/>
                <a:gd name="T11" fmla="*/ 2147483647 h 24"/>
                <a:gd name="T12" fmla="*/ 2147483647 w 190"/>
                <a:gd name="T13" fmla="*/ 0 h 24"/>
                <a:gd name="T14" fmla="*/ 2147483647 w 190"/>
                <a:gd name="T15" fmla="*/ 0 h 24"/>
                <a:gd name="T16" fmla="*/ 2147483647 w 190"/>
                <a:gd name="T17" fmla="*/ 0 h 24"/>
                <a:gd name="T18" fmla="*/ 2147483647 w 190"/>
                <a:gd name="T19" fmla="*/ 0 h 24"/>
                <a:gd name="T20" fmla="*/ 2147483647 w 190"/>
                <a:gd name="T21" fmla="*/ 0 h 24"/>
                <a:gd name="T22" fmla="*/ 2147483647 w 190"/>
                <a:gd name="T23" fmla="*/ 0 h 24"/>
                <a:gd name="T24" fmla="*/ 2147483647 w 190"/>
                <a:gd name="T25" fmla="*/ 0 h 24"/>
                <a:gd name="T26" fmla="*/ 2147483647 w 190"/>
                <a:gd name="T27" fmla="*/ 2147483647 h 24"/>
                <a:gd name="T28" fmla="*/ 2147483647 w 190"/>
                <a:gd name="T29" fmla="*/ 2147483647 h 24"/>
                <a:gd name="T30" fmla="*/ 2147483647 w 190"/>
                <a:gd name="T31" fmla="*/ 2147483647 h 24"/>
                <a:gd name="T32" fmla="*/ 2147483647 w 190"/>
                <a:gd name="T33" fmla="*/ 2147483647 h 24"/>
                <a:gd name="T34" fmla="*/ 2147483647 w 190"/>
                <a:gd name="T35" fmla="*/ 2147483647 h 24"/>
                <a:gd name="T36" fmla="*/ 2147483647 w 190"/>
                <a:gd name="T37" fmla="*/ 2147483647 h 24"/>
                <a:gd name="T38" fmla="*/ 2147483647 w 190"/>
                <a:gd name="T39" fmla="*/ 2147483647 h 24"/>
                <a:gd name="T40" fmla="*/ 2147483647 w 190"/>
                <a:gd name="T41" fmla="*/ 2147483647 h 24"/>
                <a:gd name="T42" fmla="*/ 2147483647 w 190"/>
                <a:gd name="T43" fmla="*/ 2147483647 h 24"/>
                <a:gd name="T44" fmla="*/ 2147483647 w 190"/>
                <a:gd name="T45" fmla="*/ 2147483647 h 24"/>
                <a:gd name="T46" fmla="*/ 2147483647 w 190"/>
                <a:gd name="T47" fmla="*/ 2147483647 h 24"/>
                <a:gd name="T48" fmla="*/ 2147483647 w 190"/>
                <a:gd name="T49" fmla="*/ 2147483647 h 24"/>
                <a:gd name="T50" fmla="*/ 2147483647 w 190"/>
                <a:gd name="T51" fmla="*/ 2147483647 h 24"/>
                <a:gd name="T52" fmla="*/ 2147483647 w 190"/>
                <a:gd name="T53" fmla="*/ 2147483647 h 24"/>
                <a:gd name="T54" fmla="*/ 2147483647 w 190"/>
                <a:gd name="T55" fmla="*/ 2147483647 h 2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90"/>
                <a:gd name="T85" fmla="*/ 0 h 24"/>
                <a:gd name="T86" fmla="*/ 190 w 190"/>
                <a:gd name="T87" fmla="*/ 24 h 2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90" h="24">
                  <a:moveTo>
                    <a:pt x="8" y="24"/>
                  </a:moveTo>
                  <a:lnTo>
                    <a:pt x="8" y="16"/>
                  </a:lnTo>
                  <a:lnTo>
                    <a:pt x="0" y="16"/>
                  </a:lnTo>
                  <a:lnTo>
                    <a:pt x="24" y="16"/>
                  </a:lnTo>
                  <a:lnTo>
                    <a:pt x="39" y="8"/>
                  </a:lnTo>
                  <a:lnTo>
                    <a:pt x="63" y="8"/>
                  </a:lnTo>
                  <a:lnTo>
                    <a:pt x="95" y="0"/>
                  </a:lnTo>
                  <a:lnTo>
                    <a:pt x="119" y="0"/>
                  </a:lnTo>
                  <a:lnTo>
                    <a:pt x="135" y="0"/>
                  </a:lnTo>
                  <a:lnTo>
                    <a:pt x="151" y="0"/>
                  </a:lnTo>
                  <a:lnTo>
                    <a:pt x="159" y="0"/>
                  </a:lnTo>
                  <a:lnTo>
                    <a:pt x="174" y="0"/>
                  </a:lnTo>
                  <a:lnTo>
                    <a:pt x="182" y="0"/>
                  </a:lnTo>
                  <a:lnTo>
                    <a:pt x="190" y="8"/>
                  </a:lnTo>
                  <a:lnTo>
                    <a:pt x="182" y="16"/>
                  </a:lnTo>
                  <a:lnTo>
                    <a:pt x="167" y="16"/>
                  </a:lnTo>
                  <a:lnTo>
                    <a:pt x="151" y="16"/>
                  </a:lnTo>
                  <a:lnTo>
                    <a:pt x="111" y="16"/>
                  </a:lnTo>
                  <a:lnTo>
                    <a:pt x="71" y="16"/>
                  </a:lnTo>
                  <a:lnTo>
                    <a:pt x="55" y="24"/>
                  </a:lnTo>
                  <a:lnTo>
                    <a:pt x="39" y="24"/>
                  </a:lnTo>
                  <a:lnTo>
                    <a:pt x="31" y="24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8" y="24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36" name="Freeform 44"/>
            <p:cNvSpPr>
              <a:spLocks/>
            </p:cNvSpPr>
            <p:nvPr/>
          </p:nvSpPr>
          <p:spPr bwMode="auto">
            <a:xfrm>
              <a:off x="7436687" y="1584324"/>
              <a:ext cx="978523" cy="1036510"/>
            </a:xfrm>
            <a:custGeom>
              <a:avLst/>
              <a:gdLst>
                <a:gd name="T0" fmla="*/ 2147483647 w 270"/>
                <a:gd name="T1" fmla="*/ 2147483647 h 286"/>
                <a:gd name="T2" fmla="*/ 2147483647 w 270"/>
                <a:gd name="T3" fmla="*/ 2147483647 h 286"/>
                <a:gd name="T4" fmla="*/ 2147483647 w 270"/>
                <a:gd name="T5" fmla="*/ 0 h 286"/>
                <a:gd name="T6" fmla="*/ 2147483647 w 270"/>
                <a:gd name="T7" fmla="*/ 2147483647 h 286"/>
                <a:gd name="T8" fmla="*/ 2147483647 w 270"/>
                <a:gd name="T9" fmla="*/ 2147483647 h 286"/>
                <a:gd name="T10" fmla="*/ 2147483647 w 270"/>
                <a:gd name="T11" fmla="*/ 2147483647 h 286"/>
                <a:gd name="T12" fmla="*/ 2147483647 w 270"/>
                <a:gd name="T13" fmla="*/ 2147483647 h 286"/>
                <a:gd name="T14" fmla="*/ 2147483647 w 270"/>
                <a:gd name="T15" fmla="*/ 2147483647 h 286"/>
                <a:gd name="T16" fmla="*/ 2147483647 w 270"/>
                <a:gd name="T17" fmla="*/ 2147483647 h 286"/>
                <a:gd name="T18" fmla="*/ 2147483647 w 270"/>
                <a:gd name="T19" fmla="*/ 2147483647 h 286"/>
                <a:gd name="T20" fmla="*/ 2147483647 w 270"/>
                <a:gd name="T21" fmla="*/ 2147483647 h 286"/>
                <a:gd name="T22" fmla="*/ 2147483647 w 270"/>
                <a:gd name="T23" fmla="*/ 2147483647 h 286"/>
                <a:gd name="T24" fmla="*/ 2147483647 w 270"/>
                <a:gd name="T25" fmla="*/ 2147483647 h 286"/>
                <a:gd name="T26" fmla="*/ 2147483647 w 270"/>
                <a:gd name="T27" fmla="*/ 2147483647 h 286"/>
                <a:gd name="T28" fmla="*/ 2147483647 w 270"/>
                <a:gd name="T29" fmla="*/ 2147483647 h 286"/>
                <a:gd name="T30" fmla="*/ 2147483647 w 270"/>
                <a:gd name="T31" fmla="*/ 2147483647 h 286"/>
                <a:gd name="T32" fmla="*/ 2147483647 w 270"/>
                <a:gd name="T33" fmla="*/ 2147483647 h 286"/>
                <a:gd name="T34" fmla="*/ 2147483647 w 270"/>
                <a:gd name="T35" fmla="*/ 2147483647 h 286"/>
                <a:gd name="T36" fmla="*/ 2147483647 w 270"/>
                <a:gd name="T37" fmla="*/ 2147483647 h 286"/>
                <a:gd name="T38" fmla="*/ 2147483647 w 270"/>
                <a:gd name="T39" fmla="*/ 2147483647 h 286"/>
                <a:gd name="T40" fmla="*/ 2147483647 w 270"/>
                <a:gd name="T41" fmla="*/ 2147483647 h 286"/>
                <a:gd name="T42" fmla="*/ 2147483647 w 270"/>
                <a:gd name="T43" fmla="*/ 2147483647 h 286"/>
                <a:gd name="T44" fmla="*/ 2147483647 w 270"/>
                <a:gd name="T45" fmla="*/ 2147483647 h 286"/>
                <a:gd name="T46" fmla="*/ 2147483647 w 270"/>
                <a:gd name="T47" fmla="*/ 2147483647 h 286"/>
                <a:gd name="T48" fmla="*/ 2147483647 w 270"/>
                <a:gd name="T49" fmla="*/ 2147483647 h 286"/>
                <a:gd name="T50" fmla="*/ 2147483647 w 270"/>
                <a:gd name="T51" fmla="*/ 2147483647 h 286"/>
                <a:gd name="T52" fmla="*/ 2147483647 w 270"/>
                <a:gd name="T53" fmla="*/ 2147483647 h 286"/>
                <a:gd name="T54" fmla="*/ 2147483647 w 270"/>
                <a:gd name="T55" fmla="*/ 2147483647 h 286"/>
                <a:gd name="T56" fmla="*/ 2147483647 w 270"/>
                <a:gd name="T57" fmla="*/ 2147483647 h 286"/>
                <a:gd name="T58" fmla="*/ 2147483647 w 270"/>
                <a:gd name="T59" fmla="*/ 2147483647 h 286"/>
                <a:gd name="T60" fmla="*/ 2147483647 w 270"/>
                <a:gd name="T61" fmla="*/ 2147483647 h 286"/>
                <a:gd name="T62" fmla="*/ 2147483647 w 270"/>
                <a:gd name="T63" fmla="*/ 2147483647 h 286"/>
                <a:gd name="T64" fmla="*/ 2147483647 w 270"/>
                <a:gd name="T65" fmla="*/ 2147483647 h 286"/>
                <a:gd name="T66" fmla="*/ 2147483647 w 270"/>
                <a:gd name="T67" fmla="*/ 2147483647 h 286"/>
                <a:gd name="T68" fmla="*/ 2147483647 w 270"/>
                <a:gd name="T69" fmla="*/ 2147483647 h 286"/>
                <a:gd name="T70" fmla="*/ 0 w 270"/>
                <a:gd name="T71" fmla="*/ 2147483647 h 286"/>
                <a:gd name="T72" fmla="*/ 2147483647 w 270"/>
                <a:gd name="T73" fmla="*/ 2147483647 h 286"/>
                <a:gd name="T74" fmla="*/ 2147483647 w 270"/>
                <a:gd name="T75" fmla="*/ 2147483647 h 286"/>
                <a:gd name="T76" fmla="*/ 2147483647 w 270"/>
                <a:gd name="T77" fmla="*/ 2147483647 h 286"/>
                <a:gd name="T78" fmla="*/ 2147483647 w 270"/>
                <a:gd name="T79" fmla="*/ 2147483647 h 28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70"/>
                <a:gd name="T121" fmla="*/ 0 h 286"/>
                <a:gd name="T122" fmla="*/ 270 w 270"/>
                <a:gd name="T123" fmla="*/ 286 h 28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70" h="286">
                  <a:moveTo>
                    <a:pt x="183" y="16"/>
                  </a:moveTo>
                  <a:lnTo>
                    <a:pt x="191" y="16"/>
                  </a:lnTo>
                  <a:lnTo>
                    <a:pt x="206" y="8"/>
                  </a:lnTo>
                  <a:lnTo>
                    <a:pt x="214" y="8"/>
                  </a:lnTo>
                  <a:lnTo>
                    <a:pt x="222" y="0"/>
                  </a:lnTo>
                  <a:lnTo>
                    <a:pt x="230" y="8"/>
                  </a:lnTo>
                  <a:lnTo>
                    <a:pt x="238" y="8"/>
                  </a:lnTo>
                  <a:lnTo>
                    <a:pt x="246" y="8"/>
                  </a:lnTo>
                  <a:lnTo>
                    <a:pt x="254" y="16"/>
                  </a:lnTo>
                  <a:lnTo>
                    <a:pt x="262" y="16"/>
                  </a:lnTo>
                  <a:lnTo>
                    <a:pt x="270" y="24"/>
                  </a:lnTo>
                  <a:lnTo>
                    <a:pt x="270" y="32"/>
                  </a:lnTo>
                  <a:lnTo>
                    <a:pt x="262" y="40"/>
                  </a:lnTo>
                  <a:lnTo>
                    <a:pt x="262" y="56"/>
                  </a:lnTo>
                  <a:lnTo>
                    <a:pt x="262" y="72"/>
                  </a:lnTo>
                  <a:lnTo>
                    <a:pt x="262" y="87"/>
                  </a:lnTo>
                  <a:lnTo>
                    <a:pt x="262" y="111"/>
                  </a:lnTo>
                  <a:lnTo>
                    <a:pt x="262" y="143"/>
                  </a:lnTo>
                  <a:lnTo>
                    <a:pt x="270" y="167"/>
                  </a:lnTo>
                  <a:lnTo>
                    <a:pt x="270" y="191"/>
                  </a:lnTo>
                  <a:lnTo>
                    <a:pt x="270" y="215"/>
                  </a:lnTo>
                  <a:lnTo>
                    <a:pt x="270" y="230"/>
                  </a:lnTo>
                  <a:lnTo>
                    <a:pt x="262" y="246"/>
                  </a:lnTo>
                  <a:lnTo>
                    <a:pt x="262" y="270"/>
                  </a:lnTo>
                  <a:lnTo>
                    <a:pt x="254" y="278"/>
                  </a:lnTo>
                  <a:lnTo>
                    <a:pt x="246" y="286"/>
                  </a:lnTo>
                  <a:lnTo>
                    <a:pt x="238" y="286"/>
                  </a:lnTo>
                  <a:lnTo>
                    <a:pt x="238" y="278"/>
                  </a:lnTo>
                  <a:lnTo>
                    <a:pt x="230" y="262"/>
                  </a:lnTo>
                  <a:lnTo>
                    <a:pt x="214" y="246"/>
                  </a:lnTo>
                  <a:lnTo>
                    <a:pt x="214" y="238"/>
                  </a:lnTo>
                  <a:lnTo>
                    <a:pt x="206" y="238"/>
                  </a:lnTo>
                  <a:lnTo>
                    <a:pt x="206" y="230"/>
                  </a:lnTo>
                  <a:lnTo>
                    <a:pt x="214" y="230"/>
                  </a:lnTo>
                  <a:lnTo>
                    <a:pt x="222" y="230"/>
                  </a:lnTo>
                  <a:lnTo>
                    <a:pt x="238" y="238"/>
                  </a:lnTo>
                  <a:lnTo>
                    <a:pt x="238" y="230"/>
                  </a:lnTo>
                  <a:lnTo>
                    <a:pt x="246" y="222"/>
                  </a:lnTo>
                  <a:lnTo>
                    <a:pt x="246" y="215"/>
                  </a:lnTo>
                  <a:lnTo>
                    <a:pt x="246" y="207"/>
                  </a:lnTo>
                  <a:lnTo>
                    <a:pt x="246" y="191"/>
                  </a:lnTo>
                  <a:lnTo>
                    <a:pt x="246" y="175"/>
                  </a:lnTo>
                  <a:lnTo>
                    <a:pt x="246" y="151"/>
                  </a:lnTo>
                  <a:lnTo>
                    <a:pt x="246" y="127"/>
                  </a:lnTo>
                  <a:lnTo>
                    <a:pt x="246" y="103"/>
                  </a:lnTo>
                  <a:lnTo>
                    <a:pt x="238" y="87"/>
                  </a:lnTo>
                  <a:lnTo>
                    <a:pt x="238" y="72"/>
                  </a:lnTo>
                  <a:lnTo>
                    <a:pt x="238" y="56"/>
                  </a:lnTo>
                  <a:lnTo>
                    <a:pt x="230" y="32"/>
                  </a:lnTo>
                  <a:lnTo>
                    <a:pt x="222" y="24"/>
                  </a:lnTo>
                  <a:lnTo>
                    <a:pt x="214" y="24"/>
                  </a:lnTo>
                  <a:lnTo>
                    <a:pt x="206" y="24"/>
                  </a:lnTo>
                  <a:lnTo>
                    <a:pt x="199" y="24"/>
                  </a:lnTo>
                  <a:lnTo>
                    <a:pt x="183" y="24"/>
                  </a:lnTo>
                  <a:lnTo>
                    <a:pt x="143" y="32"/>
                  </a:lnTo>
                  <a:lnTo>
                    <a:pt x="103" y="32"/>
                  </a:lnTo>
                  <a:lnTo>
                    <a:pt x="48" y="40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32" y="32"/>
                  </a:lnTo>
                  <a:lnTo>
                    <a:pt x="40" y="32"/>
                  </a:lnTo>
                  <a:lnTo>
                    <a:pt x="63" y="24"/>
                  </a:lnTo>
                  <a:lnTo>
                    <a:pt x="95" y="24"/>
                  </a:lnTo>
                  <a:lnTo>
                    <a:pt x="127" y="24"/>
                  </a:lnTo>
                  <a:lnTo>
                    <a:pt x="151" y="16"/>
                  </a:lnTo>
                  <a:lnTo>
                    <a:pt x="183" y="16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4786" name="组合 78"/>
          <p:cNvGrpSpPr>
            <a:grpSpLocks/>
          </p:cNvGrpSpPr>
          <p:nvPr/>
        </p:nvGrpSpPr>
        <p:grpSpPr bwMode="auto">
          <a:xfrm>
            <a:off x="7870825" y="4089400"/>
            <a:ext cx="58738" cy="250825"/>
            <a:chOff x="3971925" y="4900613"/>
            <a:chExt cx="328613" cy="1200150"/>
          </a:xfrm>
        </p:grpSpPr>
        <p:sp>
          <p:nvSpPr>
            <p:cNvPr id="74828" name="Freeform 48"/>
            <p:cNvSpPr>
              <a:spLocks/>
            </p:cNvSpPr>
            <p:nvPr/>
          </p:nvSpPr>
          <p:spPr bwMode="auto">
            <a:xfrm>
              <a:off x="4135438" y="4900613"/>
              <a:ext cx="165100" cy="1200150"/>
            </a:xfrm>
            <a:custGeom>
              <a:avLst/>
              <a:gdLst>
                <a:gd name="T0" fmla="*/ 1889075575 w 10000"/>
                <a:gd name="T1" fmla="*/ 2147483647 h 10000"/>
                <a:gd name="T2" fmla="*/ 2147483647 w 10000"/>
                <a:gd name="T3" fmla="*/ 2147483647 h 10000"/>
                <a:gd name="T4" fmla="*/ 2147483647 w 10000"/>
                <a:gd name="T5" fmla="*/ 2147483647 h 10000"/>
                <a:gd name="T6" fmla="*/ 2147483647 w 10000"/>
                <a:gd name="T7" fmla="*/ 2147483647 h 10000"/>
                <a:gd name="T8" fmla="*/ 2147483647 w 10000"/>
                <a:gd name="T9" fmla="*/ 2147483647 h 10000"/>
                <a:gd name="T10" fmla="*/ 2147483647 w 10000"/>
                <a:gd name="T11" fmla="*/ 2147483647 h 10000"/>
                <a:gd name="T12" fmla="*/ 2147483647 w 10000"/>
                <a:gd name="T13" fmla="*/ 2147483647 h 10000"/>
                <a:gd name="T14" fmla="*/ 2147483647 w 10000"/>
                <a:gd name="T15" fmla="*/ 2147483647 h 10000"/>
                <a:gd name="T16" fmla="*/ 2147483647 w 10000"/>
                <a:gd name="T17" fmla="*/ 2147483647 h 10000"/>
                <a:gd name="T18" fmla="*/ 1889075575 w 10000"/>
                <a:gd name="T19" fmla="*/ 2147483647 h 10000"/>
                <a:gd name="T20" fmla="*/ 0 w 10000"/>
                <a:gd name="T21" fmla="*/ 2147483647 h 10000"/>
                <a:gd name="T22" fmla="*/ 0 w 10000"/>
                <a:gd name="T23" fmla="*/ 0 h 10000"/>
                <a:gd name="T24" fmla="*/ 2147483647 w 10000"/>
                <a:gd name="T25" fmla="*/ 0 h 10000"/>
                <a:gd name="T26" fmla="*/ 2147483647 w 10000"/>
                <a:gd name="T27" fmla="*/ 2147483647 h 10000"/>
                <a:gd name="T28" fmla="*/ 2147483647 w 10000"/>
                <a:gd name="T29" fmla="*/ 2147483647 h 10000"/>
                <a:gd name="T30" fmla="*/ 2147483647 w 10000"/>
                <a:gd name="T31" fmla="*/ 2147483647 h 10000"/>
                <a:gd name="T32" fmla="*/ 2147483647 w 10000"/>
                <a:gd name="T33" fmla="*/ 2147483647 h 10000"/>
                <a:gd name="T34" fmla="*/ 2147483647 w 10000"/>
                <a:gd name="T35" fmla="*/ 2147483647 h 10000"/>
                <a:gd name="T36" fmla="*/ 2147483647 w 10000"/>
                <a:gd name="T37" fmla="*/ 2147483647 h 10000"/>
                <a:gd name="T38" fmla="*/ 2147483647 w 10000"/>
                <a:gd name="T39" fmla="*/ 2147483647 h 10000"/>
                <a:gd name="T40" fmla="*/ 2147483647 w 10000"/>
                <a:gd name="T41" fmla="*/ 2147483647 h 10000"/>
                <a:gd name="T42" fmla="*/ 2147483647 w 10000"/>
                <a:gd name="T43" fmla="*/ 2147483647 h 10000"/>
                <a:gd name="T44" fmla="*/ 2147483647 w 10000"/>
                <a:gd name="T45" fmla="*/ 2147483647 h 10000"/>
                <a:gd name="T46" fmla="*/ 2147483647 w 10000"/>
                <a:gd name="T47" fmla="*/ 2147483647 h 10000"/>
                <a:gd name="T48" fmla="*/ 2147483647 w 10000"/>
                <a:gd name="T49" fmla="*/ 2147483647 h 10000"/>
                <a:gd name="T50" fmla="*/ 2147483647 w 10000"/>
                <a:gd name="T51" fmla="*/ 2147483647 h 10000"/>
                <a:gd name="T52" fmla="*/ 2147483647 w 10000"/>
                <a:gd name="T53" fmla="*/ 2147483647 h 10000"/>
                <a:gd name="T54" fmla="*/ 2147483647 w 10000"/>
                <a:gd name="T55" fmla="*/ 2147483647 h 10000"/>
                <a:gd name="T56" fmla="*/ 2147483647 w 10000"/>
                <a:gd name="T57" fmla="*/ 2147483647 h 10000"/>
                <a:gd name="T58" fmla="*/ 2147483647 w 10000"/>
                <a:gd name="T59" fmla="*/ 2147483647 h 10000"/>
                <a:gd name="T60" fmla="*/ 2147483647 w 10000"/>
                <a:gd name="T61" fmla="*/ 2147483647 h 10000"/>
                <a:gd name="T62" fmla="*/ 2147483647 w 10000"/>
                <a:gd name="T63" fmla="*/ 2147483647 h 100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0000"/>
                <a:gd name="T97" fmla="*/ 0 h 10000"/>
                <a:gd name="T98" fmla="*/ 10000 w 10000"/>
                <a:gd name="T99" fmla="*/ 10000 h 1000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0000" h="10000">
                  <a:moveTo>
                    <a:pt x="1540" y="8214"/>
                  </a:moveTo>
                  <a:lnTo>
                    <a:pt x="1540" y="8108"/>
                  </a:lnTo>
                  <a:lnTo>
                    <a:pt x="2305" y="7897"/>
                  </a:lnTo>
                  <a:lnTo>
                    <a:pt x="2305" y="7791"/>
                  </a:lnTo>
                  <a:lnTo>
                    <a:pt x="2305" y="7474"/>
                  </a:lnTo>
                  <a:lnTo>
                    <a:pt x="2305" y="7262"/>
                  </a:lnTo>
                  <a:lnTo>
                    <a:pt x="2305" y="6944"/>
                  </a:lnTo>
                  <a:lnTo>
                    <a:pt x="3077" y="6521"/>
                  </a:lnTo>
                  <a:lnTo>
                    <a:pt x="3077" y="4947"/>
                  </a:lnTo>
                  <a:lnTo>
                    <a:pt x="3077" y="3373"/>
                  </a:lnTo>
                  <a:lnTo>
                    <a:pt x="3077" y="2738"/>
                  </a:lnTo>
                  <a:lnTo>
                    <a:pt x="3077" y="2421"/>
                  </a:lnTo>
                  <a:lnTo>
                    <a:pt x="3077" y="2103"/>
                  </a:lnTo>
                  <a:lnTo>
                    <a:pt x="3077" y="1786"/>
                  </a:lnTo>
                  <a:lnTo>
                    <a:pt x="2305" y="1574"/>
                  </a:lnTo>
                  <a:lnTo>
                    <a:pt x="2305" y="1362"/>
                  </a:lnTo>
                  <a:lnTo>
                    <a:pt x="2305" y="1164"/>
                  </a:lnTo>
                  <a:lnTo>
                    <a:pt x="2305" y="847"/>
                  </a:lnTo>
                  <a:lnTo>
                    <a:pt x="1540" y="635"/>
                  </a:lnTo>
                  <a:lnTo>
                    <a:pt x="1540" y="423"/>
                  </a:lnTo>
                  <a:lnTo>
                    <a:pt x="768" y="317"/>
                  </a:lnTo>
                  <a:lnTo>
                    <a:pt x="0" y="212"/>
                  </a:lnTo>
                  <a:lnTo>
                    <a:pt x="0" y="106"/>
                  </a:lnTo>
                  <a:lnTo>
                    <a:pt x="0" y="0"/>
                  </a:lnTo>
                  <a:lnTo>
                    <a:pt x="768" y="0"/>
                  </a:lnTo>
                  <a:lnTo>
                    <a:pt x="2305" y="0"/>
                  </a:lnTo>
                  <a:lnTo>
                    <a:pt x="3847" y="0"/>
                  </a:lnTo>
                  <a:lnTo>
                    <a:pt x="6154" y="106"/>
                  </a:lnTo>
                  <a:lnTo>
                    <a:pt x="7693" y="212"/>
                  </a:lnTo>
                  <a:lnTo>
                    <a:pt x="9230" y="317"/>
                  </a:lnTo>
                  <a:lnTo>
                    <a:pt x="10000" y="423"/>
                  </a:lnTo>
                  <a:lnTo>
                    <a:pt x="10000" y="529"/>
                  </a:lnTo>
                  <a:lnTo>
                    <a:pt x="10000" y="635"/>
                  </a:lnTo>
                  <a:lnTo>
                    <a:pt x="10000" y="847"/>
                  </a:lnTo>
                  <a:lnTo>
                    <a:pt x="9230" y="1058"/>
                  </a:lnTo>
                  <a:lnTo>
                    <a:pt x="9230" y="1164"/>
                  </a:lnTo>
                  <a:lnTo>
                    <a:pt x="9230" y="1362"/>
                  </a:lnTo>
                  <a:lnTo>
                    <a:pt x="8463" y="1574"/>
                  </a:lnTo>
                  <a:lnTo>
                    <a:pt x="8463" y="1680"/>
                  </a:lnTo>
                  <a:lnTo>
                    <a:pt x="8463" y="1997"/>
                  </a:lnTo>
                  <a:lnTo>
                    <a:pt x="8463" y="2315"/>
                  </a:lnTo>
                  <a:lnTo>
                    <a:pt x="8463" y="2632"/>
                  </a:lnTo>
                  <a:lnTo>
                    <a:pt x="8463" y="3056"/>
                  </a:lnTo>
                  <a:lnTo>
                    <a:pt x="8463" y="3585"/>
                  </a:lnTo>
                  <a:lnTo>
                    <a:pt x="8463" y="4101"/>
                  </a:lnTo>
                  <a:lnTo>
                    <a:pt x="8463" y="4630"/>
                  </a:lnTo>
                  <a:lnTo>
                    <a:pt x="8463" y="5159"/>
                  </a:lnTo>
                  <a:lnTo>
                    <a:pt x="8463" y="5582"/>
                  </a:lnTo>
                  <a:lnTo>
                    <a:pt x="8463" y="6005"/>
                  </a:lnTo>
                  <a:lnTo>
                    <a:pt x="8463" y="6415"/>
                  </a:lnTo>
                  <a:lnTo>
                    <a:pt x="8463" y="6733"/>
                  </a:lnTo>
                  <a:lnTo>
                    <a:pt x="8463" y="7050"/>
                  </a:lnTo>
                  <a:lnTo>
                    <a:pt x="9230" y="7262"/>
                  </a:lnTo>
                  <a:lnTo>
                    <a:pt x="9230" y="7685"/>
                  </a:lnTo>
                  <a:lnTo>
                    <a:pt x="9230" y="8108"/>
                  </a:lnTo>
                  <a:lnTo>
                    <a:pt x="8463" y="8426"/>
                  </a:lnTo>
                  <a:lnTo>
                    <a:pt x="8463" y="8836"/>
                  </a:lnTo>
                  <a:lnTo>
                    <a:pt x="7693" y="9153"/>
                  </a:lnTo>
                  <a:lnTo>
                    <a:pt x="6921" y="9365"/>
                  </a:lnTo>
                  <a:lnTo>
                    <a:pt x="6154" y="9577"/>
                  </a:lnTo>
                  <a:lnTo>
                    <a:pt x="5383" y="9788"/>
                  </a:lnTo>
                  <a:lnTo>
                    <a:pt x="3847" y="9894"/>
                  </a:lnTo>
                  <a:lnTo>
                    <a:pt x="3077" y="9894"/>
                  </a:lnTo>
                  <a:lnTo>
                    <a:pt x="2305" y="10000"/>
                  </a:lnTo>
                  <a:lnTo>
                    <a:pt x="1540" y="10000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29" name="Freeform 48"/>
            <p:cNvSpPr>
              <a:spLocks/>
            </p:cNvSpPr>
            <p:nvPr/>
          </p:nvSpPr>
          <p:spPr bwMode="auto">
            <a:xfrm>
              <a:off x="3971925" y="5848350"/>
              <a:ext cx="201613" cy="252413"/>
            </a:xfrm>
            <a:custGeom>
              <a:avLst/>
              <a:gdLst>
                <a:gd name="T0" fmla="*/ 2147483647 w 10000"/>
                <a:gd name="T1" fmla="*/ 2147483647 h 10000"/>
                <a:gd name="T2" fmla="*/ 2147483647 w 10000"/>
                <a:gd name="T3" fmla="*/ 2147483647 h 10000"/>
                <a:gd name="T4" fmla="*/ 2147483647 w 10000"/>
                <a:gd name="T5" fmla="*/ 2147483647 h 10000"/>
                <a:gd name="T6" fmla="*/ 2147483647 w 10000"/>
                <a:gd name="T7" fmla="*/ 2147483647 h 10000"/>
                <a:gd name="T8" fmla="*/ 2147483647 w 10000"/>
                <a:gd name="T9" fmla="*/ 2147483647 h 10000"/>
                <a:gd name="T10" fmla="*/ 2147483647 w 10000"/>
                <a:gd name="T11" fmla="*/ 2147483647 h 10000"/>
                <a:gd name="T12" fmla="*/ 2147483647 w 10000"/>
                <a:gd name="T13" fmla="*/ 2147483647 h 10000"/>
                <a:gd name="T14" fmla="*/ 0 w 10000"/>
                <a:gd name="T15" fmla="*/ 2147483647 h 10000"/>
                <a:gd name="T16" fmla="*/ 0 w 10000"/>
                <a:gd name="T17" fmla="*/ 0 h 10000"/>
                <a:gd name="T18" fmla="*/ 2147483647 w 10000"/>
                <a:gd name="T19" fmla="*/ 0 h 10000"/>
                <a:gd name="T20" fmla="*/ 2147483647 w 10000"/>
                <a:gd name="T21" fmla="*/ 0 h 10000"/>
                <a:gd name="T22" fmla="*/ 2147483647 w 10000"/>
                <a:gd name="T23" fmla="*/ 2147483647 h 10000"/>
                <a:gd name="T24" fmla="*/ 2147483647 w 10000"/>
                <a:gd name="T25" fmla="*/ 2147483647 h 10000"/>
                <a:gd name="T26" fmla="*/ 2147483647 w 10000"/>
                <a:gd name="T27" fmla="*/ 2147483647 h 10000"/>
                <a:gd name="T28" fmla="*/ 2147483647 w 10000"/>
                <a:gd name="T29" fmla="*/ 2147483647 h 10000"/>
                <a:gd name="T30" fmla="*/ 2147483647 w 10000"/>
                <a:gd name="T31" fmla="*/ 2147483647 h 10000"/>
                <a:gd name="T32" fmla="*/ 2147483647 w 10000"/>
                <a:gd name="T33" fmla="*/ 2147483647 h 10000"/>
                <a:gd name="T34" fmla="*/ 2147483647 w 10000"/>
                <a:gd name="T35" fmla="*/ 2147483647 h 10000"/>
                <a:gd name="T36" fmla="*/ 2147483647 w 10000"/>
                <a:gd name="T37" fmla="*/ 2147483647 h 10000"/>
                <a:gd name="T38" fmla="*/ 2147483647 w 10000"/>
                <a:gd name="T39" fmla="*/ 2147483647 h 10000"/>
                <a:gd name="T40" fmla="*/ 2147483647 w 10000"/>
                <a:gd name="T41" fmla="*/ 2147483647 h 10000"/>
                <a:gd name="T42" fmla="*/ 2147483647 w 10000"/>
                <a:gd name="T43" fmla="*/ 2147483647 h 10000"/>
                <a:gd name="T44" fmla="*/ 2147483647 w 10000"/>
                <a:gd name="T45" fmla="*/ 2147483647 h 10000"/>
                <a:gd name="T46" fmla="*/ 2147483647 w 10000"/>
                <a:gd name="T47" fmla="*/ 2147483647 h 10000"/>
                <a:gd name="T48" fmla="*/ 2147483647 w 10000"/>
                <a:gd name="T49" fmla="*/ 2147483647 h 100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0000"/>
                <a:gd name="T76" fmla="*/ 0 h 10000"/>
                <a:gd name="T77" fmla="*/ 10000 w 10000"/>
                <a:gd name="T78" fmla="*/ 10000 h 1000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0000" h="10000">
                  <a:moveTo>
                    <a:pt x="8113" y="7979"/>
                  </a:moveTo>
                  <a:lnTo>
                    <a:pt x="7479" y="6988"/>
                  </a:lnTo>
                  <a:lnTo>
                    <a:pt x="6851" y="5973"/>
                  </a:lnTo>
                  <a:lnTo>
                    <a:pt x="5671" y="4470"/>
                  </a:lnTo>
                  <a:lnTo>
                    <a:pt x="3780" y="3025"/>
                  </a:lnTo>
                  <a:lnTo>
                    <a:pt x="1891" y="2015"/>
                  </a:lnTo>
                  <a:lnTo>
                    <a:pt x="628" y="1003"/>
                  </a:lnTo>
                  <a:lnTo>
                    <a:pt x="0" y="514"/>
                  </a:lnTo>
                  <a:lnTo>
                    <a:pt x="0" y="0"/>
                  </a:lnTo>
                  <a:lnTo>
                    <a:pt x="628" y="0"/>
                  </a:lnTo>
                  <a:lnTo>
                    <a:pt x="1260" y="0"/>
                  </a:lnTo>
                  <a:lnTo>
                    <a:pt x="2521" y="514"/>
                  </a:lnTo>
                  <a:lnTo>
                    <a:pt x="4409" y="514"/>
                  </a:lnTo>
                  <a:lnTo>
                    <a:pt x="6300" y="1003"/>
                  </a:lnTo>
                  <a:lnTo>
                    <a:pt x="7479" y="1499"/>
                  </a:lnTo>
                  <a:lnTo>
                    <a:pt x="8741" y="1499"/>
                  </a:lnTo>
                  <a:lnTo>
                    <a:pt x="9372" y="1499"/>
                  </a:lnTo>
                  <a:lnTo>
                    <a:pt x="9372" y="1003"/>
                  </a:lnTo>
                  <a:cubicBezTo>
                    <a:pt x="9581" y="4002"/>
                    <a:pt x="9791" y="7001"/>
                    <a:pt x="10000" y="10000"/>
                  </a:cubicBezTo>
                  <a:lnTo>
                    <a:pt x="8741" y="9504"/>
                  </a:lnTo>
                  <a:lnTo>
                    <a:pt x="8741" y="8998"/>
                  </a:lnTo>
                  <a:lnTo>
                    <a:pt x="8113" y="7979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4787" name="组合 146"/>
          <p:cNvGrpSpPr>
            <a:grpSpLocks/>
          </p:cNvGrpSpPr>
          <p:nvPr/>
        </p:nvGrpSpPr>
        <p:grpSpPr bwMode="auto">
          <a:xfrm>
            <a:off x="8280400" y="4098925"/>
            <a:ext cx="136525" cy="252413"/>
            <a:chOff x="8280020" y="4069874"/>
            <a:chExt cx="136457" cy="252000"/>
          </a:xfrm>
        </p:grpSpPr>
        <p:sp>
          <p:nvSpPr>
            <p:cNvPr id="74824" name="Freeform 49"/>
            <p:cNvSpPr>
              <a:spLocks noChangeAspect="1"/>
            </p:cNvSpPr>
            <p:nvPr/>
          </p:nvSpPr>
          <p:spPr bwMode="auto">
            <a:xfrm>
              <a:off x="8280020" y="4178827"/>
              <a:ext cx="36000" cy="64195"/>
            </a:xfrm>
            <a:custGeom>
              <a:avLst/>
              <a:gdLst>
                <a:gd name="T0" fmla="*/ 2147483647 w 143"/>
                <a:gd name="T1" fmla="*/ 2147483647 h 255"/>
                <a:gd name="T2" fmla="*/ 2147483647 w 143"/>
                <a:gd name="T3" fmla="*/ 2147483647 h 255"/>
                <a:gd name="T4" fmla="*/ 2147483647 w 143"/>
                <a:gd name="T5" fmla="*/ 2147483647 h 255"/>
                <a:gd name="T6" fmla="*/ 2147483647 w 143"/>
                <a:gd name="T7" fmla="*/ 2147483647 h 255"/>
                <a:gd name="T8" fmla="*/ 2147483647 w 143"/>
                <a:gd name="T9" fmla="*/ 2147483647 h 255"/>
                <a:gd name="T10" fmla="*/ 2147483647 w 143"/>
                <a:gd name="T11" fmla="*/ 2147483647 h 255"/>
                <a:gd name="T12" fmla="*/ 2147483647 w 143"/>
                <a:gd name="T13" fmla="*/ 2147483647 h 255"/>
                <a:gd name="T14" fmla="*/ 2147483647 w 143"/>
                <a:gd name="T15" fmla="*/ 2147483647 h 255"/>
                <a:gd name="T16" fmla="*/ 2147483647 w 143"/>
                <a:gd name="T17" fmla="*/ 2147483647 h 255"/>
                <a:gd name="T18" fmla="*/ 2147483647 w 143"/>
                <a:gd name="T19" fmla="*/ 2147483647 h 255"/>
                <a:gd name="T20" fmla="*/ 2147483647 w 143"/>
                <a:gd name="T21" fmla="*/ 2147483647 h 255"/>
                <a:gd name="T22" fmla="*/ 0 w 143"/>
                <a:gd name="T23" fmla="*/ 2147483647 h 255"/>
                <a:gd name="T24" fmla="*/ 0 w 143"/>
                <a:gd name="T25" fmla="*/ 2147483647 h 255"/>
                <a:gd name="T26" fmla="*/ 2147483647 w 143"/>
                <a:gd name="T27" fmla="*/ 2147483647 h 255"/>
                <a:gd name="T28" fmla="*/ 2147483647 w 143"/>
                <a:gd name="T29" fmla="*/ 2147483647 h 255"/>
                <a:gd name="T30" fmla="*/ 2147483647 w 143"/>
                <a:gd name="T31" fmla="*/ 2147483647 h 255"/>
                <a:gd name="T32" fmla="*/ 2147483647 w 143"/>
                <a:gd name="T33" fmla="*/ 2147483647 h 255"/>
                <a:gd name="T34" fmla="*/ 2147483647 w 143"/>
                <a:gd name="T35" fmla="*/ 2147483647 h 255"/>
                <a:gd name="T36" fmla="*/ 2147483647 w 143"/>
                <a:gd name="T37" fmla="*/ 2147483647 h 255"/>
                <a:gd name="T38" fmla="*/ 2147483647 w 143"/>
                <a:gd name="T39" fmla="*/ 2147483647 h 255"/>
                <a:gd name="T40" fmla="*/ 2147483647 w 143"/>
                <a:gd name="T41" fmla="*/ 2147483647 h 255"/>
                <a:gd name="T42" fmla="*/ 2147483647 w 143"/>
                <a:gd name="T43" fmla="*/ 2147483647 h 255"/>
                <a:gd name="T44" fmla="*/ 2147483647 w 143"/>
                <a:gd name="T45" fmla="*/ 2147483647 h 255"/>
                <a:gd name="T46" fmla="*/ 2147483647 w 143"/>
                <a:gd name="T47" fmla="*/ 2147483647 h 255"/>
                <a:gd name="T48" fmla="*/ 2147483647 w 143"/>
                <a:gd name="T49" fmla="*/ 0 h 255"/>
                <a:gd name="T50" fmla="*/ 2147483647 w 143"/>
                <a:gd name="T51" fmla="*/ 0 h 255"/>
                <a:gd name="T52" fmla="*/ 2147483647 w 143"/>
                <a:gd name="T53" fmla="*/ 0 h 255"/>
                <a:gd name="T54" fmla="*/ 2147483647 w 143"/>
                <a:gd name="T55" fmla="*/ 2147483647 h 255"/>
                <a:gd name="T56" fmla="*/ 2147483647 w 143"/>
                <a:gd name="T57" fmla="*/ 2147483647 h 255"/>
                <a:gd name="T58" fmla="*/ 2147483647 w 143"/>
                <a:gd name="T59" fmla="*/ 2147483647 h 255"/>
                <a:gd name="T60" fmla="*/ 2147483647 w 143"/>
                <a:gd name="T61" fmla="*/ 2147483647 h 255"/>
                <a:gd name="T62" fmla="*/ 2147483647 w 143"/>
                <a:gd name="T63" fmla="*/ 2147483647 h 255"/>
                <a:gd name="T64" fmla="*/ 2147483647 w 143"/>
                <a:gd name="T65" fmla="*/ 2147483647 h 255"/>
                <a:gd name="T66" fmla="*/ 2147483647 w 143"/>
                <a:gd name="T67" fmla="*/ 2147483647 h 255"/>
                <a:gd name="T68" fmla="*/ 2147483647 w 143"/>
                <a:gd name="T69" fmla="*/ 2147483647 h 255"/>
                <a:gd name="T70" fmla="*/ 2147483647 w 143"/>
                <a:gd name="T71" fmla="*/ 2147483647 h 255"/>
                <a:gd name="T72" fmla="*/ 2147483647 w 143"/>
                <a:gd name="T73" fmla="*/ 2147483647 h 255"/>
                <a:gd name="T74" fmla="*/ 2147483647 w 143"/>
                <a:gd name="T75" fmla="*/ 2147483647 h 255"/>
                <a:gd name="T76" fmla="*/ 2147483647 w 143"/>
                <a:gd name="T77" fmla="*/ 2147483647 h 255"/>
                <a:gd name="T78" fmla="*/ 2147483647 w 143"/>
                <a:gd name="T79" fmla="*/ 2147483647 h 255"/>
                <a:gd name="T80" fmla="*/ 2147483647 w 143"/>
                <a:gd name="T81" fmla="*/ 2147483647 h 25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43"/>
                <a:gd name="T124" fmla="*/ 0 h 255"/>
                <a:gd name="T125" fmla="*/ 143 w 143"/>
                <a:gd name="T126" fmla="*/ 255 h 25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43" h="255">
                  <a:moveTo>
                    <a:pt x="80" y="215"/>
                  </a:moveTo>
                  <a:lnTo>
                    <a:pt x="64" y="231"/>
                  </a:lnTo>
                  <a:lnTo>
                    <a:pt x="48" y="247"/>
                  </a:lnTo>
                  <a:lnTo>
                    <a:pt x="40" y="255"/>
                  </a:lnTo>
                  <a:lnTo>
                    <a:pt x="32" y="255"/>
                  </a:lnTo>
                  <a:lnTo>
                    <a:pt x="24" y="255"/>
                  </a:lnTo>
                  <a:lnTo>
                    <a:pt x="24" y="247"/>
                  </a:lnTo>
                  <a:lnTo>
                    <a:pt x="16" y="231"/>
                  </a:lnTo>
                  <a:lnTo>
                    <a:pt x="16" y="223"/>
                  </a:lnTo>
                  <a:lnTo>
                    <a:pt x="8" y="207"/>
                  </a:lnTo>
                  <a:lnTo>
                    <a:pt x="8" y="191"/>
                  </a:lnTo>
                  <a:lnTo>
                    <a:pt x="0" y="184"/>
                  </a:lnTo>
                  <a:lnTo>
                    <a:pt x="0" y="176"/>
                  </a:lnTo>
                  <a:lnTo>
                    <a:pt x="8" y="176"/>
                  </a:lnTo>
                  <a:lnTo>
                    <a:pt x="8" y="168"/>
                  </a:lnTo>
                  <a:lnTo>
                    <a:pt x="24" y="152"/>
                  </a:lnTo>
                  <a:lnTo>
                    <a:pt x="32" y="136"/>
                  </a:lnTo>
                  <a:lnTo>
                    <a:pt x="48" y="120"/>
                  </a:lnTo>
                  <a:lnTo>
                    <a:pt x="64" y="104"/>
                  </a:lnTo>
                  <a:lnTo>
                    <a:pt x="72" y="80"/>
                  </a:lnTo>
                  <a:lnTo>
                    <a:pt x="80" y="56"/>
                  </a:lnTo>
                  <a:lnTo>
                    <a:pt x="88" y="32"/>
                  </a:lnTo>
                  <a:lnTo>
                    <a:pt x="96" y="16"/>
                  </a:lnTo>
                  <a:lnTo>
                    <a:pt x="103" y="8"/>
                  </a:lnTo>
                  <a:lnTo>
                    <a:pt x="103" y="0"/>
                  </a:lnTo>
                  <a:lnTo>
                    <a:pt x="111" y="0"/>
                  </a:lnTo>
                  <a:lnTo>
                    <a:pt x="111" y="8"/>
                  </a:lnTo>
                  <a:lnTo>
                    <a:pt x="119" y="8"/>
                  </a:lnTo>
                  <a:lnTo>
                    <a:pt x="127" y="32"/>
                  </a:lnTo>
                  <a:lnTo>
                    <a:pt x="135" y="40"/>
                  </a:lnTo>
                  <a:lnTo>
                    <a:pt x="143" y="56"/>
                  </a:lnTo>
                  <a:lnTo>
                    <a:pt x="143" y="72"/>
                  </a:lnTo>
                  <a:lnTo>
                    <a:pt x="143" y="88"/>
                  </a:lnTo>
                  <a:lnTo>
                    <a:pt x="135" y="104"/>
                  </a:lnTo>
                  <a:lnTo>
                    <a:pt x="127" y="128"/>
                  </a:lnTo>
                  <a:lnTo>
                    <a:pt x="119" y="152"/>
                  </a:lnTo>
                  <a:lnTo>
                    <a:pt x="103" y="168"/>
                  </a:lnTo>
                  <a:lnTo>
                    <a:pt x="96" y="191"/>
                  </a:lnTo>
                  <a:lnTo>
                    <a:pt x="80" y="215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4825" name="组合 82"/>
            <p:cNvGrpSpPr>
              <a:grpSpLocks/>
            </p:cNvGrpSpPr>
            <p:nvPr/>
          </p:nvGrpSpPr>
          <p:grpSpPr bwMode="auto">
            <a:xfrm>
              <a:off x="8358877" y="4069874"/>
              <a:ext cx="57600" cy="252000"/>
              <a:chOff x="3971925" y="4900613"/>
              <a:chExt cx="328613" cy="1200150"/>
            </a:xfrm>
          </p:grpSpPr>
          <p:sp>
            <p:nvSpPr>
              <p:cNvPr id="74826" name="Freeform 48"/>
              <p:cNvSpPr>
                <a:spLocks/>
              </p:cNvSpPr>
              <p:nvPr/>
            </p:nvSpPr>
            <p:spPr bwMode="auto">
              <a:xfrm>
                <a:off x="4135438" y="4900613"/>
                <a:ext cx="165100" cy="1200150"/>
              </a:xfrm>
              <a:custGeom>
                <a:avLst/>
                <a:gdLst>
                  <a:gd name="T0" fmla="*/ 1889075575 w 10000"/>
                  <a:gd name="T1" fmla="*/ 2147483647 h 10000"/>
                  <a:gd name="T2" fmla="*/ 2147483647 w 10000"/>
                  <a:gd name="T3" fmla="*/ 2147483647 h 10000"/>
                  <a:gd name="T4" fmla="*/ 2147483647 w 10000"/>
                  <a:gd name="T5" fmla="*/ 2147483647 h 10000"/>
                  <a:gd name="T6" fmla="*/ 2147483647 w 10000"/>
                  <a:gd name="T7" fmla="*/ 2147483647 h 10000"/>
                  <a:gd name="T8" fmla="*/ 2147483647 w 10000"/>
                  <a:gd name="T9" fmla="*/ 2147483647 h 10000"/>
                  <a:gd name="T10" fmla="*/ 2147483647 w 10000"/>
                  <a:gd name="T11" fmla="*/ 2147483647 h 10000"/>
                  <a:gd name="T12" fmla="*/ 2147483647 w 10000"/>
                  <a:gd name="T13" fmla="*/ 2147483647 h 10000"/>
                  <a:gd name="T14" fmla="*/ 2147483647 w 10000"/>
                  <a:gd name="T15" fmla="*/ 2147483647 h 10000"/>
                  <a:gd name="T16" fmla="*/ 2147483647 w 10000"/>
                  <a:gd name="T17" fmla="*/ 2147483647 h 10000"/>
                  <a:gd name="T18" fmla="*/ 1889075575 w 10000"/>
                  <a:gd name="T19" fmla="*/ 2147483647 h 10000"/>
                  <a:gd name="T20" fmla="*/ 0 w 10000"/>
                  <a:gd name="T21" fmla="*/ 2147483647 h 10000"/>
                  <a:gd name="T22" fmla="*/ 0 w 10000"/>
                  <a:gd name="T23" fmla="*/ 0 h 10000"/>
                  <a:gd name="T24" fmla="*/ 2147483647 w 10000"/>
                  <a:gd name="T25" fmla="*/ 0 h 10000"/>
                  <a:gd name="T26" fmla="*/ 2147483647 w 10000"/>
                  <a:gd name="T27" fmla="*/ 2147483647 h 10000"/>
                  <a:gd name="T28" fmla="*/ 2147483647 w 10000"/>
                  <a:gd name="T29" fmla="*/ 2147483647 h 10000"/>
                  <a:gd name="T30" fmla="*/ 2147483647 w 10000"/>
                  <a:gd name="T31" fmla="*/ 2147483647 h 10000"/>
                  <a:gd name="T32" fmla="*/ 2147483647 w 10000"/>
                  <a:gd name="T33" fmla="*/ 2147483647 h 10000"/>
                  <a:gd name="T34" fmla="*/ 2147483647 w 10000"/>
                  <a:gd name="T35" fmla="*/ 2147483647 h 10000"/>
                  <a:gd name="T36" fmla="*/ 2147483647 w 10000"/>
                  <a:gd name="T37" fmla="*/ 2147483647 h 10000"/>
                  <a:gd name="T38" fmla="*/ 2147483647 w 10000"/>
                  <a:gd name="T39" fmla="*/ 2147483647 h 10000"/>
                  <a:gd name="T40" fmla="*/ 2147483647 w 10000"/>
                  <a:gd name="T41" fmla="*/ 2147483647 h 10000"/>
                  <a:gd name="T42" fmla="*/ 2147483647 w 10000"/>
                  <a:gd name="T43" fmla="*/ 2147483647 h 10000"/>
                  <a:gd name="T44" fmla="*/ 2147483647 w 10000"/>
                  <a:gd name="T45" fmla="*/ 2147483647 h 10000"/>
                  <a:gd name="T46" fmla="*/ 2147483647 w 10000"/>
                  <a:gd name="T47" fmla="*/ 2147483647 h 10000"/>
                  <a:gd name="T48" fmla="*/ 2147483647 w 10000"/>
                  <a:gd name="T49" fmla="*/ 2147483647 h 10000"/>
                  <a:gd name="T50" fmla="*/ 2147483647 w 10000"/>
                  <a:gd name="T51" fmla="*/ 2147483647 h 10000"/>
                  <a:gd name="T52" fmla="*/ 2147483647 w 10000"/>
                  <a:gd name="T53" fmla="*/ 2147483647 h 10000"/>
                  <a:gd name="T54" fmla="*/ 2147483647 w 10000"/>
                  <a:gd name="T55" fmla="*/ 2147483647 h 10000"/>
                  <a:gd name="T56" fmla="*/ 2147483647 w 10000"/>
                  <a:gd name="T57" fmla="*/ 2147483647 h 10000"/>
                  <a:gd name="T58" fmla="*/ 2147483647 w 10000"/>
                  <a:gd name="T59" fmla="*/ 2147483647 h 10000"/>
                  <a:gd name="T60" fmla="*/ 2147483647 w 10000"/>
                  <a:gd name="T61" fmla="*/ 2147483647 h 10000"/>
                  <a:gd name="T62" fmla="*/ 2147483647 w 10000"/>
                  <a:gd name="T63" fmla="*/ 2147483647 h 1000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0000"/>
                  <a:gd name="T97" fmla="*/ 0 h 10000"/>
                  <a:gd name="T98" fmla="*/ 10000 w 10000"/>
                  <a:gd name="T99" fmla="*/ 10000 h 1000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0000" h="10000">
                    <a:moveTo>
                      <a:pt x="1540" y="8214"/>
                    </a:moveTo>
                    <a:lnTo>
                      <a:pt x="1540" y="8108"/>
                    </a:lnTo>
                    <a:lnTo>
                      <a:pt x="2305" y="7897"/>
                    </a:lnTo>
                    <a:lnTo>
                      <a:pt x="2305" y="7791"/>
                    </a:lnTo>
                    <a:lnTo>
                      <a:pt x="2305" y="7474"/>
                    </a:lnTo>
                    <a:lnTo>
                      <a:pt x="2305" y="7262"/>
                    </a:lnTo>
                    <a:lnTo>
                      <a:pt x="2305" y="6944"/>
                    </a:lnTo>
                    <a:lnTo>
                      <a:pt x="3077" y="6521"/>
                    </a:lnTo>
                    <a:lnTo>
                      <a:pt x="3077" y="4947"/>
                    </a:lnTo>
                    <a:lnTo>
                      <a:pt x="3077" y="3373"/>
                    </a:lnTo>
                    <a:lnTo>
                      <a:pt x="3077" y="2738"/>
                    </a:lnTo>
                    <a:lnTo>
                      <a:pt x="3077" y="2421"/>
                    </a:lnTo>
                    <a:lnTo>
                      <a:pt x="3077" y="2103"/>
                    </a:lnTo>
                    <a:lnTo>
                      <a:pt x="3077" y="1786"/>
                    </a:lnTo>
                    <a:lnTo>
                      <a:pt x="2305" y="1574"/>
                    </a:lnTo>
                    <a:lnTo>
                      <a:pt x="2305" y="1362"/>
                    </a:lnTo>
                    <a:lnTo>
                      <a:pt x="2305" y="1164"/>
                    </a:lnTo>
                    <a:lnTo>
                      <a:pt x="2305" y="847"/>
                    </a:lnTo>
                    <a:lnTo>
                      <a:pt x="1540" y="635"/>
                    </a:lnTo>
                    <a:lnTo>
                      <a:pt x="1540" y="423"/>
                    </a:lnTo>
                    <a:lnTo>
                      <a:pt x="768" y="317"/>
                    </a:lnTo>
                    <a:lnTo>
                      <a:pt x="0" y="212"/>
                    </a:lnTo>
                    <a:lnTo>
                      <a:pt x="0" y="106"/>
                    </a:lnTo>
                    <a:lnTo>
                      <a:pt x="0" y="0"/>
                    </a:lnTo>
                    <a:lnTo>
                      <a:pt x="768" y="0"/>
                    </a:lnTo>
                    <a:lnTo>
                      <a:pt x="2305" y="0"/>
                    </a:lnTo>
                    <a:lnTo>
                      <a:pt x="3847" y="0"/>
                    </a:lnTo>
                    <a:lnTo>
                      <a:pt x="6154" y="106"/>
                    </a:lnTo>
                    <a:lnTo>
                      <a:pt x="7693" y="212"/>
                    </a:lnTo>
                    <a:lnTo>
                      <a:pt x="9230" y="317"/>
                    </a:lnTo>
                    <a:lnTo>
                      <a:pt x="10000" y="423"/>
                    </a:lnTo>
                    <a:lnTo>
                      <a:pt x="10000" y="529"/>
                    </a:lnTo>
                    <a:lnTo>
                      <a:pt x="10000" y="635"/>
                    </a:lnTo>
                    <a:lnTo>
                      <a:pt x="10000" y="847"/>
                    </a:lnTo>
                    <a:lnTo>
                      <a:pt x="9230" y="1058"/>
                    </a:lnTo>
                    <a:lnTo>
                      <a:pt x="9230" y="1164"/>
                    </a:lnTo>
                    <a:lnTo>
                      <a:pt x="9230" y="1362"/>
                    </a:lnTo>
                    <a:lnTo>
                      <a:pt x="8463" y="1574"/>
                    </a:lnTo>
                    <a:lnTo>
                      <a:pt x="8463" y="1680"/>
                    </a:lnTo>
                    <a:lnTo>
                      <a:pt x="8463" y="1997"/>
                    </a:lnTo>
                    <a:lnTo>
                      <a:pt x="8463" y="2315"/>
                    </a:lnTo>
                    <a:lnTo>
                      <a:pt x="8463" y="2632"/>
                    </a:lnTo>
                    <a:lnTo>
                      <a:pt x="8463" y="3056"/>
                    </a:lnTo>
                    <a:lnTo>
                      <a:pt x="8463" y="3585"/>
                    </a:lnTo>
                    <a:lnTo>
                      <a:pt x="8463" y="4101"/>
                    </a:lnTo>
                    <a:lnTo>
                      <a:pt x="8463" y="4630"/>
                    </a:lnTo>
                    <a:lnTo>
                      <a:pt x="8463" y="5159"/>
                    </a:lnTo>
                    <a:lnTo>
                      <a:pt x="8463" y="5582"/>
                    </a:lnTo>
                    <a:lnTo>
                      <a:pt x="8463" y="6005"/>
                    </a:lnTo>
                    <a:lnTo>
                      <a:pt x="8463" y="6415"/>
                    </a:lnTo>
                    <a:lnTo>
                      <a:pt x="8463" y="6733"/>
                    </a:lnTo>
                    <a:lnTo>
                      <a:pt x="8463" y="7050"/>
                    </a:lnTo>
                    <a:lnTo>
                      <a:pt x="9230" y="7262"/>
                    </a:lnTo>
                    <a:lnTo>
                      <a:pt x="9230" y="7685"/>
                    </a:lnTo>
                    <a:lnTo>
                      <a:pt x="9230" y="8108"/>
                    </a:lnTo>
                    <a:lnTo>
                      <a:pt x="8463" y="8426"/>
                    </a:lnTo>
                    <a:lnTo>
                      <a:pt x="8463" y="8836"/>
                    </a:lnTo>
                    <a:lnTo>
                      <a:pt x="7693" y="9153"/>
                    </a:lnTo>
                    <a:lnTo>
                      <a:pt x="6921" y="9365"/>
                    </a:lnTo>
                    <a:lnTo>
                      <a:pt x="6154" y="9577"/>
                    </a:lnTo>
                    <a:lnTo>
                      <a:pt x="5383" y="9788"/>
                    </a:lnTo>
                    <a:lnTo>
                      <a:pt x="3847" y="9894"/>
                    </a:lnTo>
                    <a:lnTo>
                      <a:pt x="3077" y="9894"/>
                    </a:lnTo>
                    <a:lnTo>
                      <a:pt x="2305" y="10000"/>
                    </a:lnTo>
                    <a:lnTo>
                      <a:pt x="1540" y="10000"/>
                    </a:lnTo>
                  </a:path>
                </a:pathLst>
              </a:custGeom>
              <a:solidFill>
                <a:srgbClr val="C00000"/>
              </a:solidFill>
              <a:ln w="12700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827" name="Freeform 48"/>
              <p:cNvSpPr>
                <a:spLocks/>
              </p:cNvSpPr>
              <p:nvPr/>
            </p:nvSpPr>
            <p:spPr bwMode="auto">
              <a:xfrm>
                <a:off x="3971925" y="5848350"/>
                <a:ext cx="201613" cy="252413"/>
              </a:xfrm>
              <a:custGeom>
                <a:avLst/>
                <a:gdLst>
                  <a:gd name="T0" fmla="*/ 2147483647 w 10000"/>
                  <a:gd name="T1" fmla="*/ 2147483647 h 10000"/>
                  <a:gd name="T2" fmla="*/ 2147483647 w 10000"/>
                  <a:gd name="T3" fmla="*/ 2147483647 h 10000"/>
                  <a:gd name="T4" fmla="*/ 2147483647 w 10000"/>
                  <a:gd name="T5" fmla="*/ 2147483647 h 10000"/>
                  <a:gd name="T6" fmla="*/ 2147483647 w 10000"/>
                  <a:gd name="T7" fmla="*/ 2147483647 h 10000"/>
                  <a:gd name="T8" fmla="*/ 2147483647 w 10000"/>
                  <a:gd name="T9" fmla="*/ 2147483647 h 10000"/>
                  <a:gd name="T10" fmla="*/ 2147483647 w 10000"/>
                  <a:gd name="T11" fmla="*/ 2147483647 h 10000"/>
                  <a:gd name="T12" fmla="*/ 2147483647 w 10000"/>
                  <a:gd name="T13" fmla="*/ 2147483647 h 10000"/>
                  <a:gd name="T14" fmla="*/ 0 w 10000"/>
                  <a:gd name="T15" fmla="*/ 2147483647 h 10000"/>
                  <a:gd name="T16" fmla="*/ 0 w 10000"/>
                  <a:gd name="T17" fmla="*/ 0 h 10000"/>
                  <a:gd name="T18" fmla="*/ 2147483647 w 10000"/>
                  <a:gd name="T19" fmla="*/ 0 h 10000"/>
                  <a:gd name="T20" fmla="*/ 2147483647 w 10000"/>
                  <a:gd name="T21" fmla="*/ 0 h 10000"/>
                  <a:gd name="T22" fmla="*/ 2147483647 w 10000"/>
                  <a:gd name="T23" fmla="*/ 2147483647 h 10000"/>
                  <a:gd name="T24" fmla="*/ 2147483647 w 10000"/>
                  <a:gd name="T25" fmla="*/ 2147483647 h 10000"/>
                  <a:gd name="T26" fmla="*/ 2147483647 w 10000"/>
                  <a:gd name="T27" fmla="*/ 2147483647 h 10000"/>
                  <a:gd name="T28" fmla="*/ 2147483647 w 10000"/>
                  <a:gd name="T29" fmla="*/ 2147483647 h 10000"/>
                  <a:gd name="T30" fmla="*/ 2147483647 w 10000"/>
                  <a:gd name="T31" fmla="*/ 2147483647 h 10000"/>
                  <a:gd name="T32" fmla="*/ 2147483647 w 10000"/>
                  <a:gd name="T33" fmla="*/ 2147483647 h 10000"/>
                  <a:gd name="T34" fmla="*/ 2147483647 w 10000"/>
                  <a:gd name="T35" fmla="*/ 2147483647 h 10000"/>
                  <a:gd name="T36" fmla="*/ 2147483647 w 10000"/>
                  <a:gd name="T37" fmla="*/ 2147483647 h 10000"/>
                  <a:gd name="T38" fmla="*/ 2147483647 w 10000"/>
                  <a:gd name="T39" fmla="*/ 2147483647 h 10000"/>
                  <a:gd name="T40" fmla="*/ 2147483647 w 10000"/>
                  <a:gd name="T41" fmla="*/ 2147483647 h 10000"/>
                  <a:gd name="T42" fmla="*/ 2147483647 w 10000"/>
                  <a:gd name="T43" fmla="*/ 2147483647 h 10000"/>
                  <a:gd name="T44" fmla="*/ 2147483647 w 10000"/>
                  <a:gd name="T45" fmla="*/ 2147483647 h 10000"/>
                  <a:gd name="T46" fmla="*/ 2147483647 w 10000"/>
                  <a:gd name="T47" fmla="*/ 2147483647 h 10000"/>
                  <a:gd name="T48" fmla="*/ 2147483647 w 10000"/>
                  <a:gd name="T49" fmla="*/ 2147483647 h 1000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0000"/>
                  <a:gd name="T76" fmla="*/ 0 h 10000"/>
                  <a:gd name="T77" fmla="*/ 10000 w 10000"/>
                  <a:gd name="T78" fmla="*/ 10000 h 10000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0000" h="10000">
                    <a:moveTo>
                      <a:pt x="8113" y="7979"/>
                    </a:moveTo>
                    <a:lnTo>
                      <a:pt x="7479" y="6988"/>
                    </a:lnTo>
                    <a:lnTo>
                      <a:pt x="6851" y="5973"/>
                    </a:lnTo>
                    <a:lnTo>
                      <a:pt x="5671" y="4470"/>
                    </a:lnTo>
                    <a:lnTo>
                      <a:pt x="3780" y="3025"/>
                    </a:lnTo>
                    <a:lnTo>
                      <a:pt x="1891" y="2015"/>
                    </a:lnTo>
                    <a:lnTo>
                      <a:pt x="628" y="1003"/>
                    </a:lnTo>
                    <a:lnTo>
                      <a:pt x="0" y="514"/>
                    </a:lnTo>
                    <a:lnTo>
                      <a:pt x="0" y="0"/>
                    </a:lnTo>
                    <a:lnTo>
                      <a:pt x="628" y="0"/>
                    </a:lnTo>
                    <a:lnTo>
                      <a:pt x="1260" y="0"/>
                    </a:lnTo>
                    <a:lnTo>
                      <a:pt x="2521" y="514"/>
                    </a:lnTo>
                    <a:lnTo>
                      <a:pt x="4409" y="514"/>
                    </a:lnTo>
                    <a:lnTo>
                      <a:pt x="6300" y="1003"/>
                    </a:lnTo>
                    <a:lnTo>
                      <a:pt x="7479" y="1499"/>
                    </a:lnTo>
                    <a:lnTo>
                      <a:pt x="8741" y="1499"/>
                    </a:lnTo>
                    <a:lnTo>
                      <a:pt x="9372" y="1499"/>
                    </a:lnTo>
                    <a:lnTo>
                      <a:pt x="9372" y="1003"/>
                    </a:lnTo>
                    <a:cubicBezTo>
                      <a:pt x="9581" y="4002"/>
                      <a:pt x="9791" y="7001"/>
                      <a:pt x="10000" y="10000"/>
                    </a:cubicBezTo>
                    <a:lnTo>
                      <a:pt x="8741" y="9504"/>
                    </a:lnTo>
                    <a:lnTo>
                      <a:pt x="8741" y="8998"/>
                    </a:lnTo>
                    <a:lnTo>
                      <a:pt x="8113" y="7979"/>
                    </a:lnTo>
                  </a:path>
                </a:pathLst>
              </a:custGeom>
              <a:solidFill>
                <a:srgbClr val="C00000"/>
              </a:solidFill>
              <a:ln w="12700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74788" name="组合 88"/>
          <p:cNvGrpSpPr>
            <a:grpSpLocks/>
          </p:cNvGrpSpPr>
          <p:nvPr/>
        </p:nvGrpSpPr>
        <p:grpSpPr bwMode="auto">
          <a:xfrm>
            <a:off x="7891463" y="4700588"/>
            <a:ext cx="55562" cy="252412"/>
            <a:chOff x="8141451" y="4698546"/>
            <a:chExt cx="56153" cy="288000"/>
          </a:xfrm>
        </p:grpSpPr>
        <p:sp>
          <p:nvSpPr>
            <p:cNvPr id="74822" name="Freeform 48"/>
            <p:cNvSpPr>
              <a:spLocks/>
            </p:cNvSpPr>
            <p:nvPr/>
          </p:nvSpPr>
          <p:spPr bwMode="auto">
            <a:xfrm>
              <a:off x="8169392" y="4698546"/>
              <a:ext cx="28212" cy="288000"/>
            </a:xfrm>
            <a:custGeom>
              <a:avLst/>
              <a:gdLst>
                <a:gd name="T0" fmla="*/ 275245 w 10000"/>
                <a:gd name="T1" fmla="*/ 2147483647 h 10000"/>
                <a:gd name="T2" fmla="*/ 411952 w 10000"/>
                <a:gd name="T3" fmla="*/ 2147483647 h 10000"/>
                <a:gd name="T4" fmla="*/ 411952 w 10000"/>
                <a:gd name="T5" fmla="*/ 2147483647 h 10000"/>
                <a:gd name="T6" fmla="*/ 549931 w 10000"/>
                <a:gd name="T7" fmla="*/ 2147483647 h 10000"/>
                <a:gd name="T8" fmla="*/ 549931 w 10000"/>
                <a:gd name="T9" fmla="*/ 2147483647 h 10000"/>
                <a:gd name="T10" fmla="*/ 549931 w 10000"/>
                <a:gd name="T11" fmla="*/ 2147483647 h 10000"/>
                <a:gd name="T12" fmla="*/ 549931 w 10000"/>
                <a:gd name="T13" fmla="*/ 2147483647 h 10000"/>
                <a:gd name="T14" fmla="*/ 411952 w 10000"/>
                <a:gd name="T15" fmla="*/ 2147483647 h 10000"/>
                <a:gd name="T16" fmla="*/ 411952 w 10000"/>
                <a:gd name="T17" fmla="*/ 2147483647 h 10000"/>
                <a:gd name="T18" fmla="*/ 275245 w 10000"/>
                <a:gd name="T19" fmla="*/ 2147483647 h 10000"/>
                <a:gd name="T20" fmla="*/ 0 w 10000"/>
                <a:gd name="T21" fmla="*/ 2147483647 h 10000"/>
                <a:gd name="T22" fmla="*/ 0 w 10000"/>
                <a:gd name="T23" fmla="*/ 0 h 10000"/>
                <a:gd name="T24" fmla="*/ 411952 w 10000"/>
                <a:gd name="T25" fmla="*/ 0 h 10000"/>
                <a:gd name="T26" fmla="*/ 1099862 w 10000"/>
                <a:gd name="T27" fmla="*/ 2100363365 h 10000"/>
                <a:gd name="T28" fmla="*/ 1649592 w 10000"/>
                <a:gd name="T29" fmla="*/ 2147483647 h 10000"/>
                <a:gd name="T30" fmla="*/ 1787191 w 10000"/>
                <a:gd name="T31" fmla="*/ 2147483647 h 10000"/>
                <a:gd name="T32" fmla="*/ 1787191 w 10000"/>
                <a:gd name="T33" fmla="*/ 2147483647 h 10000"/>
                <a:gd name="T34" fmla="*/ 1649592 w 10000"/>
                <a:gd name="T35" fmla="*/ 2147483647 h 10000"/>
                <a:gd name="T36" fmla="*/ 1512505 w 10000"/>
                <a:gd name="T37" fmla="*/ 2147483647 h 10000"/>
                <a:gd name="T38" fmla="*/ 1512505 w 10000"/>
                <a:gd name="T39" fmla="*/ 2147483647 h 10000"/>
                <a:gd name="T40" fmla="*/ 1512505 w 10000"/>
                <a:gd name="T41" fmla="*/ 2147483647 h 10000"/>
                <a:gd name="T42" fmla="*/ 1512505 w 10000"/>
                <a:gd name="T43" fmla="*/ 2147483647 h 10000"/>
                <a:gd name="T44" fmla="*/ 1512505 w 10000"/>
                <a:gd name="T45" fmla="*/ 2147483647 h 10000"/>
                <a:gd name="T46" fmla="*/ 1512505 w 10000"/>
                <a:gd name="T47" fmla="*/ 2147483647 h 10000"/>
                <a:gd name="T48" fmla="*/ 1512505 w 10000"/>
                <a:gd name="T49" fmla="*/ 2147483647 h 10000"/>
                <a:gd name="T50" fmla="*/ 1512505 w 10000"/>
                <a:gd name="T51" fmla="*/ 2147483647 h 10000"/>
                <a:gd name="T52" fmla="*/ 1649592 w 10000"/>
                <a:gd name="T53" fmla="*/ 2147483647 h 10000"/>
                <a:gd name="T54" fmla="*/ 1512505 w 10000"/>
                <a:gd name="T55" fmla="*/ 2147483647 h 10000"/>
                <a:gd name="T56" fmla="*/ 1374858 w 10000"/>
                <a:gd name="T57" fmla="*/ 2147483647 h 10000"/>
                <a:gd name="T58" fmla="*/ 1099862 w 10000"/>
                <a:gd name="T59" fmla="*/ 2147483647 h 10000"/>
                <a:gd name="T60" fmla="*/ 687504 w 10000"/>
                <a:gd name="T61" fmla="*/ 2147483647 h 10000"/>
                <a:gd name="T62" fmla="*/ 411952 w 10000"/>
                <a:gd name="T63" fmla="*/ 2147483647 h 100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0000"/>
                <a:gd name="T97" fmla="*/ 0 h 10000"/>
                <a:gd name="T98" fmla="*/ 10000 w 10000"/>
                <a:gd name="T99" fmla="*/ 10000 h 1000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0000" h="10000">
                  <a:moveTo>
                    <a:pt x="1540" y="8214"/>
                  </a:moveTo>
                  <a:lnTo>
                    <a:pt x="1540" y="8108"/>
                  </a:lnTo>
                  <a:lnTo>
                    <a:pt x="2305" y="7897"/>
                  </a:lnTo>
                  <a:lnTo>
                    <a:pt x="2305" y="7791"/>
                  </a:lnTo>
                  <a:lnTo>
                    <a:pt x="2305" y="7474"/>
                  </a:lnTo>
                  <a:lnTo>
                    <a:pt x="2305" y="7262"/>
                  </a:lnTo>
                  <a:lnTo>
                    <a:pt x="2305" y="6944"/>
                  </a:lnTo>
                  <a:lnTo>
                    <a:pt x="3077" y="6521"/>
                  </a:lnTo>
                  <a:lnTo>
                    <a:pt x="3077" y="4947"/>
                  </a:lnTo>
                  <a:lnTo>
                    <a:pt x="3077" y="3373"/>
                  </a:lnTo>
                  <a:lnTo>
                    <a:pt x="3077" y="2738"/>
                  </a:lnTo>
                  <a:lnTo>
                    <a:pt x="3077" y="2421"/>
                  </a:lnTo>
                  <a:lnTo>
                    <a:pt x="3077" y="2103"/>
                  </a:lnTo>
                  <a:lnTo>
                    <a:pt x="3077" y="1786"/>
                  </a:lnTo>
                  <a:lnTo>
                    <a:pt x="2305" y="1574"/>
                  </a:lnTo>
                  <a:lnTo>
                    <a:pt x="2305" y="1362"/>
                  </a:lnTo>
                  <a:lnTo>
                    <a:pt x="2305" y="1164"/>
                  </a:lnTo>
                  <a:lnTo>
                    <a:pt x="2305" y="847"/>
                  </a:lnTo>
                  <a:lnTo>
                    <a:pt x="1540" y="635"/>
                  </a:lnTo>
                  <a:lnTo>
                    <a:pt x="1540" y="423"/>
                  </a:lnTo>
                  <a:lnTo>
                    <a:pt x="768" y="317"/>
                  </a:lnTo>
                  <a:lnTo>
                    <a:pt x="0" y="212"/>
                  </a:lnTo>
                  <a:lnTo>
                    <a:pt x="0" y="106"/>
                  </a:lnTo>
                  <a:lnTo>
                    <a:pt x="0" y="0"/>
                  </a:lnTo>
                  <a:lnTo>
                    <a:pt x="768" y="0"/>
                  </a:lnTo>
                  <a:lnTo>
                    <a:pt x="2305" y="0"/>
                  </a:lnTo>
                  <a:lnTo>
                    <a:pt x="3847" y="0"/>
                  </a:lnTo>
                  <a:lnTo>
                    <a:pt x="6154" y="106"/>
                  </a:lnTo>
                  <a:lnTo>
                    <a:pt x="7693" y="212"/>
                  </a:lnTo>
                  <a:lnTo>
                    <a:pt x="9230" y="317"/>
                  </a:lnTo>
                  <a:lnTo>
                    <a:pt x="10000" y="423"/>
                  </a:lnTo>
                  <a:lnTo>
                    <a:pt x="10000" y="529"/>
                  </a:lnTo>
                  <a:lnTo>
                    <a:pt x="10000" y="635"/>
                  </a:lnTo>
                  <a:lnTo>
                    <a:pt x="10000" y="847"/>
                  </a:lnTo>
                  <a:lnTo>
                    <a:pt x="9230" y="1058"/>
                  </a:lnTo>
                  <a:lnTo>
                    <a:pt x="9230" y="1164"/>
                  </a:lnTo>
                  <a:lnTo>
                    <a:pt x="9230" y="1362"/>
                  </a:lnTo>
                  <a:lnTo>
                    <a:pt x="8463" y="1574"/>
                  </a:lnTo>
                  <a:lnTo>
                    <a:pt x="8463" y="1680"/>
                  </a:lnTo>
                  <a:lnTo>
                    <a:pt x="8463" y="1997"/>
                  </a:lnTo>
                  <a:lnTo>
                    <a:pt x="8463" y="2315"/>
                  </a:lnTo>
                  <a:lnTo>
                    <a:pt x="8463" y="2632"/>
                  </a:lnTo>
                  <a:lnTo>
                    <a:pt x="8463" y="3056"/>
                  </a:lnTo>
                  <a:lnTo>
                    <a:pt x="8463" y="3585"/>
                  </a:lnTo>
                  <a:lnTo>
                    <a:pt x="8463" y="4101"/>
                  </a:lnTo>
                  <a:lnTo>
                    <a:pt x="8463" y="4630"/>
                  </a:lnTo>
                  <a:lnTo>
                    <a:pt x="8463" y="5159"/>
                  </a:lnTo>
                  <a:lnTo>
                    <a:pt x="8463" y="5582"/>
                  </a:lnTo>
                  <a:lnTo>
                    <a:pt x="8463" y="6005"/>
                  </a:lnTo>
                  <a:lnTo>
                    <a:pt x="8463" y="6415"/>
                  </a:lnTo>
                  <a:lnTo>
                    <a:pt x="8463" y="6733"/>
                  </a:lnTo>
                  <a:lnTo>
                    <a:pt x="8463" y="7050"/>
                  </a:lnTo>
                  <a:lnTo>
                    <a:pt x="9230" y="7262"/>
                  </a:lnTo>
                  <a:lnTo>
                    <a:pt x="9230" y="7685"/>
                  </a:lnTo>
                  <a:lnTo>
                    <a:pt x="9230" y="8108"/>
                  </a:lnTo>
                  <a:lnTo>
                    <a:pt x="8463" y="8426"/>
                  </a:lnTo>
                  <a:lnTo>
                    <a:pt x="8463" y="8836"/>
                  </a:lnTo>
                  <a:lnTo>
                    <a:pt x="7693" y="9153"/>
                  </a:lnTo>
                  <a:lnTo>
                    <a:pt x="6921" y="9365"/>
                  </a:lnTo>
                  <a:lnTo>
                    <a:pt x="6154" y="9577"/>
                  </a:lnTo>
                  <a:lnTo>
                    <a:pt x="5383" y="9788"/>
                  </a:lnTo>
                  <a:lnTo>
                    <a:pt x="3847" y="9894"/>
                  </a:lnTo>
                  <a:lnTo>
                    <a:pt x="3077" y="9894"/>
                  </a:lnTo>
                  <a:lnTo>
                    <a:pt x="2305" y="10000"/>
                  </a:lnTo>
                  <a:lnTo>
                    <a:pt x="1540" y="10000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23" name="Freeform 48"/>
            <p:cNvSpPr>
              <a:spLocks/>
            </p:cNvSpPr>
            <p:nvPr/>
          </p:nvSpPr>
          <p:spPr bwMode="auto">
            <a:xfrm>
              <a:off x="8141451" y="4925974"/>
              <a:ext cx="34451" cy="60572"/>
            </a:xfrm>
            <a:custGeom>
              <a:avLst/>
              <a:gdLst>
                <a:gd name="T0" fmla="*/ 942037036 w 10000"/>
                <a:gd name="T1" fmla="*/ 2147483647 h 10000"/>
                <a:gd name="T2" fmla="*/ 868420405 w 10000"/>
                <a:gd name="T3" fmla="*/ 2147483647 h 10000"/>
                <a:gd name="T4" fmla="*/ 795499848 w 10000"/>
                <a:gd name="T5" fmla="*/ 2147483647 h 10000"/>
                <a:gd name="T6" fmla="*/ 658484361 w 10000"/>
                <a:gd name="T7" fmla="*/ 2147483647 h 10000"/>
                <a:gd name="T8" fmla="*/ 438914278 w 10000"/>
                <a:gd name="T9" fmla="*/ 2147483647 h 10000"/>
                <a:gd name="T10" fmla="*/ 219572122 w 10000"/>
                <a:gd name="T11" fmla="*/ 2147483647 h 10000"/>
                <a:gd name="T12" fmla="*/ 72919978 w 10000"/>
                <a:gd name="T13" fmla="*/ 2147483647 h 10000"/>
                <a:gd name="T14" fmla="*/ 0 w 10000"/>
                <a:gd name="T15" fmla="*/ 2147483647 h 10000"/>
                <a:gd name="T16" fmla="*/ 0 w 10000"/>
                <a:gd name="T17" fmla="*/ 0 h 10000"/>
                <a:gd name="T18" fmla="*/ 72919978 w 10000"/>
                <a:gd name="T19" fmla="*/ 0 h 10000"/>
                <a:gd name="T20" fmla="*/ 146306284 w 10000"/>
                <a:gd name="T21" fmla="*/ 0 h 10000"/>
                <a:gd name="T22" fmla="*/ 292721268 w 10000"/>
                <a:gd name="T23" fmla="*/ 2147483647 h 10000"/>
                <a:gd name="T24" fmla="*/ 511947834 w 10000"/>
                <a:gd name="T25" fmla="*/ 2147483647 h 10000"/>
                <a:gd name="T26" fmla="*/ 731519570 w 10000"/>
                <a:gd name="T27" fmla="*/ 2147483647 h 10000"/>
                <a:gd name="T28" fmla="*/ 868420405 w 10000"/>
                <a:gd name="T29" fmla="*/ 2147483647 h 10000"/>
                <a:gd name="T30" fmla="*/ 1014956270 w 10000"/>
                <a:gd name="T31" fmla="*/ 2147483647 h 10000"/>
                <a:gd name="T32" fmla="*/ 1088222990 w 10000"/>
                <a:gd name="T33" fmla="*/ 2147483647 h 10000"/>
                <a:gd name="T34" fmla="*/ 1088222990 w 10000"/>
                <a:gd name="T35" fmla="*/ 2147483647 h 10000"/>
                <a:gd name="T36" fmla="*/ 1088222990 w 10000"/>
                <a:gd name="T37" fmla="*/ 2147483647 h 10000"/>
                <a:gd name="T38" fmla="*/ 1161142224 w 10000"/>
                <a:gd name="T39" fmla="*/ 2147483647 h 10000"/>
                <a:gd name="T40" fmla="*/ 1161142224 w 10000"/>
                <a:gd name="T41" fmla="*/ 2147483647 h 10000"/>
                <a:gd name="T42" fmla="*/ 1014956270 w 10000"/>
                <a:gd name="T43" fmla="*/ 2147483647 h 10000"/>
                <a:gd name="T44" fmla="*/ 1014956270 w 10000"/>
                <a:gd name="T45" fmla="*/ 2147483647 h 10000"/>
                <a:gd name="T46" fmla="*/ 942037036 w 10000"/>
                <a:gd name="T47" fmla="*/ 2147483647 h 10000"/>
                <a:gd name="T48" fmla="*/ 942037036 w 10000"/>
                <a:gd name="T49" fmla="*/ 2147483647 h 100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0000"/>
                <a:gd name="T76" fmla="*/ 0 h 10000"/>
                <a:gd name="T77" fmla="*/ 10000 w 10000"/>
                <a:gd name="T78" fmla="*/ 10000 h 1000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0000" h="10000">
                  <a:moveTo>
                    <a:pt x="8113" y="7979"/>
                  </a:moveTo>
                  <a:lnTo>
                    <a:pt x="7479" y="6988"/>
                  </a:lnTo>
                  <a:lnTo>
                    <a:pt x="6851" y="5973"/>
                  </a:lnTo>
                  <a:lnTo>
                    <a:pt x="5671" y="4470"/>
                  </a:lnTo>
                  <a:lnTo>
                    <a:pt x="3780" y="3025"/>
                  </a:lnTo>
                  <a:lnTo>
                    <a:pt x="1891" y="2015"/>
                  </a:lnTo>
                  <a:lnTo>
                    <a:pt x="628" y="1003"/>
                  </a:lnTo>
                  <a:lnTo>
                    <a:pt x="0" y="514"/>
                  </a:lnTo>
                  <a:lnTo>
                    <a:pt x="0" y="0"/>
                  </a:lnTo>
                  <a:lnTo>
                    <a:pt x="628" y="0"/>
                  </a:lnTo>
                  <a:lnTo>
                    <a:pt x="1260" y="0"/>
                  </a:lnTo>
                  <a:lnTo>
                    <a:pt x="2521" y="514"/>
                  </a:lnTo>
                  <a:lnTo>
                    <a:pt x="4409" y="514"/>
                  </a:lnTo>
                  <a:lnTo>
                    <a:pt x="6300" y="1003"/>
                  </a:lnTo>
                  <a:lnTo>
                    <a:pt x="7479" y="1499"/>
                  </a:lnTo>
                  <a:lnTo>
                    <a:pt x="8741" y="1499"/>
                  </a:lnTo>
                  <a:lnTo>
                    <a:pt x="9372" y="1499"/>
                  </a:lnTo>
                  <a:lnTo>
                    <a:pt x="9372" y="1003"/>
                  </a:lnTo>
                  <a:cubicBezTo>
                    <a:pt x="9581" y="4002"/>
                    <a:pt x="9791" y="7001"/>
                    <a:pt x="10000" y="10000"/>
                  </a:cubicBezTo>
                  <a:lnTo>
                    <a:pt x="8741" y="9504"/>
                  </a:lnTo>
                  <a:lnTo>
                    <a:pt x="8741" y="8998"/>
                  </a:lnTo>
                  <a:lnTo>
                    <a:pt x="8113" y="7979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4789" name="组合 107"/>
          <p:cNvGrpSpPr>
            <a:grpSpLocks/>
          </p:cNvGrpSpPr>
          <p:nvPr/>
        </p:nvGrpSpPr>
        <p:grpSpPr bwMode="auto">
          <a:xfrm>
            <a:off x="8274050" y="4676775"/>
            <a:ext cx="138113" cy="287338"/>
            <a:chOff x="8211668" y="4850946"/>
            <a:chExt cx="138336" cy="288000"/>
          </a:xfrm>
        </p:grpSpPr>
        <p:grpSp>
          <p:nvGrpSpPr>
            <p:cNvPr id="74817" name="组合 102"/>
            <p:cNvGrpSpPr>
              <a:grpSpLocks/>
            </p:cNvGrpSpPr>
            <p:nvPr/>
          </p:nvGrpSpPr>
          <p:grpSpPr bwMode="auto">
            <a:xfrm>
              <a:off x="8293851" y="4850946"/>
              <a:ext cx="56153" cy="288000"/>
              <a:chOff x="8141451" y="4698546"/>
              <a:chExt cx="56153" cy="288000"/>
            </a:xfrm>
          </p:grpSpPr>
          <p:sp>
            <p:nvSpPr>
              <p:cNvPr id="74820" name="Freeform 48"/>
              <p:cNvSpPr>
                <a:spLocks/>
              </p:cNvSpPr>
              <p:nvPr/>
            </p:nvSpPr>
            <p:spPr bwMode="auto">
              <a:xfrm>
                <a:off x="8169392" y="4698546"/>
                <a:ext cx="28212" cy="288000"/>
              </a:xfrm>
              <a:custGeom>
                <a:avLst/>
                <a:gdLst>
                  <a:gd name="T0" fmla="*/ 275245 w 10000"/>
                  <a:gd name="T1" fmla="*/ 2147483647 h 10000"/>
                  <a:gd name="T2" fmla="*/ 411952 w 10000"/>
                  <a:gd name="T3" fmla="*/ 2147483647 h 10000"/>
                  <a:gd name="T4" fmla="*/ 411952 w 10000"/>
                  <a:gd name="T5" fmla="*/ 2147483647 h 10000"/>
                  <a:gd name="T6" fmla="*/ 549931 w 10000"/>
                  <a:gd name="T7" fmla="*/ 2147483647 h 10000"/>
                  <a:gd name="T8" fmla="*/ 549931 w 10000"/>
                  <a:gd name="T9" fmla="*/ 2147483647 h 10000"/>
                  <a:gd name="T10" fmla="*/ 549931 w 10000"/>
                  <a:gd name="T11" fmla="*/ 2147483647 h 10000"/>
                  <a:gd name="T12" fmla="*/ 549931 w 10000"/>
                  <a:gd name="T13" fmla="*/ 2147483647 h 10000"/>
                  <a:gd name="T14" fmla="*/ 411952 w 10000"/>
                  <a:gd name="T15" fmla="*/ 2147483647 h 10000"/>
                  <a:gd name="T16" fmla="*/ 411952 w 10000"/>
                  <a:gd name="T17" fmla="*/ 2147483647 h 10000"/>
                  <a:gd name="T18" fmla="*/ 275245 w 10000"/>
                  <a:gd name="T19" fmla="*/ 2147483647 h 10000"/>
                  <a:gd name="T20" fmla="*/ 0 w 10000"/>
                  <a:gd name="T21" fmla="*/ 2147483647 h 10000"/>
                  <a:gd name="T22" fmla="*/ 0 w 10000"/>
                  <a:gd name="T23" fmla="*/ 0 h 10000"/>
                  <a:gd name="T24" fmla="*/ 411952 w 10000"/>
                  <a:gd name="T25" fmla="*/ 0 h 10000"/>
                  <a:gd name="T26" fmla="*/ 1099862 w 10000"/>
                  <a:gd name="T27" fmla="*/ 2100363365 h 10000"/>
                  <a:gd name="T28" fmla="*/ 1649592 w 10000"/>
                  <a:gd name="T29" fmla="*/ 2147483647 h 10000"/>
                  <a:gd name="T30" fmla="*/ 1787191 w 10000"/>
                  <a:gd name="T31" fmla="*/ 2147483647 h 10000"/>
                  <a:gd name="T32" fmla="*/ 1787191 w 10000"/>
                  <a:gd name="T33" fmla="*/ 2147483647 h 10000"/>
                  <a:gd name="T34" fmla="*/ 1649592 w 10000"/>
                  <a:gd name="T35" fmla="*/ 2147483647 h 10000"/>
                  <a:gd name="T36" fmla="*/ 1512505 w 10000"/>
                  <a:gd name="T37" fmla="*/ 2147483647 h 10000"/>
                  <a:gd name="T38" fmla="*/ 1512505 w 10000"/>
                  <a:gd name="T39" fmla="*/ 2147483647 h 10000"/>
                  <a:gd name="T40" fmla="*/ 1512505 w 10000"/>
                  <a:gd name="T41" fmla="*/ 2147483647 h 10000"/>
                  <a:gd name="T42" fmla="*/ 1512505 w 10000"/>
                  <a:gd name="T43" fmla="*/ 2147483647 h 10000"/>
                  <a:gd name="T44" fmla="*/ 1512505 w 10000"/>
                  <a:gd name="T45" fmla="*/ 2147483647 h 10000"/>
                  <a:gd name="T46" fmla="*/ 1512505 w 10000"/>
                  <a:gd name="T47" fmla="*/ 2147483647 h 10000"/>
                  <a:gd name="T48" fmla="*/ 1512505 w 10000"/>
                  <a:gd name="T49" fmla="*/ 2147483647 h 10000"/>
                  <a:gd name="T50" fmla="*/ 1512505 w 10000"/>
                  <a:gd name="T51" fmla="*/ 2147483647 h 10000"/>
                  <a:gd name="T52" fmla="*/ 1649592 w 10000"/>
                  <a:gd name="T53" fmla="*/ 2147483647 h 10000"/>
                  <a:gd name="T54" fmla="*/ 1512505 w 10000"/>
                  <a:gd name="T55" fmla="*/ 2147483647 h 10000"/>
                  <a:gd name="T56" fmla="*/ 1374858 w 10000"/>
                  <a:gd name="T57" fmla="*/ 2147483647 h 10000"/>
                  <a:gd name="T58" fmla="*/ 1099862 w 10000"/>
                  <a:gd name="T59" fmla="*/ 2147483647 h 10000"/>
                  <a:gd name="T60" fmla="*/ 687504 w 10000"/>
                  <a:gd name="T61" fmla="*/ 2147483647 h 10000"/>
                  <a:gd name="T62" fmla="*/ 411952 w 10000"/>
                  <a:gd name="T63" fmla="*/ 2147483647 h 1000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0000"/>
                  <a:gd name="T97" fmla="*/ 0 h 10000"/>
                  <a:gd name="T98" fmla="*/ 10000 w 10000"/>
                  <a:gd name="T99" fmla="*/ 10000 h 1000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0000" h="10000">
                    <a:moveTo>
                      <a:pt x="1540" y="8214"/>
                    </a:moveTo>
                    <a:lnTo>
                      <a:pt x="1540" y="8108"/>
                    </a:lnTo>
                    <a:lnTo>
                      <a:pt x="2305" y="7897"/>
                    </a:lnTo>
                    <a:lnTo>
                      <a:pt x="2305" y="7791"/>
                    </a:lnTo>
                    <a:lnTo>
                      <a:pt x="2305" y="7474"/>
                    </a:lnTo>
                    <a:lnTo>
                      <a:pt x="2305" y="7262"/>
                    </a:lnTo>
                    <a:lnTo>
                      <a:pt x="2305" y="6944"/>
                    </a:lnTo>
                    <a:lnTo>
                      <a:pt x="3077" y="6521"/>
                    </a:lnTo>
                    <a:lnTo>
                      <a:pt x="3077" y="4947"/>
                    </a:lnTo>
                    <a:lnTo>
                      <a:pt x="3077" y="3373"/>
                    </a:lnTo>
                    <a:lnTo>
                      <a:pt x="3077" y="2738"/>
                    </a:lnTo>
                    <a:lnTo>
                      <a:pt x="3077" y="2421"/>
                    </a:lnTo>
                    <a:lnTo>
                      <a:pt x="3077" y="2103"/>
                    </a:lnTo>
                    <a:lnTo>
                      <a:pt x="3077" y="1786"/>
                    </a:lnTo>
                    <a:lnTo>
                      <a:pt x="2305" y="1574"/>
                    </a:lnTo>
                    <a:lnTo>
                      <a:pt x="2305" y="1362"/>
                    </a:lnTo>
                    <a:lnTo>
                      <a:pt x="2305" y="1164"/>
                    </a:lnTo>
                    <a:lnTo>
                      <a:pt x="2305" y="847"/>
                    </a:lnTo>
                    <a:lnTo>
                      <a:pt x="1540" y="635"/>
                    </a:lnTo>
                    <a:lnTo>
                      <a:pt x="1540" y="423"/>
                    </a:lnTo>
                    <a:lnTo>
                      <a:pt x="768" y="317"/>
                    </a:lnTo>
                    <a:lnTo>
                      <a:pt x="0" y="212"/>
                    </a:lnTo>
                    <a:lnTo>
                      <a:pt x="0" y="106"/>
                    </a:lnTo>
                    <a:lnTo>
                      <a:pt x="0" y="0"/>
                    </a:lnTo>
                    <a:lnTo>
                      <a:pt x="768" y="0"/>
                    </a:lnTo>
                    <a:lnTo>
                      <a:pt x="2305" y="0"/>
                    </a:lnTo>
                    <a:lnTo>
                      <a:pt x="3847" y="0"/>
                    </a:lnTo>
                    <a:lnTo>
                      <a:pt x="6154" y="106"/>
                    </a:lnTo>
                    <a:lnTo>
                      <a:pt x="7693" y="212"/>
                    </a:lnTo>
                    <a:lnTo>
                      <a:pt x="9230" y="317"/>
                    </a:lnTo>
                    <a:lnTo>
                      <a:pt x="10000" y="423"/>
                    </a:lnTo>
                    <a:lnTo>
                      <a:pt x="10000" y="529"/>
                    </a:lnTo>
                    <a:lnTo>
                      <a:pt x="10000" y="635"/>
                    </a:lnTo>
                    <a:lnTo>
                      <a:pt x="10000" y="847"/>
                    </a:lnTo>
                    <a:lnTo>
                      <a:pt x="9230" y="1058"/>
                    </a:lnTo>
                    <a:lnTo>
                      <a:pt x="9230" y="1164"/>
                    </a:lnTo>
                    <a:lnTo>
                      <a:pt x="9230" y="1362"/>
                    </a:lnTo>
                    <a:lnTo>
                      <a:pt x="8463" y="1574"/>
                    </a:lnTo>
                    <a:lnTo>
                      <a:pt x="8463" y="1680"/>
                    </a:lnTo>
                    <a:lnTo>
                      <a:pt x="8463" y="1997"/>
                    </a:lnTo>
                    <a:lnTo>
                      <a:pt x="8463" y="2315"/>
                    </a:lnTo>
                    <a:lnTo>
                      <a:pt x="8463" y="2632"/>
                    </a:lnTo>
                    <a:lnTo>
                      <a:pt x="8463" y="3056"/>
                    </a:lnTo>
                    <a:lnTo>
                      <a:pt x="8463" y="3585"/>
                    </a:lnTo>
                    <a:lnTo>
                      <a:pt x="8463" y="4101"/>
                    </a:lnTo>
                    <a:lnTo>
                      <a:pt x="8463" y="4630"/>
                    </a:lnTo>
                    <a:lnTo>
                      <a:pt x="8463" y="5159"/>
                    </a:lnTo>
                    <a:lnTo>
                      <a:pt x="8463" y="5582"/>
                    </a:lnTo>
                    <a:lnTo>
                      <a:pt x="8463" y="6005"/>
                    </a:lnTo>
                    <a:lnTo>
                      <a:pt x="8463" y="6415"/>
                    </a:lnTo>
                    <a:lnTo>
                      <a:pt x="8463" y="6733"/>
                    </a:lnTo>
                    <a:lnTo>
                      <a:pt x="8463" y="7050"/>
                    </a:lnTo>
                    <a:lnTo>
                      <a:pt x="9230" y="7262"/>
                    </a:lnTo>
                    <a:lnTo>
                      <a:pt x="9230" y="7685"/>
                    </a:lnTo>
                    <a:lnTo>
                      <a:pt x="9230" y="8108"/>
                    </a:lnTo>
                    <a:lnTo>
                      <a:pt x="8463" y="8426"/>
                    </a:lnTo>
                    <a:lnTo>
                      <a:pt x="8463" y="8836"/>
                    </a:lnTo>
                    <a:lnTo>
                      <a:pt x="7693" y="9153"/>
                    </a:lnTo>
                    <a:lnTo>
                      <a:pt x="6921" y="9365"/>
                    </a:lnTo>
                    <a:lnTo>
                      <a:pt x="6154" y="9577"/>
                    </a:lnTo>
                    <a:lnTo>
                      <a:pt x="5383" y="9788"/>
                    </a:lnTo>
                    <a:lnTo>
                      <a:pt x="3847" y="9894"/>
                    </a:lnTo>
                    <a:lnTo>
                      <a:pt x="3077" y="9894"/>
                    </a:lnTo>
                    <a:lnTo>
                      <a:pt x="2305" y="10000"/>
                    </a:lnTo>
                    <a:lnTo>
                      <a:pt x="1540" y="10000"/>
                    </a:lnTo>
                  </a:path>
                </a:pathLst>
              </a:custGeom>
              <a:solidFill>
                <a:srgbClr val="C00000"/>
              </a:solidFill>
              <a:ln w="12700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821" name="Freeform 48"/>
              <p:cNvSpPr>
                <a:spLocks/>
              </p:cNvSpPr>
              <p:nvPr/>
            </p:nvSpPr>
            <p:spPr bwMode="auto">
              <a:xfrm>
                <a:off x="8141451" y="4925974"/>
                <a:ext cx="34451" cy="60572"/>
              </a:xfrm>
              <a:custGeom>
                <a:avLst/>
                <a:gdLst>
                  <a:gd name="T0" fmla="*/ 942037036 w 10000"/>
                  <a:gd name="T1" fmla="*/ 2147483647 h 10000"/>
                  <a:gd name="T2" fmla="*/ 868420405 w 10000"/>
                  <a:gd name="T3" fmla="*/ 2147483647 h 10000"/>
                  <a:gd name="T4" fmla="*/ 795499848 w 10000"/>
                  <a:gd name="T5" fmla="*/ 2147483647 h 10000"/>
                  <a:gd name="T6" fmla="*/ 658484361 w 10000"/>
                  <a:gd name="T7" fmla="*/ 2147483647 h 10000"/>
                  <a:gd name="T8" fmla="*/ 438914278 w 10000"/>
                  <a:gd name="T9" fmla="*/ 2147483647 h 10000"/>
                  <a:gd name="T10" fmla="*/ 219572122 w 10000"/>
                  <a:gd name="T11" fmla="*/ 2147483647 h 10000"/>
                  <a:gd name="T12" fmla="*/ 72919978 w 10000"/>
                  <a:gd name="T13" fmla="*/ 2147483647 h 10000"/>
                  <a:gd name="T14" fmla="*/ 0 w 10000"/>
                  <a:gd name="T15" fmla="*/ 2147483647 h 10000"/>
                  <a:gd name="T16" fmla="*/ 0 w 10000"/>
                  <a:gd name="T17" fmla="*/ 0 h 10000"/>
                  <a:gd name="T18" fmla="*/ 72919978 w 10000"/>
                  <a:gd name="T19" fmla="*/ 0 h 10000"/>
                  <a:gd name="T20" fmla="*/ 146306284 w 10000"/>
                  <a:gd name="T21" fmla="*/ 0 h 10000"/>
                  <a:gd name="T22" fmla="*/ 292721268 w 10000"/>
                  <a:gd name="T23" fmla="*/ 2147483647 h 10000"/>
                  <a:gd name="T24" fmla="*/ 511947834 w 10000"/>
                  <a:gd name="T25" fmla="*/ 2147483647 h 10000"/>
                  <a:gd name="T26" fmla="*/ 731519570 w 10000"/>
                  <a:gd name="T27" fmla="*/ 2147483647 h 10000"/>
                  <a:gd name="T28" fmla="*/ 868420405 w 10000"/>
                  <a:gd name="T29" fmla="*/ 2147483647 h 10000"/>
                  <a:gd name="T30" fmla="*/ 1014956270 w 10000"/>
                  <a:gd name="T31" fmla="*/ 2147483647 h 10000"/>
                  <a:gd name="T32" fmla="*/ 1088222990 w 10000"/>
                  <a:gd name="T33" fmla="*/ 2147483647 h 10000"/>
                  <a:gd name="T34" fmla="*/ 1088222990 w 10000"/>
                  <a:gd name="T35" fmla="*/ 2147483647 h 10000"/>
                  <a:gd name="T36" fmla="*/ 1088222990 w 10000"/>
                  <a:gd name="T37" fmla="*/ 2147483647 h 10000"/>
                  <a:gd name="T38" fmla="*/ 1161142224 w 10000"/>
                  <a:gd name="T39" fmla="*/ 2147483647 h 10000"/>
                  <a:gd name="T40" fmla="*/ 1161142224 w 10000"/>
                  <a:gd name="T41" fmla="*/ 2147483647 h 10000"/>
                  <a:gd name="T42" fmla="*/ 1014956270 w 10000"/>
                  <a:gd name="T43" fmla="*/ 2147483647 h 10000"/>
                  <a:gd name="T44" fmla="*/ 1014956270 w 10000"/>
                  <a:gd name="T45" fmla="*/ 2147483647 h 10000"/>
                  <a:gd name="T46" fmla="*/ 942037036 w 10000"/>
                  <a:gd name="T47" fmla="*/ 2147483647 h 10000"/>
                  <a:gd name="T48" fmla="*/ 942037036 w 10000"/>
                  <a:gd name="T49" fmla="*/ 2147483647 h 1000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0000"/>
                  <a:gd name="T76" fmla="*/ 0 h 10000"/>
                  <a:gd name="T77" fmla="*/ 10000 w 10000"/>
                  <a:gd name="T78" fmla="*/ 10000 h 10000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0000" h="10000">
                    <a:moveTo>
                      <a:pt x="8113" y="7979"/>
                    </a:moveTo>
                    <a:lnTo>
                      <a:pt x="7479" y="6988"/>
                    </a:lnTo>
                    <a:lnTo>
                      <a:pt x="6851" y="5973"/>
                    </a:lnTo>
                    <a:lnTo>
                      <a:pt x="5671" y="4470"/>
                    </a:lnTo>
                    <a:lnTo>
                      <a:pt x="3780" y="3025"/>
                    </a:lnTo>
                    <a:lnTo>
                      <a:pt x="1891" y="2015"/>
                    </a:lnTo>
                    <a:lnTo>
                      <a:pt x="628" y="1003"/>
                    </a:lnTo>
                    <a:lnTo>
                      <a:pt x="0" y="514"/>
                    </a:lnTo>
                    <a:lnTo>
                      <a:pt x="0" y="0"/>
                    </a:lnTo>
                    <a:lnTo>
                      <a:pt x="628" y="0"/>
                    </a:lnTo>
                    <a:lnTo>
                      <a:pt x="1260" y="0"/>
                    </a:lnTo>
                    <a:lnTo>
                      <a:pt x="2521" y="514"/>
                    </a:lnTo>
                    <a:lnTo>
                      <a:pt x="4409" y="514"/>
                    </a:lnTo>
                    <a:lnTo>
                      <a:pt x="6300" y="1003"/>
                    </a:lnTo>
                    <a:lnTo>
                      <a:pt x="7479" y="1499"/>
                    </a:lnTo>
                    <a:lnTo>
                      <a:pt x="8741" y="1499"/>
                    </a:lnTo>
                    <a:lnTo>
                      <a:pt x="9372" y="1499"/>
                    </a:lnTo>
                    <a:lnTo>
                      <a:pt x="9372" y="1003"/>
                    </a:lnTo>
                    <a:cubicBezTo>
                      <a:pt x="9581" y="4002"/>
                      <a:pt x="9791" y="7001"/>
                      <a:pt x="10000" y="10000"/>
                    </a:cubicBezTo>
                    <a:lnTo>
                      <a:pt x="8741" y="9504"/>
                    </a:lnTo>
                    <a:lnTo>
                      <a:pt x="8741" y="8998"/>
                    </a:lnTo>
                    <a:lnTo>
                      <a:pt x="8113" y="7979"/>
                    </a:lnTo>
                  </a:path>
                </a:pathLst>
              </a:custGeom>
              <a:solidFill>
                <a:srgbClr val="C00000"/>
              </a:solidFill>
              <a:ln w="12700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4818" name="Freeform 40"/>
            <p:cNvSpPr>
              <a:spLocks/>
            </p:cNvSpPr>
            <p:nvPr/>
          </p:nvSpPr>
          <p:spPr bwMode="auto">
            <a:xfrm>
              <a:off x="8211668" y="4949132"/>
              <a:ext cx="103238" cy="151622"/>
            </a:xfrm>
            <a:custGeom>
              <a:avLst/>
              <a:gdLst>
                <a:gd name="T0" fmla="*/ 2147483647 w 10000"/>
                <a:gd name="T1" fmla="*/ 2147483647 h 9803"/>
                <a:gd name="T2" fmla="*/ 2147483647 w 10000"/>
                <a:gd name="T3" fmla="*/ 2147483647 h 9803"/>
                <a:gd name="T4" fmla="*/ 2147483647 w 10000"/>
                <a:gd name="T5" fmla="*/ 2147483647 h 9803"/>
                <a:gd name="T6" fmla="*/ 0 w 10000"/>
                <a:gd name="T7" fmla="*/ 2147483647 h 9803"/>
                <a:gd name="T8" fmla="*/ 0 w 10000"/>
                <a:gd name="T9" fmla="*/ 2147483647 h 9803"/>
                <a:gd name="T10" fmla="*/ 0 w 10000"/>
                <a:gd name="T11" fmla="*/ 2147483647 h 9803"/>
                <a:gd name="T12" fmla="*/ 0 w 10000"/>
                <a:gd name="T13" fmla="*/ 2147483647 h 9803"/>
                <a:gd name="T14" fmla="*/ 2147483647 w 10000"/>
                <a:gd name="T15" fmla="*/ 2147483647 h 9803"/>
                <a:gd name="T16" fmla="*/ 2147483647 w 10000"/>
                <a:gd name="T17" fmla="*/ 2147483647 h 9803"/>
                <a:gd name="T18" fmla="*/ 2147483647 w 10000"/>
                <a:gd name="T19" fmla="*/ 2147483647 h 9803"/>
                <a:gd name="T20" fmla="*/ 2147483647 w 10000"/>
                <a:gd name="T21" fmla="*/ 2147483647 h 9803"/>
                <a:gd name="T22" fmla="*/ 2147483647 w 10000"/>
                <a:gd name="T23" fmla="*/ 2147483647 h 9803"/>
                <a:gd name="T24" fmla="*/ 2147483647 w 10000"/>
                <a:gd name="T25" fmla="*/ 2147483647 h 9803"/>
                <a:gd name="T26" fmla="*/ 2147483647 w 10000"/>
                <a:gd name="T27" fmla="*/ 2147483647 h 9803"/>
                <a:gd name="T28" fmla="*/ 2147483647 w 10000"/>
                <a:gd name="T29" fmla="*/ 2147483647 h 9803"/>
                <a:gd name="T30" fmla="*/ 2147483647 w 10000"/>
                <a:gd name="T31" fmla="*/ 2147483647 h 9803"/>
                <a:gd name="T32" fmla="*/ 2147483647 w 10000"/>
                <a:gd name="T33" fmla="*/ 2147483647 h 9803"/>
                <a:gd name="T34" fmla="*/ 2147483647 w 10000"/>
                <a:gd name="T35" fmla="*/ 2147483647 h 9803"/>
                <a:gd name="T36" fmla="*/ 2147483647 w 10000"/>
                <a:gd name="T37" fmla="*/ 2147483647 h 9803"/>
                <a:gd name="T38" fmla="*/ 2147483647 w 10000"/>
                <a:gd name="T39" fmla="*/ 2147483647 h 9803"/>
                <a:gd name="T40" fmla="*/ 2147483647 w 10000"/>
                <a:gd name="T41" fmla="*/ 2147483647 h 9803"/>
                <a:gd name="T42" fmla="*/ 2147483647 w 10000"/>
                <a:gd name="T43" fmla="*/ 2147483647 h 9803"/>
                <a:gd name="T44" fmla="*/ 2147483647 w 10000"/>
                <a:gd name="T45" fmla="*/ 2147483647 h 9803"/>
                <a:gd name="T46" fmla="*/ 2147483647 w 10000"/>
                <a:gd name="T47" fmla="*/ 2147483647 h 9803"/>
                <a:gd name="T48" fmla="*/ 2147483647 w 10000"/>
                <a:gd name="T49" fmla="*/ 2147483647 h 9803"/>
                <a:gd name="T50" fmla="*/ 2147483647 w 10000"/>
                <a:gd name="T51" fmla="*/ 2147483647 h 9803"/>
                <a:gd name="T52" fmla="*/ 2147483647 w 10000"/>
                <a:gd name="T53" fmla="*/ 0 h 9803"/>
                <a:gd name="T54" fmla="*/ 2147483647 w 10000"/>
                <a:gd name="T55" fmla="*/ 2147483647 h 9803"/>
                <a:gd name="T56" fmla="*/ 2147483647 w 10000"/>
                <a:gd name="T57" fmla="*/ 2147483647 h 9803"/>
                <a:gd name="T58" fmla="*/ 2147483647 w 10000"/>
                <a:gd name="T59" fmla="*/ 2147483647 h 9803"/>
                <a:gd name="T60" fmla="*/ 2147483647 w 10000"/>
                <a:gd name="T61" fmla="*/ 2147483647 h 9803"/>
                <a:gd name="T62" fmla="*/ 2147483647 w 10000"/>
                <a:gd name="T63" fmla="*/ 2147483647 h 9803"/>
                <a:gd name="T64" fmla="*/ 2147483647 w 10000"/>
                <a:gd name="T65" fmla="*/ 2147483647 h 9803"/>
                <a:gd name="T66" fmla="*/ 2147483647 w 10000"/>
                <a:gd name="T67" fmla="*/ 2147483647 h 9803"/>
                <a:gd name="T68" fmla="*/ 2147483647 w 10000"/>
                <a:gd name="T69" fmla="*/ 2147483647 h 9803"/>
                <a:gd name="T70" fmla="*/ 2147483647 w 10000"/>
                <a:gd name="T71" fmla="*/ 2147483647 h 9803"/>
                <a:gd name="T72" fmla="*/ 2147483647 w 10000"/>
                <a:gd name="T73" fmla="*/ 2147483647 h 9803"/>
                <a:gd name="T74" fmla="*/ 2147483647 w 10000"/>
                <a:gd name="T75" fmla="*/ 2147483647 h 9803"/>
                <a:gd name="T76" fmla="*/ 2147483647 w 10000"/>
                <a:gd name="T77" fmla="*/ 2147483647 h 9803"/>
                <a:gd name="T78" fmla="*/ 2147483647 w 10000"/>
                <a:gd name="T79" fmla="*/ 2147483647 h 9803"/>
                <a:gd name="T80" fmla="*/ 2147483647 w 10000"/>
                <a:gd name="T81" fmla="*/ 2147483647 h 9803"/>
                <a:gd name="T82" fmla="*/ 2147483647 w 10000"/>
                <a:gd name="T83" fmla="*/ 2147483647 h 9803"/>
                <a:gd name="T84" fmla="*/ 2147483647 w 10000"/>
                <a:gd name="T85" fmla="*/ 2147483647 h 9803"/>
                <a:gd name="T86" fmla="*/ 2147483647 w 10000"/>
                <a:gd name="T87" fmla="*/ 2147483647 h 9803"/>
                <a:gd name="T88" fmla="*/ 2147483647 w 10000"/>
                <a:gd name="T89" fmla="*/ 2147483647 h 9803"/>
                <a:gd name="T90" fmla="*/ 2147483647 w 10000"/>
                <a:gd name="T91" fmla="*/ 2147483647 h 9803"/>
                <a:gd name="T92" fmla="*/ 2147483647 w 10000"/>
                <a:gd name="T93" fmla="*/ 2147483647 h 9803"/>
                <a:gd name="T94" fmla="*/ 2147483647 w 10000"/>
                <a:gd name="T95" fmla="*/ 2147483647 h 9803"/>
                <a:gd name="T96" fmla="*/ 2147483647 w 10000"/>
                <a:gd name="T97" fmla="*/ 2147483647 h 980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0000"/>
                <a:gd name="T148" fmla="*/ 0 h 9803"/>
                <a:gd name="T149" fmla="*/ 10000 w 10000"/>
                <a:gd name="T150" fmla="*/ 9803 h 9803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0000" h="9803">
                  <a:moveTo>
                    <a:pt x="1771" y="9212"/>
                  </a:moveTo>
                  <a:lnTo>
                    <a:pt x="1181" y="9409"/>
                  </a:lnTo>
                  <a:lnTo>
                    <a:pt x="590" y="9606"/>
                  </a:lnTo>
                  <a:lnTo>
                    <a:pt x="0" y="9803"/>
                  </a:lnTo>
                  <a:lnTo>
                    <a:pt x="0" y="9606"/>
                  </a:lnTo>
                  <a:lnTo>
                    <a:pt x="0" y="9409"/>
                  </a:lnTo>
                  <a:lnTo>
                    <a:pt x="590" y="9015"/>
                  </a:lnTo>
                  <a:lnTo>
                    <a:pt x="1181" y="8621"/>
                  </a:lnTo>
                  <a:lnTo>
                    <a:pt x="1771" y="8226"/>
                  </a:lnTo>
                  <a:lnTo>
                    <a:pt x="2657" y="7636"/>
                  </a:lnTo>
                  <a:lnTo>
                    <a:pt x="3247" y="6847"/>
                  </a:lnTo>
                  <a:lnTo>
                    <a:pt x="4096" y="6059"/>
                  </a:lnTo>
                  <a:lnTo>
                    <a:pt x="4686" y="5296"/>
                  </a:lnTo>
                  <a:lnTo>
                    <a:pt x="5572" y="4507"/>
                  </a:lnTo>
                  <a:cubicBezTo>
                    <a:pt x="5670" y="4244"/>
                    <a:pt x="5769" y="3982"/>
                    <a:pt x="5867" y="3719"/>
                  </a:cubicBezTo>
                  <a:lnTo>
                    <a:pt x="6458" y="2734"/>
                  </a:lnTo>
                  <a:lnTo>
                    <a:pt x="6753" y="2340"/>
                  </a:lnTo>
                  <a:lnTo>
                    <a:pt x="6753" y="2143"/>
                  </a:lnTo>
                  <a:lnTo>
                    <a:pt x="7048" y="1749"/>
                  </a:lnTo>
                  <a:lnTo>
                    <a:pt x="7048" y="1552"/>
                  </a:lnTo>
                  <a:lnTo>
                    <a:pt x="7048" y="1355"/>
                  </a:lnTo>
                  <a:lnTo>
                    <a:pt x="7048" y="1157"/>
                  </a:lnTo>
                  <a:lnTo>
                    <a:pt x="7048" y="961"/>
                  </a:lnTo>
                  <a:lnTo>
                    <a:pt x="9410" y="0"/>
                  </a:lnTo>
                  <a:lnTo>
                    <a:pt x="9705" y="197"/>
                  </a:lnTo>
                  <a:lnTo>
                    <a:pt x="10000" y="394"/>
                  </a:lnTo>
                  <a:lnTo>
                    <a:pt x="10000" y="591"/>
                  </a:lnTo>
                  <a:lnTo>
                    <a:pt x="9705" y="961"/>
                  </a:lnTo>
                  <a:lnTo>
                    <a:pt x="9705" y="1157"/>
                  </a:lnTo>
                  <a:lnTo>
                    <a:pt x="9410" y="1157"/>
                  </a:lnTo>
                  <a:lnTo>
                    <a:pt x="9410" y="1355"/>
                  </a:lnTo>
                  <a:lnTo>
                    <a:pt x="9114" y="1552"/>
                  </a:lnTo>
                  <a:lnTo>
                    <a:pt x="8819" y="1749"/>
                  </a:lnTo>
                  <a:lnTo>
                    <a:pt x="8819" y="1946"/>
                  </a:lnTo>
                  <a:lnTo>
                    <a:pt x="8524" y="2340"/>
                  </a:lnTo>
                  <a:lnTo>
                    <a:pt x="8229" y="2734"/>
                  </a:lnTo>
                  <a:lnTo>
                    <a:pt x="8229" y="3326"/>
                  </a:lnTo>
                  <a:lnTo>
                    <a:pt x="7638" y="4113"/>
                  </a:lnTo>
                  <a:lnTo>
                    <a:pt x="6753" y="5099"/>
                  </a:lnTo>
                  <a:lnTo>
                    <a:pt x="6162" y="5863"/>
                  </a:lnTo>
                  <a:lnTo>
                    <a:pt x="5277" y="6651"/>
                  </a:lnTo>
                  <a:lnTo>
                    <a:pt x="4391" y="7438"/>
                  </a:lnTo>
                  <a:lnTo>
                    <a:pt x="3506" y="8030"/>
                  </a:lnTo>
                  <a:lnTo>
                    <a:pt x="2657" y="8621"/>
                  </a:lnTo>
                  <a:lnTo>
                    <a:pt x="1771" y="9212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19" name="Freeform 40"/>
            <p:cNvSpPr>
              <a:spLocks/>
            </p:cNvSpPr>
            <p:nvPr/>
          </p:nvSpPr>
          <p:spPr bwMode="auto">
            <a:xfrm>
              <a:off x="8217999" y="4940231"/>
              <a:ext cx="91057" cy="36186"/>
            </a:xfrm>
            <a:custGeom>
              <a:avLst/>
              <a:gdLst>
                <a:gd name="T0" fmla="*/ 2147483647 w 9676"/>
                <a:gd name="T1" fmla="*/ 60744546 h 10000"/>
                <a:gd name="T2" fmla="*/ 2147483647 w 9676"/>
                <a:gd name="T3" fmla="*/ 53881208 h 10000"/>
                <a:gd name="T4" fmla="*/ 2147483647 w 9676"/>
                <a:gd name="T5" fmla="*/ 53881208 h 10000"/>
                <a:gd name="T6" fmla="*/ 2147483647 w 9676"/>
                <a:gd name="T7" fmla="*/ 53881208 h 10000"/>
                <a:gd name="T8" fmla="*/ 2147483647 w 9676"/>
                <a:gd name="T9" fmla="*/ 53881208 h 10000"/>
                <a:gd name="T10" fmla="*/ 2147483647 w 9676"/>
                <a:gd name="T11" fmla="*/ 60744546 h 10000"/>
                <a:gd name="T12" fmla="*/ 2147483647 w 9676"/>
                <a:gd name="T13" fmla="*/ 67569455 h 10000"/>
                <a:gd name="T14" fmla="*/ 2147483647 w 9676"/>
                <a:gd name="T15" fmla="*/ 74417233 h 10000"/>
                <a:gd name="T16" fmla="*/ 2147483647 w 9676"/>
                <a:gd name="T17" fmla="*/ 74417233 h 10000"/>
                <a:gd name="T18" fmla="*/ 2147483647 w 9676"/>
                <a:gd name="T19" fmla="*/ 81242720 h 10000"/>
                <a:gd name="T20" fmla="*/ 2147483647 w 9676"/>
                <a:gd name="T21" fmla="*/ 81242720 h 10000"/>
                <a:gd name="T22" fmla="*/ 2147483647 w 9676"/>
                <a:gd name="T23" fmla="*/ 81242720 h 10000"/>
                <a:gd name="T24" fmla="*/ 2147483647 w 9676"/>
                <a:gd name="T25" fmla="*/ 74417233 h 10000"/>
                <a:gd name="T26" fmla="*/ 2147483647 w 9676"/>
                <a:gd name="T27" fmla="*/ 74417233 h 10000"/>
                <a:gd name="T28" fmla="*/ 2147483647 w 9676"/>
                <a:gd name="T29" fmla="*/ 60744546 h 10000"/>
                <a:gd name="T30" fmla="*/ 2123964234 w 9676"/>
                <a:gd name="T31" fmla="*/ 53881208 h 10000"/>
                <a:gd name="T32" fmla="*/ 0 w 9676"/>
                <a:gd name="T33" fmla="*/ 46981843 h 10000"/>
                <a:gd name="T34" fmla="*/ 0 w 9676"/>
                <a:gd name="T35" fmla="*/ 46981843 h 10000"/>
                <a:gd name="T36" fmla="*/ 2123964234 w 9676"/>
                <a:gd name="T37" fmla="*/ 41036775 h 10000"/>
                <a:gd name="T38" fmla="*/ 2147483647 w 9676"/>
                <a:gd name="T39" fmla="*/ 41036775 h 10000"/>
                <a:gd name="T40" fmla="*/ 2147483647 w 9676"/>
                <a:gd name="T41" fmla="*/ 41036775 h 10000"/>
                <a:gd name="T42" fmla="*/ 2147483647 w 9676"/>
                <a:gd name="T43" fmla="*/ 41036775 h 10000"/>
                <a:gd name="T44" fmla="*/ 2147483647 w 9676"/>
                <a:gd name="T45" fmla="*/ 41036775 h 10000"/>
                <a:gd name="T46" fmla="*/ 2147483647 w 9676"/>
                <a:gd name="T47" fmla="*/ 41036775 h 10000"/>
                <a:gd name="T48" fmla="*/ 2147483647 w 9676"/>
                <a:gd name="T49" fmla="*/ 34202632 h 10000"/>
                <a:gd name="T50" fmla="*/ 2147483647 w 9676"/>
                <a:gd name="T51" fmla="*/ 27370305 h 10000"/>
                <a:gd name="T52" fmla="*/ 2147483647 w 9676"/>
                <a:gd name="T53" fmla="*/ 27370305 h 10000"/>
                <a:gd name="T54" fmla="*/ 2147483647 w 9676"/>
                <a:gd name="T55" fmla="*/ 20563316 h 10000"/>
                <a:gd name="T56" fmla="*/ 2147483647 w 9676"/>
                <a:gd name="T57" fmla="*/ 13672712 h 10000"/>
                <a:gd name="T58" fmla="*/ 2147483647 w 9676"/>
                <a:gd name="T59" fmla="*/ 6881379 h 10000"/>
                <a:gd name="T60" fmla="*/ 2147483647 w 9676"/>
                <a:gd name="T61" fmla="*/ 0 h 10000"/>
                <a:gd name="T62" fmla="*/ 2147483647 w 9676"/>
                <a:gd name="T63" fmla="*/ 0 h 10000"/>
                <a:gd name="T64" fmla="*/ 2147483647 w 9676"/>
                <a:gd name="T65" fmla="*/ 6881379 h 10000"/>
                <a:gd name="T66" fmla="*/ 2147483647 w 9676"/>
                <a:gd name="T67" fmla="*/ 13672712 h 10000"/>
                <a:gd name="T68" fmla="*/ 2147483647 w 9676"/>
                <a:gd name="T69" fmla="*/ 13672712 h 10000"/>
                <a:gd name="T70" fmla="*/ 2147483647 w 9676"/>
                <a:gd name="T71" fmla="*/ 20563316 h 1000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676"/>
                <a:gd name="T109" fmla="*/ 0 h 10000"/>
                <a:gd name="T110" fmla="*/ 9676 w 9676"/>
                <a:gd name="T111" fmla="*/ 10000 h 1000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676" h="10000">
                  <a:moveTo>
                    <a:pt x="7085" y="7477"/>
                  </a:moveTo>
                  <a:lnTo>
                    <a:pt x="7085" y="6632"/>
                  </a:lnTo>
                  <a:lnTo>
                    <a:pt x="6437" y="6632"/>
                  </a:lnTo>
                  <a:lnTo>
                    <a:pt x="5789" y="7477"/>
                  </a:lnTo>
                  <a:lnTo>
                    <a:pt x="4818" y="8317"/>
                  </a:lnTo>
                  <a:lnTo>
                    <a:pt x="3846" y="9160"/>
                  </a:lnTo>
                  <a:lnTo>
                    <a:pt x="2915" y="9160"/>
                  </a:lnTo>
                  <a:lnTo>
                    <a:pt x="2591" y="10000"/>
                  </a:lnTo>
                  <a:lnTo>
                    <a:pt x="2268" y="10000"/>
                  </a:lnTo>
                  <a:lnTo>
                    <a:pt x="1944" y="10000"/>
                  </a:lnTo>
                  <a:lnTo>
                    <a:pt x="1620" y="9160"/>
                  </a:lnTo>
                  <a:lnTo>
                    <a:pt x="1296" y="9160"/>
                  </a:lnTo>
                  <a:lnTo>
                    <a:pt x="648" y="7477"/>
                  </a:lnTo>
                  <a:cubicBezTo>
                    <a:pt x="541" y="7195"/>
                    <a:pt x="433" y="6914"/>
                    <a:pt x="325" y="6632"/>
                  </a:cubicBezTo>
                  <a:lnTo>
                    <a:pt x="0" y="5783"/>
                  </a:lnTo>
                  <a:lnTo>
                    <a:pt x="325" y="5051"/>
                  </a:lnTo>
                  <a:lnTo>
                    <a:pt x="648" y="5051"/>
                  </a:lnTo>
                  <a:lnTo>
                    <a:pt x="1620" y="5051"/>
                  </a:lnTo>
                  <a:lnTo>
                    <a:pt x="1944" y="5051"/>
                  </a:lnTo>
                  <a:lnTo>
                    <a:pt x="2591" y="5051"/>
                  </a:lnTo>
                  <a:lnTo>
                    <a:pt x="3522" y="5051"/>
                  </a:lnTo>
                  <a:lnTo>
                    <a:pt x="4494" y="4210"/>
                  </a:lnTo>
                  <a:lnTo>
                    <a:pt x="5465" y="3369"/>
                  </a:lnTo>
                  <a:lnTo>
                    <a:pt x="6437" y="3369"/>
                  </a:lnTo>
                  <a:lnTo>
                    <a:pt x="7085" y="2531"/>
                  </a:lnTo>
                  <a:cubicBezTo>
                    <a:pt x="7192" y="2248"/>
                    <a:pt x="7301" y="1966"/>
                    <a:pt x="7408" y="1683"/>
                  </a:cubicBezTo>
                  <a:lnTo>
                    <a:pt x="7732" y="847"/>
                  </a:lnTo>
                  <a:lnTo>
                    <a:pt x="8056" y="0"/>
                  </a:lnTo>
                  <a:lnTo>
                    <a:pt x="8380" y="0"/>
                  </a:lnTo>
                  <a:lnTo>
                    <a:pt x="8380" y="847"/>
                  </a:lnTo>
                  <a:lnTo>
                    <a:pt x="9028" y="1683"/>
                  </a:lnTo>
                  <a:lnTo>
                    <a:pt x="9351" y="1683"/>
                  </a:lnTo>
                  <a:cubicBezTo>
                    <a:pt x="9459" y="1966"/>
                    <a:pt x="9568" y="2248"/>
                    <a:pt x="9676" y="2531"/>
                  </a:cubicBez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4790" name="组合 116"/>
          <p:cNvGrpSpPr>
            <a:grpSpLocks/>
          </p:cNvGrpSpPr>
          <p:nvPr/>
        </p:nvGrpSpPr>
        <p:grpSpPr bwMode="auto">
          <a:xfrm>
            <a:off x="8728075" y="4678363"/>
            <a:ext cx="223838" cy="287337"/>
            <a:chOff x="8211668" y="4850946"/>
            <a:chExt cx="224622" cy="288000"/>
          </a:xfrm>
        </p:grpSpPr>
        <p:grpSp>
          <p:nvGrpSpPr>
            <p:cNvPr id="74810" name="组合 109"/>
            <p:cNvGrpSpPr>
              <a:grpSpLocks/>
            </p:cNvGrpSpPr>
            <p:nvPr/>
          </p:nvGrpSpPr>
          <p:grpSpPr bwMode="auto">
            <a:xfrm>
              <a:off x="8293851" y="4850946"/>
              <a:ext cx="56153" cy="288000"/>
              <a:chOff x="8141451" y="4698546"/>
              <a:chExt cx="56153" cy="288000"/>
            </a:xfrm>
          </p:grpSpPr>
          <p:sp>
            <p:nvSpPr>
              <p:cNvPr id="74815" name="Freeform 48"/>
              <p:cNvSpPr>
                <a:spLocks/>
              </p:cNvSpPr>
              <p:nvPr/>
            </p:nvSpPr>
            <p:spPr bwMode="auto">
              <a:xfrm>
                <a:off x="8169392" y="4698546"/>
                <a:ext cx="28212" cy="288000"/>
              </a:xfrm>
              <a:custGeom>
                <a:avLst/>
                <a:gdLst>
                  <a:gd name="T0" fmla="*/ 275245 w 10000"/>
                  <a:gd name="T1" fmla="*/ 2147483647 h 10000"/>
                  <a:gd name="T2" fmla="*/ 411952 w 10000"/>
                  <a:gd name="T3" fmla="*/ 2147483647 h 10000"/>
                  <a:gd name="T4" fmla="*/ 411952 w 10000"/>
                  <a:gd name="T5" fmla="*/ 2147483647 h 10000"/>
                  <a:gd name="T6" fmla="*/ 549931 w 10000"/>
                  <a:gd name="T7" fmla="*/ 2147483647 h 10000"/>
                  <a:gd name="T8" fmla="*/ 549931 w 10000"/>
                  <a:gd name="T9" fmla="*/ 2147483647 h 10000"/>
                  <a:gd name="T10" fmla="*/ 549931 w 10000"/>
                  <a:gd name="T11" fmla="*/ 2147483647 h 10000"/>
                  <a:gd name="T12" fmla="*/ 549931 w 10000"/>
                  <a:gd name="T13" fmla="*/ 2147483647 h 10000"/>
                  <a:gd name="T14" fmla="*/ 411952 w 10000"/>
                  <a:gd name="T15" fmla="*/ 2147483647 h 10000"/>
                  <a:gd name="T16" fmla="*/ 411952 w 10000"/>
                  <a:gd name="T17" fmla="*/ 2147483647 h 10000"/>
                  <a:gd name="T18" fmla="*/ 275245 w 10000"/>
                  <a:gd name="T19" fmla="*/ 2147483647 h 10000"/>
                  <a:gd name="T20" fmla="*/ 0 w 10000"/>
                  <a:gd name="T21" fmla="*/ 2147483647 h 10000"/>
                  <a:gd name="T22" fmla="*/ 0 w 10000"/>
                  <a:gd name="T23" fmla="*/ 0 h 10000"/>
                  <a:gd name="T24" fmla="*/ 411952 w 10000"/>
                  <a:gd name="T25" fmla="*/ 0 h 10000"/>
                  <a:gd name="T26" fmla="*/ 1099862 w 10000"/>
                  <a:gd name="T27" fmla="*/ 2100363365 h 10000"/>
                  <a:gd name="T28" fmla="*/ 1649592 w 10000"/>
                  <a:gd name="T29" fmla="*/ 2147483647 h 10000"/>
                  <a:gd name="T30" fmla="*/ 1787191 w 10000"/>
                  <a:gd name="T31" fmla="*/ 2147483647 h 10000"/>
                  <a:gd name="T32" fmla="*/ 1787191 w 10000"/>
                  <a:gd name="T33" fmla="*/ 2147483647 h 10000"/>
                  <a:gd name="T34" fmla="*/ 1649592 w 10000"/>
                  <a:gd name="T35" fmla="*/ 2147483647 h 10000"/>
                  <a:gd name="T36" fmla="*/ 1512505 w 10000"/>
                  <a:gd name="T37" fmla="*/ 2147483647 h 10000"/>
                  <a:gd name="T38" fmla="*/ 1512505 w 10000"/>
                  <a:gd name="T39" fmla="*/ 2147483647 h 10000"/>
                  <a:gd name="T40" fmla="*/ 1512505 w 10000"/>
                  <a:gd name="T41" fmla="*/ 2147483647 h 10000"/>
                  <a:gd name="T42" fmla="*/ 1512505 w 10000"/>
                  <a:gd name="T43" fmla="*/ 2147483647 h 10000"/>
                  <a:gd name="T44" fmla="*/ 1512505 w 10000"/>
                  <a:gd name="T45" fmla="*/ 2147483647 h 10000"/>
                  <a:gd name="T46" fmla="*/ 1512505 w 10000"/>
                  <a:gd name="T47" fmla="*/ 2147483647 h 10000"/>
                  <a:gd name="T48" fmla="*/ 1512505 w 10000"/>
                  <a:gd name="T49" fmla="*/ 2147483647 h 10000"/>
                  <a:gd name="T50" fmla="*/ 1512505 w 10000"/>
                  <a:gd name="T51" fmla="*/ 2147483647 h 10000"/>
                  <a:gd name="T52" fmla="*/ 1649592 w 10000"/>
                  <a:gd name="T53" fmla="*/ 2147483647 h 10000"/>
                  <a:gd name="T54" fmla="*/ 1512505 w 10000"/>
                  <a:gd name="T55" fmla="*/ 2147483647 h 10000"/>
                  <a:gd name="T56" fmla="*/ 1374858 w 10000"/>
                  <a:gd name="T57" fmla="*/ 2147483647 h 10000"/>
                  <a:gd name="T58" fmla="*/ 1099862 w 10000"/>
                  <a:gd name="T59" fmla="*/ 2147483647 h 10000"/>
                  <a:gd name="T60" fmla="*/ 687504 w 10000"/>
                  <a:gd name="T61" fmla="*/ 2147483647 h 10000"/>
                  <a:gd name="T62" fmla="*/ 411952 w 10000"/>
                  <a:gd name="T63" fmla="*/ 2147483647 h 1000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0000"/>
                  <a:gd name="T97" fmla="*/ 0 h 10000"/>
                  <a:gd name="T98" fmla="*/ 10000 w 10000"/>
                  <a:gd name="T99" fmla="*/ 10000 h 1000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0000" h="10000">
                    <a:moveTo>
                      <a:pt x="1540" y="8214"/>
                    </a:moveTo>
                    <a:lnTo>
                      <a:pt x="1540" y="8108"/>
                    </a:lnTo>
                    <a:lnTo>
                      <a:pt x="2305" y="7897"/>
                    </a:lnTo>
                    <a:lnTo>
                      <a:pt x="2305" y="7791"/>
                    </a:lnTo>
                    <a:lnTo>
                      <a:pt x="2305" y="7474"/>
                    </a:lnTo>
                    <a:lnTo>
                      <a:pt x="2305" y="7262"/>
                    </a:lnTo>
                    <a:lnTo>
                      <a:pt x="2305" y="6944"/>
                    </a:lnTo>
                    <a:lnTo>
                      <a:pt x="3077" y="6521"/>
                    </a:lnTo>
                    <a:lnTo>
                      <a:pt x="3077" y="4947"/>
                    </a:lnTo>
                    <a:lnTo>
                      <a:pt x="3077" y="3373"/>
                    </a:lnTo>
                    <a:lnTo>
                      <a:pt x="3077" y="2738"/>
                    </a:lnTo>
                    <a:lnTo>
                      <a:pt x="3077" y="2421"/>
                    </a:lnTo>
                    <a:lnTo>
                      <a:pt x="3077" y="2103"/>
                    </a:lnTo>
                    <a:lnTo>
                      <a:pt x="3077" y="1786"/>
                    </a:lnTo>
                    <a:lnTo>
                      <a:pt x="2305" y="1574"/>
                    </a:lnTo>
                    <a:lnTo>
                      <a:pt x="2305" y="1362"/>
                    </a:lnTo>
                    <a:lnTo>
                      <a:pt x="2305" y="1164"/>
                    </a:lnTo>
                    <a:lnTo>
                      <a:pt x="2305" y="847"/>
                    </a:lnTo>
                    <a:lnTo>
                      <a:pt x="1540" y="635"/>
                    </a:lnTo>
                    <a:lnTo>
                      <a:pt x="1540" y="423"/>
                    </a:lnTo>
                    <a:lnTo>
                      <a:pt x="768" y="317"/>
                    </a:lnTo>
                    <a:lnTo>
                      <a:pt x="0" y="212"/>
                    </a:lnTo>
                    <a:lnTo>
                      <a:pt x="0" y="106"/>
                    </a:lnTo>
                    <a:lnTo>
                      <a:pt x="0" y="0"/>
                    </a:lnTo>
                    <a:lnTo>
                      <a:pt x="768" y="0"/>
                    </a:lnTo>
                    <a:lnTo>
                      <a:pt x="2305" y="0"/>
                    </a:lnTo>
                    <a:lnTo>
                      <a:pt x="3847" y="0"/>
                    </a:lnTo>
                    <a:lnTo>
                      <a:pt x="6154" y="106"/>
                    </a:lnTo>
                    <a:lnTo>
                      <a:pt x="7693" y="212"/>
                    </a:lnTo>
                    <a:lnTo>
                      <a:pt x="9230" y="317"/>
                    </a:lnTo>
                    <a:lnTo>
                      <a:pt x="10000" y="423"/>
                    </a:lnTo>
                    <a:lnTo>
                      <a:pt x="10000" y="529"/>
                    </a:lnTo>
                    <a:lnTo>
                      <a:pt x="10000" y="635"/>
                    </a:lnTo>
                    <a:lnTo>
                      <a:pt x="10000" y="847"/>
                    </a:lnTo>
                    <a:lnTo>
                      <a:pt x="9230" y="1058"/>
                    </a:lnTo>
                    <a:lnTo>
                      <a:pt x="9230" y="1164"/>
                    </a:lnTo>
                    <a:lnTo>
                      <a:pt x="9230" y="1362"/>
                    </a:lnTo>
                    <a:lnTo>
                      <a:pt x="8463" y="1574"/>
                    </a:lnTo>
                    <a:lnTo>
                      <a:pt x="8463" y="1680"/>
                    </a:lnTo>
                    <a:lnTo>
                      <a:pt x="8463" y="1997"/>
                    </a:lnTo>
                    <a:lnTo>
                      <a:pt x="8463" y="2315"/>
                    </a:lnTo>
                    <a:lnTo>
                      <a:pt x="8463" y="2632"/>
                    </a:lnTo>
                    <a:lnTo>
                      <a:pt x="8463" y="3056"/>
                    </a:lnTo>
                    <a:lnTo>
                      <a:pt x="8463" y="3585"/>
                    </a:lnTo>
                    <a:lnTo>
                      <a:pt x="8463" y="4101"/>
                    </a:lnTo>
                    <a:lnTo>
                      <a:pt x="8463" y="4630"/>
                    </a:lnTo>
                    <a:lnTo>
                      <a:pt x="8463" y="5159"/>
                    </a:lnTo>
                    <a:lnTo>
                      <a:pt x="8463" y="5582"/>
                    </a:lnTo>
                    <a:lnTo>
                      <a:pt x="8463" y="6005"/>
                    </a:lnTo>
                    <a:lnTo>
                      <a:pt x="8463" y="6415"/>
                    </a:lnTo>
                    <a:lnTo>
                      <a:pt x="8463" y="6733"/>
                    </a:lnTo>
                    <a:lnTo>
                      <a:pt x="8463" y="7050"/>
                    </a:lnTo>
                    <a:lnTo>
                      <a:pt x="9230" y="7262"/>
                    </a:lnTo>
                    <a:lnTo>
                      <a:pt x="9230" y="7685"/>
                    </a:lnTo>
                    <a:lnTo>
                      <a:pt x="9230" y="8108"/>
                    </a:lnTo>
                    <a:lnTo>
                      <a:pt x="8463" y="8426"/>
                    </a:lnTo>
                    <a:lnTo>
                      <a:pt x="8463" y="8836"/>
                    </a:lnTo>
                    <a:lnTo>
                      <a:pt x="7693" y="9153"/>
                    </a:lnTo>
                    <a:lnTo>
                      <a:pt x="6921" y="9365"/>
                    </a:lnTo>
                    <a:lnTo>
                      <a:pt x="6154" y="9577"/>
                    </a:lnTo>
                    <a:lnTo>
                      <a:pt x="5383" y="9788"/>
                    </a:lnTo>
                    <a:lnTo>
                      <a:pt x="3847" y="9894"/>
                    </a:lnTo>
                    <a:lnTo>
                      <a:pt x="3077" y="9894"/>
                    </a:lnTo>
                    <a:lnTo>
                      <a:pt x="2305" y="10000"/>
                    </a:lnTo>
                    <a:lnTo>
                      <a:pt x="1540" y="10000"/>
                    </a:lnTo>
                  </a:path>
                </a:pathLst>
              </a:custGeom>
              <a:solidFill>
                <a:srgbClr val="C00000"/>
              </a:solidFill>
              <a:ln w="12700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816" name="Freeform 48"/>
              <p:cNvSpPr>
                <a:spLocks/>
              </p:cNvSpPr>
              <p:nvPr/>
            </p:nvSpPr>
            <p:spPr bwMode="auto">
              <a:xfrm>
                <a:off x="8141451" y="4925974"/>
                <a:ext cx="34451" cy="60572"/>
              </a:xfrm>
              <a:custGeom>
                <a:avLst/>
                <a:gdLst>
                  <a:gd name="T0" fmla="*/ 942037036 w 10000"/>
                  <a:gd name="T1" fmla="*/ 2147483647 h 10000"/>
                  <a:gd name="T2" fmla="*/ 868420405 w 10000"/>
                  <a:gd name="T3" fmla="*/ 2147483647 h 10000"/>
                  <a:gd name="T4" fmla="*/ 795499848 w 10000"/>
                  <a:gd name="T5" fmla="*/ 2147483647 h 10000"/>
                  <a:gd name="T6" fmla="*/ 658484361 w 10000"/>
                  <a:gd name="T7" fmla="*/ 2147483647 h 10000"/>
                  <a:gd name="T8" fmla="*/ 438914278 w 10000"/>
                  <a:gd name="T9" fmla="*/ 2147483647 h 10000"/>
                  <a:gd name="T10" fmla="*/ 219572122 w 10000"/>
                  <a:gd name="T11" fmla="*/ 2147483647 h 10000"/>
                  <a:gd name="T12" fmla="*/ 72919978 w 10000"/>
                  <a:gd name="T13" fmla="*/ 2147483647 h 10000"/>
                  <a:gd name="T14" fmla="*/ 0 w 10000"/>
                  <a:gd name="T15" fmla="*/ 2147483647 h 10000"/>
                  <a:gd name="T16" fmla="*/ 0 w 10000"/>
                  <a:gd name="T17" fmla="*/ 0 h 10000"/>
                  <a:gd name="T18" fmla="*/ 72919978 w 10000"/>
                  <a:gd name="T19" fmla="*/ 0 h 10000"/>
                  <a:gd name="T20" fmla="*/ 146306284 w 10000"/>
                  <a:gd name="T21" fmla="*/ 0 h 10000"/>
                  <a:gd name="T22" fmla="*/ 292721268 w 10000"/>
                  <a:gd name="T23" fmla="*/ 2147483647 h 10000"/>
                  <a:gd name="T24" fmla="*/ 511947834 w 10000"/>
                  <a:gd name="T25" fmla="*/ 2147483647 h 10000"/>
                  <a:gd name="T26" fmla="*/ 731519570 w 10000"/>
                  <a:gd name="T27" fmla="*/ 2147483647 h 10000"/>
                  <a:gd name="T28" fmla="*/ 868420405 w 10000"/>
                  <a:gd name="T29" fmla="*/ 2147483647 h 10000"/>
                  <a:gd name="T30" fmla="*/ 1014956270 w 10000"/>
                  <a:gd name="T31" fmla="*/ 2147483647 h 10000"/>
                  <a:gd name="T32" fmla="*/ 1088222990 w 10000"/>
                  <a:gd name="T33" fmla="*/ 2147483647 h 10000"/>
                  <a:gd name="T34" fmla="*/ 1088222990 w 10000"/>
                  <a:gd name="T35" fmla="*/ 2147483647 h 10000"/>
                  <a:gd name="T36" fmla="*/ 1088222990 w 10000"/>
                  <a:gd name="T37" fmla="*/ 2147483647 h 10000"/>
                  <a:gd name="T38" fmla="*/ 1161142224 w 10000"/>
                  <a:gd name="T39" fmla="*/ 2147483647 h 10000"/>
                  <a:gd name="T40" fmla="*/ 1161142224 w 10000"/>
                  <a:gd name="T41" fmla="*/ 2147483647 h 10000"/>
                  <a:gd name="T42" fmla="*/ 1014956270 w 10000"/>
                  <a:gd name="T43" fmla="*/ 2147483647 h 10000"/>
                  <a:gd name="T44" fmla="*/ 1014956270 w 10000"/>
                  <a:gd name="T45" fmla="*/ 2147483647 h 10000"/>
                  <a:gd name="T46" fmla="*/ 942037036 w 10000"/>
                  <a:gd name="T47" fmla="*/ 2147483647 h 10000"/>
                  <a:gd name="T48" fmla="*/ 942037036 w 10000"/>
                  <a:gd name="T49" fmla="*/ 2147483647 h 1000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0000"/>
                  <a:gd name="T76" fmla="*/ 0 h 10000"/>
                  <a:gd name="T77" fmla="*/ 10000 w 10000"/>
                  <a:gd name="T78" fmla="*/ 10000 h 10000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0000" h="10000">
                    <a:moveTo>
                      <a:pt x="8113" y="7979"/>
                    </a:moveTo>
                    <a:lnTo>
                      <a:pt x="7479" y="6988"/>
                    </a:lnTo>
                    <a:lnTo>
                      <a:pt x="6851" y="5973"/>
                    </a:lnTo>
                    <a:lnTo>
                      <a:pt x="5671" y="4470"/>
                    </a:lnTo>
                    <a:lnTo>
                      <a:pt x="3780" y="3025"/>
                    </a:lnTo>
                    <a:lnTo>
                      <a:pt x="1891" y="2015"/>
                    </a:lnTo>
                    <a:lnTo>
                      <a:pt x="628" y="1003"/>
                    </a:lnTo>
                    <a:lnTo>
                      <a:pt x="0" y="514"/>
                    </a:lnTo>
                    <a:lnTo>
                      <a:pt x="0" y="0"/>
                    </a:lnTo>
                    <a:lnTo>
                      <a:pt x="628" y="0"/>
                    </a:lnTo>
                    <a:lnTo>
                      <a:pt x="1260" y="0"/>
                    </a:lnTo>
                    <a:lnTo>
                      <a:pt x="2521" y="514"/>
                    </a:lnTo>
                    <a:lnTo>
                      <a:pt x="4409" y="514"/>
                    </a:lnTo>
                    <a:lnTo>
                      <a:pt x="6300" y="1003"/>
                    </a:lnTo>
                    <a:lnTo>
                      <a:pt x="7479" y="1499"/>
                    </a:lnTo>
                    <a:lnTo>
                      <a:pt x="8741" y="1499"/>
                    </a:lnTo>
                    <a:lnTo>
                      <a:pt x="9372" y="1499"/>
                    </a:lnTo>
                    <a:lnTo>
                      <a:pt x="9372" y="1003"/>
                    </a:lnTo>
                    <a:cubicBezTo>
                      <a:pt x="9581" y="4002"/>
                      <a:pt x="9791" y="7001"/>
                      <a:pt x="10000" y="10000"/>
                    </a:cubicBezTo>
                    <a:lnTo>
                      <a:pt x="8741" y="9504"/>
                    </a:lnTo>
                    <a:lnTo>
                      <a:pt x="8741" y="8998"/>
                    </a:lnTo>
                    <a:lnTo>
                      <a:pt x="8113" y="7979"/>
                    </a:lnTo>
                  </a:path>
                </a:pathLst>
              </a:custGeom>
              <a:solidFill>
                <a:srgbClr val="C00000"/>
              </a:solidFill>
              <a:ln w="12700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4811" name="Freeform 42"/>
            <p:cNvSpPr>
              <a:spLocks/>
            </p:cNvSpPr>
            <p:nvPr/>
          </p:nvSpPr>
          <p:spPr bwMode="auto">
            <a:xfrm>
              <a:off x="8351337" y="4888422"/>
              <a:ext cx="84953" cy="91048"/>
            </a:xfrm>
            <a:custGeom>
              <a:avLst/>
              <a:gdLst>
                <a:gd name="T0" fmla="*/ 2147483647 w 223"/>
                <a:gd name="T1" fmla="*/ 2147483647 h 239"/>
                <a:gd name="T2" fmla="*/ 2147483647 w 223"/>
                <a:gd name="T3" fmla="*/ 2147483647 h 239"/>
                <a:gd name="T4" fmla="*/ 2147483647 w 223"/>
                <a:gd name="T5" fmla="*/ 2147483647 h 239"/>
                <a:gd name="T6" fmla="*/ 2147483647 w 223"/>
                <a:gd name="T7" fmla="*/ 2147483647 h 239"/>
                <a:gd name="T8" fmla="*/ 2147483647 w 223"/>
                <a:gd name="T9" fmla="*/ 2147483647 h 239"/>
                <a:gd name="T10" fmla="*/ 2147483647 w 223"/>
                <a:gd name="T11" fmla="*/ 2147483647 h 239"/>
                <a:gd name="T12" fmla="*/ 2147483647 w 223"/>
                <a:gd name="T13" fmla="*/ 2147483647 h 239"/>
                <a:gd name="T14" fmla="*/ 2147483647 w 223"/>
                <a:gd name="T15" fmla="*/ 2147483647 h 239"/>
                <a:gd name="T16" fmla="*/ 2147483647 w 223"/>
                <a:gd name="T17" fmla="*/ 2147483647 h 239"/>
                <a:gd name="T18" fmla="*/ 2147483647 w 223"/>
                <a:gd name="T19" fmla="*/ 2147483647 h 239"/>
                <a:gd name="T20" fmla="*/ 2147483647 w 223"/>
                <a:gd name="T21" fmla="*/ 2147483647 h 239"/>
                <a:gd name="T22" fmla="*/ 2147483647 w 223"/>
                <a:gd name="T23" fmla="*/ 2147483647 h 239"/>
                <a:gd name="T24" fmla="*/ 0 w 223"/>
                <a:gd name="T25" fmla="*/ 2147483647 h 239"/>
                <a:gd name="T26" fmla="*/ 2147483647 w 223"/>
                <a:gd name="T27" fmla="*/ 2147483647 h 239"/>
                <a:gd name="T28" fmla="*/ 2147483647 w 223"/>
                <a:gd name="T29" fmla="*/ 2147483647 h 239"/>
                <a:gd name="T30" fmla="*/ 2147483647 w 223"/>
                <a:gd name="T31" fmla="*/ 2147483647 h 239"/>
                <a:gd name="T32" fmla="*/ 2147483647 w 223"/>
                <a:gd name="T33" fmla="*/ 2147483647 h 239"/>
                <a:gd name="T34" fmla="*/ 2147483647 w 223"/>
                <a:gd name="T35" fmla="*/ 2147483647 h 239"/>
                <a:gd name="T36" fmla="*/ 2147483647 w 223"/>
                <a:gd name="T37" fmla="*/ 2147483647 h 239"/>
                <a:gd name="T38" fmla="*/ 2147483647 w 223"/>
                <a:gd name="T39" fmla="*/ 2147483647 h 239"/>
                <a:gd name="T40" fmla="*/ 2147483647 w 223"/>
                <a:gd name="T41" fmla="*/ 2147483647 h 239"/>
                <a:gd name="T42" fmla="*/ 2147483647 w 223"/>
                <a:gd name="T43" fmla="*/ 2147483647 h 239"/>
                <a:gd name="T44" fmla="*/ 2147483647 w 223"/>
                <a:gd name="T45" fmla="*/ 2147483647 h 239"/>
                <a:gd name="T46" fmla="*/ 2147483647 w 223"/>
                <a:gd name="T47" fmla="*/ 2147483647 h 239"/>
                <a:gd name="T48" fmla="*/ 2147483647 w 223"/>
                <a:gd name="T49" fmla="*/ 0 h 239"/>
                <a:gd name="T50" fmla="*/ 2147483647 w 223"/>
                <a:gd name="T51" fmla="*/ 0 h 239"/>
                <a:gd name="T52" fmla="*/ 2147483647 w 223"/>
                <a:gd name="T53" fmla="*/ 0 h 239"/>
                <a:gd name="T54" fmla="*/ 2147483647 w 223"/>
                <a:gd name="T55" fmla="*/ 0 h 239"/>
                <a:gd name="T56" fmla="*/ 2147483647 w 223"/>
                <a:gd name="T57" fmla="*/ 0 h 239"/>
                <a:gd name="T58" fmla="*/ 2147483647 w 223"/>
                <a:gd name="T59" fmla="*/ 2147483647 h 239"/>
                <a:gd name="T60" fmla="*/ 2147483647 w 223"/>
                <a:gd name="T61" fmla="*/ 2147483647 h 239"/>
                <a:gd name="T62" fmla="*/ 2147483647 w 223"/>
                <a:gd name="T63" fmla="*/ 2147483647 h 239"/>
                <a:gd name="T64" fmla="*/ 2147483647 w 223"/>
                <a:gd name="T65" fmla="*/ 2147483647 h 239"/>
                <a:gd name="T66" fmla="*/ 2147483647 w 223"/>
                <a:gd name="T67" fmla="*/ 2147483647 h 239"/>
                <a:gd name="T68" fmla="*/ 2147483647 w 223"/>
                <a:gd name="T69" fmla="*/ 2147483647 h 239"/>
                <a:gd name="T70" fmla="*/ 2147483647 w 223"/>
                <a:gd name="T71" fmla="*/ 2147483647 h 23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23"/>
                <a:gd name="T109" fmla="*/ 0 h 239"/>
                <a:gd name="T110" fmla="*/ 223 w 223"/>
                <a:gd name="T111" fmla="*/ 239 h 239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23" h="239">
                  <a:moveTo>
                    <a:pt x="223" y="48"/>
                  </a:moveTo>
                  <a:lnTo>
                    <a:pt x="223" y="56"/>
                  </a:lnTo>
                  <a:lnTo>
                    <a:pt x="215" y="64"/>
                  </a:lnTo>
                  <a:lnTo>
                    <a:pt x="199" y="80"/>
                  </a:lnTo>
                  <a:lnTo>
                    <a:pt x="183" y="104"/>
                  </a:lnTo>
                  <a:lnTo>
                    <a:pt x="135" y="152"/>
                  </a:lnTo>
                  <a:lnTo>
                    <a:pt x="111" y="168"/>
                  </a:lnTo>
                  <a:lnTo>
                    <a:pt x="80" y="191"/>
                  </a:lnTo>
                  <a:lnTo>
                    <a:pt x="56" y="207"/>
                  </a:lnTo>
                  <a:lnTo>
                    <a:pt x="40" y="223"/>
                  </a:lnTo>
                  <a:lnTo>
                    <a:pt x="24" y="231"/>
                  </a:lnTo>
                  <a:lnTo>
                    <a:pt x="8" y="239"/>
                  </a:lnTo>
                  <a:lnTo>
                    <a:pt x="0" y="223"/>
                  </a:lnTo>
                  <a:lnTo>
                    <a:pt x="24" y="199"/>
                  </a:lnTo>
                  <a:lnTo>
                    <a:pt x="48" y="176"/>
                  </a:lnTo>
                  <a:lnTo>
                    <a:pt x="96" y="128"/>
                  </a:lnTo>
                  <a:lnTo>
                    <a:pt x="127" y="88"/>
                  </a:lnTo>
                  <a:lnTo>
                    <a:pt x="135" y="72"/>
                  </a:lnTo>
                  <a:lnTo>
                    <a:pt x="143" y="56"/>
                  </a:lnTo>
                  <a:lnTo>
                    <a:pt x="151" y="48"/>
                  </a:lnTo>
                  <a:lnTo>
                    <a:pt x="159" y="32"/>
                  </a:lnTo>
                  <a:lnTo>
                    <a:pt x="159" y="24"/>
                  </a:lnTo>
                  <a:lnTo>
                    <a:pt x="159" y="16"/>
                  </a:lnTo>
                  <a:lnTo>
                    <a:pt x="151" y="8"/>
                  </a:lnTo>
                  <a:lnTo>
                    <a:pt x="151" y="0"/>
                  </a:lnTo>
                  <a:lnTo>
                    <a:pt x="159" y="0"/>
                  </a:lnTo>
                  <a:lnTo>
                    <a:pt x="175" y="0"/>
                  </a:lnTo>
                  <a:lnTo>
                    <a:pt x="183" y="8"/>
                  </a:lnTo>
                  <a:lnTo>
                    <a:pt x="199" y="8"/>
                  </a:lnTo>
                  <a:lnTo>
                    <a:pt x="207" y="24"/>
                  </a:lnTo>
                  <a:lnTo>
                    <a:pt x="215" y="32"/>
                  </a:lnTo>
                  <a:lnTo>
                    <a:pt x="223" y="40"/>
                  </a:lnTo>
                  <a:lnTo>
                    <a:pt x="223" y="48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4812" name="组合 113"/>
            <p:cNvGrpSpPr>
              <a:grpSpLocks/>
            </p:cNvGrpSpPr>
            <p:nvPr/>
          </p:nvGrpSpPr>
          <p:grpSpPr bwMode="auto">
            <a:xfrm>
              <a:off x="8211668" y="4940231"/>
              <a:ext cx="103238" cy="160523"/>
              <a:chOff x="8059268" y="4787831"/>
              <a:chExt cx="103238" cy="160523"/>
            </a:xfrm>
          </p:grpSpPr>
          <p:sp>
            <p:nvSpPr>
              <p:cNvPr id="74813" name="Freeform 40"/>
              <p:cNvSpPr>
                <a:spLocks/>
              </p:cNvSpPr>
              <p:nvPr/>
            </p:nvSpPr>
            <p:spPr bwMode="auto">
              <a:xfrm>
                <a:off x="8059268" y="4796732"/>
                <a:ext cx="103238" cy="151622"/>
              </a:xfrm>
              <a:custGeom>
                <a:avLst/>
                <a:gdLst>
                  <a:gd name="T0" fmla="*/ 2147483647 w 10000"/>
                  <a:gd name="T1" fmla="*/ 2147483647 h 9803"/>
                  <a:gd name="T2" fmla="*/ 2147483647 w 10000"/>
                  <a:gd name="T3" fmla="*/ 2147483647 h 9803"/>
                  <a:gd name="T4" fmla="*/ 2147483647 w 10000"/>
                  <a:gd name="T5" fmla="*/ 2147483647 h 9803"/>
                  <a:gd name="T6" fmla="*/ 0 w 10000"/>
                  <a:gd name="T7" fmla="*/ 2147483647 h 9803"/>
                  <a:gd name="T8" fmla="*/ 0 w 10000"/>
                  <a:gd name="T9" fmla="*/ 2147483647 h 9803"/>
                  <a:gd name="T10" fmla="*/ 0 w 10000"/>
                  <a:gd name="T11" fmla="*/ 2147483647 h 9803"/>
                  <a:gd name="T12" fmla="*/ 0 w 10000"/>
                  <a:gd name="T13" fmla="*/ 2147483647 h 9803"/>
                  <a:gd name="T14" fmla="*/ 2147483647 w 10000"/>
                  <a:gd name="T15" fmla="*/ 2147483647 h 9803"/>
                  <a:gd name="T16" fmla="*/ 2147483647 w 10000"/>
                  <a:gd name="T17" fmla="*/ 2147483647 h 9803"/>
                  <a:gd name="T18" fmla="*/ 2147483647 w 10000"/>
                  <a:gd name="T19" fmla="*/ 2147483647 h 9803"/>
                  <a:gd name="T20" fmla="*/ 2147483647 w 10000"/>
                  <a:gd name="T21" fmla="*/ 2147483647 h 9803"/>
                  <a:gd name="T22" fmla="*/ 2147483647 w 10000"/>
                  <a:gd name="T23" fmla="*/ 2147483647 h 9803"/>
                  <a:gd name="T24" fmla="*/ 2147483647 w 10000"/>
                  <a:gd name="T25" fmla="*/ 2147483647 h 9803"/>
                  <a:gd name="T26" fmla="*/ 2147483647 w 10000"/>
                  <a:gd name="T27" fmla="*/ 2147483647 h 9803"/>
                  <a:gd name="T28" fmla="*/ 2147483647 w 10000"/>
                  <a:gd name="T29" fmla="*/ 2147483647 h 9803"/>
                  <a:gd name="T30" fmla="*/ 2147483647 w 10000"/>
                  <a:gd name="T31" fmla="*/ 2147483647 h 9803"/>
                  <a:gd name="T32" fmla="*/ 2147483647 w 10000"/>
                  <a:gd name="T33" fmla="*/ 2147483647 h 9803"/>
                  <a:gd name="T34" fmla="*/ 2147483647 w 10000"/>
                  <a:gd name="T35" fmla="*/ 2147483647 h 9803"/>
                  <a:gd name="T36" fmla="*/ 2147483647 w 10000"/>
                  <a:gd name="T37" fmla="*/ 2147483647 h 9803"/>
                  <a:gd name="T38" fmla="*/ 2147483647 w 10000"/>
                  <a:gd name="T39" fmla="*/ 2147483647 h 9803"/>
                  <a:gd name="T40" fmla="*/ 2147483647 w 10000"/>
                  <a:gd name="T41" fmla="*/ 2147483647 h 9803"/>
                  <a:gd name="T42" fmla="*/ 2147483647 w 10000"/>
                  <a:gd name="T43" fmla="*/ 2147483647 h 9803"/>
                  <a:gd name="T44" fmla="*/ 2147483647 w 10000"/>
                  <a:gd name="T45" fmla="*/ 2147483647 h 9803"/>
                  <a:gd name="T46" fmla="*/ 2147483647 w 10000"/>
                  <a:gd name="T47" fmla="*/ 2147483647 h 9803"/>
                  <a:gd name="T48" fmla="*/ 2147483647 w 10000"/>
                  <a:gd name="T49" fmla="*/ 2147483647 h 9803"/>
                  <a:gd name="T50" fmla="*/ 2147483647 w 10000"/>
                  <a:gd name="T51" fmla="*/ 2147483647 h 9803"/>
                  <a:gd name="T52" fmla="*/ 2147483647 w 10000"/>
                  <a:gd name="T53" fmla="*/ 0 h 9803"/>
                  <a:gd name="T54" fmla="*/ 2147483647 w 10000"/>
                  <a:gd name="T55" fmla="*/ 2147483647 h 9803"/>
                  <a:gd name="T56" fmla="*/ 2147483647 w 10000"/>
                  <a:gd name="T57" fmla="*/ 2147483647 h 9803"/>
                  <a:gd name="T58" fmla="*/ 2147483647 w 10000"/>
                  <a:gd name="T59" fmla="*/ 2147483647 h 9803"/>
                  <a:gd name="T60" fmla="*/ 2147483647 w 10000"/>
                  <a:gd name="T61" fmla="*/ 2147483647 h 9803"/>
                  <a:gd name="T62" fmla="*/ 2147483647 w 10000"/>
                  <a:gd name="T63" fmla="*/ 2147483647 h 9803"/>
                  <a:gd name="T64" fmla="*/ 2147483647 w 10000"/>
                  <a:gd name="T65" fmla="*/ 2147483647 h 9803"/>
                  <a:gd name="T66" fmla="*/ 2147483647 w 10000"/>
                  <a:gd name="T67" fmla="*/ 2147483647 h 9803"/>
                  <a:gd name="T68" fmla="*/ 2147483647 w 10000"/>
                  <a:gd name="T69" fmla="*/ 2147483647 h 9803"/>
                  <a:gd name="T70" fmla="*/ 2147483647 w 10000"/>
                  <a:gd name="T71" fmla="*/ 2147483647 h 9803"/>
                  <a:gd name="T72" fmla="*/ 2147483647 w 10000"/>
                  <a:gd name="T73" fmla="*/ 2147483647 h 9803"/>
                  <a:gd name="T74" fmla="*/ 2147483647 w 10000"/>
                  <a:gd name="T75" fmla="*/ 2147483647 h 9803"/>
                  <a:gd name="T76" fmla="*/ 2147483647 w 10000"/>
                  <a:gd name="T77" fmla="*/ 2147483647 h 9803"/>
                  <a:gd name="T78" fmla="*/ 2147483647 w 10000"/>
                  <a:gd name="T79" fmla="*/ 2147483647 h 9803"/>
                  <a:gd name="T80" fmla="*/ 2147483647 w 10000"/>
                  <a:gd name="T81" fmla="*/ 2147483647 h 9803"/>
                  <a:gd name="T82" fmla="*/ 2147483647 w 10000"/>
                  <a:gd name="T83" fmla="*/ 2147483647 h 9803"/>
                  <a:gd name="T84" fmla="*/ 2147483647 w 10000"/>
                  <a:gd name="T85" fmla="*/ 2147483647 h 9803"/>
                  <a:gd name="T86" fmla="*/ 2147483647 w 10000"/>
                  <a:gd name="T87" fmla="*/ 2147483647 h 9803"/>
                  <a:gd name="T88" fmla="*/ 2147483647 w 10000"/>
                  <a:gd name="T89" fmla="*/ 2147483647 h 9803"/>
                  <a:gd name="T90" fmla="*/ 2147483647 w 10000"/>
                  <a:gd name="T91" fmla="*/ 2147483647 h 9803"/>
                  <a:gd name="T92" fmla="*/ 2147483647 w 10000"/>
                  <a:gd name="T93" fmla="*/ 2147483647 h 9803"/>
                  <a:gd name="T94" fmla="*/ 2147483647 w 10000"/>
                  <a:gd name="T95" fmla="*/ 2147483647 h 9803"/>
                  <a:gd name="T96" fmla="*/ 2147483647 w 10000"/>
                  <a:gd name="T97" fmla="*/ 2147483647 h 9803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0000"/>
                  <a:gd name="T148" fmla="*/ 0 h 9803"/>
                  <a:gd name="T149" fmla="*/ 10000 w 10000"/>
                  <a:gd name="T150" fmla="*/ 9803 h 9803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0000" h="9803">
                    <a:moveTo>
                      <a:pt x="1771" y="9212"/>
                    </a:moveTo>
                    <a:lnTo>
                      <a:pt x="1181" y="9409"/>
                    </a:lnTo>
                    <a:lnTo>
                      <a:pt x="590" y="9606"/>
                    </a:lnTo>
                    <a:lnTo>
                      <a:pt x="0" y="9803"/>
                    </a:lnTo>
                    <a:lnTo>
                      <a:pt x="0" y="9606"/>
                    </a:lnTo>
                    <a:lnTo>
                      <a:pt x="0" y="9409"/>
                    </a:lnTo>
                    <a:lnTo>
                      <a:pt x="590" y="9015"/>
                    </a:lnTo>
                    <a:lnTo>
                      <a:pt x="1181" y="8621"/>
                    </a:lnTo>
                    <a:lnTo>
                      <a:pt x="1771" y="8226"/>
                    </a:lnTo>
                    <a:lnTo>
                      <a:pt x="2657" y="7636"/>
                    </a:lnTo>
                    <a:lnTo>
                      <a:pt x="3247" y="6847"/>
                    </a:lnTo>
                    <a:lnTo>
                      <a:pt x="4096" y="6059"/>
                    </a:lnTo>
                    <a:lnTo>
                      <a:pt x="4686" y="5296"/>
                    </a:lnTo>
                    <a:lnTo>
                      <a:pt x="5572" y="4507"/>
                    </a:lnTo>
                    <a:cubicBezTo>
                      <a:pt x="5670" y="4244"/>
                      <a:pt x="5769" y="3982"/>
                      <a:pt x="5867" y="3719"/>
                    </a:cubicBezTo>
                    <a:lnTo>
                      <a:pt x="6458" y="2734"/>
                    </a:lnTo>
                    <a:lnTo>
                      <a:pt x="6753" y="2340"/>
                    </a:lnTo>
                    <a:lnTo>
                      <a:pt x="6753" y="2143"/>
                    </a:lnTo>
                    <a:lnTo>
                      <a:pt x="7048" y="1749"/>
                    </a:lnTo>
                    <a:lnTo>
                      <a:pt x="7048" y="1552"/>
                    </a:lnTo>
                    <a:lnTo>
                      <a:pt x="7048" y="1355"/>
                    </a:lnTo>
                    <a:lnTo>
                      <a:pt x="7048" y="1157"/>
                    </a:lnTo>
                    <a:lnTo>
                      <a:pt x="7048" y="961"/>
                    </a:lnTo>
                    <a:lnTo>
                      <a:pt x="9410" y="0"/>
                    </a:lnTo>
                    <a:lnTo>
                      <a:pt x="9705" y="197"/>
                    </a:lnTo>
                    <a:lnTo>
                      <a:pt x="10000" y="394"/>
                    </a:lnTo>
                    <a:lnTo>
                      <a:pt x="10000" y="591"/>
                    </a:lnTo>
                    <a:lnTo>
                      <a:pt x="9705" y="961"/>
                    </a:lnTo>
                    <a:lnTo>
                      <a:pt x="9705" y="1157"/>
                    </a:lnTo>
                    <a:lnTo>
                      <a:pt x="9410" y="1157"/>
                    </a:lnTo>
                    <a:lnTo>
                      <a:pt x="9410" y="1355"/>
                    </a:lnTo>
                    <a:lnTo>
                      <a:pt x="9114" y="1552"/>
                    </a:lnTo>
                    <a:lnTo>
                      <a:pt x="8819" y="1749"/>
                    </a:lnTo>
                    <a:lnTo>
                      <a:pt x="8819" y="1946"/>
                    </a:lnTo>
                    <a:lnTo>
                      <a:pt x="8524" y="2340"/>
                    </a:lnTo>
                    <a:lnTo>
                      <a:pt x="8229" y="2734"/>
                    </a:lnTo>
                    <a:lnTo>
                      <a:pt x="8229" y="3326"/>
                    </a:lnTo>
                    <a:lnTo>
                      <a:pt x="7638" y="4113"/>
                    </a:lnTo>
                    <a:lnTo>
                      <a:pt x="6753" y="5099"/>
                    </a:lnTo>
                    <a:lnTo>
                      <a:pt x="6162" y="5863"/>
                    </a:lnTo>
                    <a:lnTo>
                      <a:pt x="5277" y="6651"/>
                    </a:lnTo>
                    <a:lnTo>
                      <a:pt x="4391" y="7438"/>
                    </a:lnTo>
                    <a:lnTo>
                      <a:pt x="3506" y="8030"/>
                    </a:lnTo>
                    <a:lnTo>
                      <a:pt x="2657" y="8621"/>
                    </a:lnTo>
                    <a:lnTo>
                      <a:pt x="1771" y="9212"/>
                    </a:lnTo>
                  </a:path>
                </a:pathLst>
              </a:custGeom>
              <a:solidFill>
                <a:srgbClr val="C00000"/>
              </a:solidFill>
              <a:ln w="12700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814" name="Freeform 40"/>
              <p:cNvSpPr>
                <a:spLocks/>
              </p:cNvSpPr>
              <p:nvPr/>
            </p:nvSpPr>
            <p:spPr bwMode="auto">
              <a:xfrm>
                <a:off x="8065599" y="4787831"/>
                <a:ext cx="91057" cy="36186"/>
              </a:xfrm>
              <a:custGeom>
                <a:avLst/>
                <a:gdLst>
                  <a:gd name="T0" fmla="*/ 2147483647 w 9676"/>
                  <a:gd name="T1" fmla="*/ 60744546 h 10000"/>
                  <a:gd name="T2" fmla="*/ 2147483647 w 9676"/>
                  <a:gd name="T3" fmla="*/ 53881208 h 10000"/>
                  <a:gd name="T4" fmla="*/ 2147483647 w 9676"/>
                  <a:gd name="T5" fmla="*/ 53881208 h 10000"/>
                  <a:gd name="T6" fmla="*/ 2147483647 w 9676"/>
                  <a:gd name="T7" fmla="*/ 53881208 h 10000"/>
                  <a:gd name="T8" fmla="*/ 2147483647 w 9676"/>
                  <a:gd name="T9" fmla="*/ 53881208 h 10000"/>
                  <a:gd name="T10" fmla="*/ 2147483647 w 9676"/>
                  <a:gd name="T11" fmla="*/ 60744546 h 10000"/>
                  <a:gd name="T12" fmla="*/ 2147483647 w 9676"/>
                  <a:gd name="T13" fmla="*/ 67569455 h 10000"/>
                  <a:gd name="T14" fmla="*/ 2147483647 w 9676"/>
                  <a:gd name="T15" fmla="*/ 74417233 h 10000"/>
                  <a:gd name="T16" fmla="*/ 2147483647 w 9676"/>
                  <a:gd name="T17" fmla="*/ 74417233 h 10000"/>
                  <a:gd name="T18" fmla="*/ 2147483647 w 9676"/>
                  <a:gd name="T19" fmla="*/ 81242720 h 10000"/>
                  <a:gd name="T20" fmla="*/ 2147483647 w 9676"/>
                  <a:gd name="T21" fmla="*/ 81242720 h 10000"/>
                  <a:gd name="T22" fmla="*/ 2147483647 w 9676"/>
                  <a:gd name="T23" fmla="*/ 81242720 h 10000"/>
                  <a:gd name="T24" fmla="*/ 2147483647 w 9676"/>
                  <a:gd name="T25" fmla="*/ 74417233 h 10000"/>
                  <a:gd name="T26" fmla="*/ 2147483647 w 9676"/>
                  <a:gd name="T27" fmla="*/ 74417233 h 10000"/>
                  <a:gd name="T28" fmla="*/ 2147483647 w 9676"/>
                  <a:gd name="T29" fmla="*/ 60744546 h 10000"/>
                  <a:gd name="T30" fmla="*/ 2123964234 w 9676"/>
                  <a:gd name="T31" fmla="*/ 53881208 h 10000"/>
                  <a:gd name="T32" fmla="*/ 0 w 9676"/>
                  <a:gd name="T33" fmla="*/ 46981843 h 10000"/>
                  <a:gd name="T34" fmla="*/ 0 w 9676"/>
                  <a:gd name="T35" fmla="*/ 46981843 h 10000"/>
                  <a:gd name="T36" fmla="*/ 2123964234 w 9676"/>
                  <a:gd name="T37" fmla="*/ 41036775 h 10000"/>
                  <a:gd name="T38" fmla="*/ 2147483647 w 9676"/>
                  <a:gd name="T39" fmla="*/ 41036775 h 10000"/>
                  <a:gd name="T40" fmla="*/ 2147483647 w 9676"/>
                  <a:gd name="T41" fmla="*/ 41036775 h 10000"/>
                  <a:gd name="T42" fmla="*/ 2147483647 w 9676"/>
                  <a:gd name="T43" fmla="*/ 41036775 h 10000"/>
                  <a:gd name="T44" fmla="*/ 2147483647 w 9676"/>
                  <a:gd name="T45" fmla="*/ 41036775 h 10000"/>
                  <a:gd name="T46" fmla="*/ 2147483647 w 9676"/>
                  <a:gd name="T47" fmla="*/ 41036775 h 10000"/>
                  <a:gd name="T48" fmla="*/ 2147483647 w 9676"/>
                  <a:gd name="T49" fmla="*/ 34202632 h 10000"/>
                  <a:gd name="T50" fmla="*/ 2147483647 w 9676"/>
                  <a:gd name="T51" fmla="*/ 27370305 h 10000"/>
                  <a:gd name="T52" fmla="*/ 2147483647 w 9676"/>
                  <a:gd name="T53" fmla="*/ 27370305 h 10000"/>
                  <a:gd name="T54" fmla="*/ 2147483647 w 9676"/>
                  <a:gd name="T55" fmla="*/ 20563316 h 10000"/>
                  <a:gd name="T56" fmla="*/ 2147483647 w 9676"/>
                  <a:gd name="T57" fmla="*/ 13672712 h 10000"/>
                  <a:gd name="T58" fmla="*/ 2147483647 w 9676"/>
                  <a:gd name="T59" fmla="*/ 6881379 h 10000"/>
                  <a:gd name="T60" fmla="*/ 2147483647 w 9676"/>
                  <a:gd name="T61" fmla="*/ 0 h 10000"/>
                  <a:gd name="T62" fmla="*/ 2147483647 w 9676"/>
                  <a:gd name="T63" fmla="*/ 0 h 10000"/>
                  <a:gd name="T64" fmla="*/ 2147483647 w 9676"/>
                  <a:gd name="T65" fmla="*/ 6881379 h 10000"/>
                  <a:gd name="T66" fmla="*/ 2147483647 w 9676"/>
                  <a:gd name="T67" fmla="*/ 13672712 h 10000"/>
                  <a:gd name="T68" fmla="*/ 2147483647 w 9676"/>
                  <a:gd name="T69" fmla="*/ 13672712 h 10000"/>
                  <a:gd name="T70" fmla="*/ 2147483647 w 9676"/>
                  <a:gd name="T71" fmla="*/ 20563316 h 10000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676"/>
                  <a:gd name="T109" fmla="*/ 0 h 10000"/>
                  <a:gd name="T110" fmla="*/ 9676 w 9676"/>
                  <a:gd name="T111" fmla="*/ 10000 h 10000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676" h="10000">
                    <a:moveTo>
                      <a:pt x="7085" y="7477"/>
                    </a:moveTo>
                    <a:lnTo>
                      <a:pt x="7085" y="6632"/>
                    </a:lnTo>
                    <a:lnTo>
                      <a:pt x="6437" y="6632"/>
                    </a:lnTo>
                    <a:lnTo>
                      <a:pt x="5789" y="7477"/>
                    </a:lnTo>
                    <a:lnTo>
                      <a:pt x="4818" y="8317"/>
                    </a:lnTo>
                    <a:lnTo>
                      <a:pt x="3846" y="9160"/>
                    </a:lnTo>
                    <a:lnTo>
                      <a:pt x="2915" y="9160"/>
                    </a:lnTo>
                    <a:lnTo>
                      <a:pt x="2591" y="10000"/>
                    </a:lnTo>
                    <a:lnTo>
                      <a:pt x="2268" y="10000"/>
                    </a:lnTo>
                    <a:lnTo>
                      <a:pt x="1944" y="10000"/>
                    </a:lnTo>
                    <a:lnTo>
                      <a:pt x="1620" y="9160"/>
                    </a:lnTo>
                    <a:lnTo>
                      <a:pt x="1296" y="9160"/>
                    </a:lnTo>
                    <a:lnTo>
                      <a:pt x="648" y="7477"/>
                    </a:lnTo>
                    <a:cubicBezTo>
                      <a:pt x="541" y="7195"/>
                      <a:pt x="433" y="6914"/>
                      <a:pt x="325" y="6632"/>
                    </a:cubicBezTo>
                    <a:lnTo>
                      <a:pt x="0" y="5783"/>
                    </a:lnTo>
                    <a:lnTo>
                      <a:pt x="325" y="5051"/>
                    </a:lnTo>
                    <a:lnTo>
                      <a:pt x="648" y="5051"/>
                    </a:lnTo>
                    <a:lnTo>
                      <a:pt x="1620" y="5051"/>
                    </a:lnTo>
                    <a:lnTo>
                      <a:pt x="1944" y="5051"/>
                    </a:lnTo>
                    <a:lnTo>
                      <a:pt x="2591" y="5051"/>
                    </a:lnTo>
                    <a:lnTo>
                      <a:pt x="3522" y="5051"/>
                    </a:lnTo>
                    <a:lnTo>
                      <a:pt x="4494" y="4210"/>
                    </a:lnTo>
                    <a:lnTo>
                      <a:pt x="5465" y="3369"/>
                    </a:lnTo>
                    <a:lnTo>
                      <a:pt x="6437" y="3369"/>
                    </a:lnTo>
                    <a:lnTo>
                      <a:pt x="7085" y="2531"/>
                    </a:lnTo>
                    <a:cubicBezTo>
                      <a:pt x="7192" y="2248"/>
                      <a:pt x="7301" y="1966"/>
                      <a:pt x="7408" y="1683"/>
                    </a:cubicBezTo>
                    <a:lnTo>
                      <a:pt x="7732" y="847"/>
                    </a:lnTo>
                    <a:lnTo>
                      <a:pt x="8056" y="0"/>
                    </a:lnTo>
                    <a:lnTo>
                      <a:pt x="8380" y="0"/>
                    </a:lnTo>
                    <a:lnTo>
                      <a:pt x="8380" y="847"/>
                    </a:lnTo>
                    <a:lnTo>
                      <a:pt x="9028" y="1683"/>
                    </a:lnTo>
                    <a:lnTo>
                      <a:pt x="9351" y="1683"/>
                    </a:lnTo>
                    <a:cubicBezTo>
                      <a:pt x="9459" y="1966"/>
                      <a:pt x="9568" y="2248"/>
                      <a:pt x="9676" y="2531"/>
                    </a:cubicBezTo>
                  </a:path>
                </a:pathLst>
              </a:custGeom>
              <a:solidFill>
                <a:srgbClr val="C00000"/>
              </a:solidFill>
              <a:ln w="12700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74791" name="组合 152"/>
          <p:cNvGrpSpPr>
            <a:grpSpLocks/>
          </p:cNvGrpSpPr>
          <p:nvPr/>
        </p:nvGrpSpPr>
        <p:grpSpPr bwMode="auto">
          <a:xfrm>
            <a:off x="9539288" y="2959100"/>
            <a:ext cx="268287" cy="287338"/>
            <a:chOff x="10085529" y="2958462"/>
            <a:chExt cx="268547" cy="288000"/>
          </a:xfrm>
        </p:grpSpPr>
        <p:sp>
          <p:nvSpPr>
            <p:cNvPr id="74805" name="Freeform 52"/>
            <p:cNvSpPr>
              <a:spLocks/>
            </p:cNvSpPr>
            <p:nvPr/>
          </p:nvSpPr>
          <p:spPr bwMode="auto">
            <a:xfrm>
              <a:off x="10085529" y="2983505"/>
              <a:ext cx="25200" cy="229863"/>
            </a:xfrm>
            <a:custGeom>
              <a:avLst/>
              <a:gdLst>
                <a:gd name="T0" fmla="*/ 0 w 92"/>
                <a:gd name="T1" fmla="*/ 2147483647 h 514"/>
                <a:gd name="T2" fmla="*/ 0 w 92"/>
                <a:gd name="T3" fmla="*/ 2147483647 h 514"/>
                <a:gd name="T4" fmla="*/ 0 w 92"/>
                <a:gd name="T5" fmla="*/ 2147483647 h 514"/>
                <a:gd name="T6" fmla="*/ 0 w 92"/>
                <a:gd name="T7" fmla="*/ 2147483647 h 514"/>
                <a:gd name="T8" fmla="*/ 0 w 92"/>
                <a:gd name="T9" fmla="*/ 0 h 514"/>
                <a:gd name="T10" fmla="*/ 0 w 92"/>
                <a:gd name="T11" fmla="*/ 0 h 514"/>
                <a:gd name="T12" fmla="*/ 2147483647 w 92"/>
                <a:gd name="T13" fmla="*/ 2147483647 h 514"/>
                <a:gd name="T14" fmla="*/ 2147483647 w 92"/>
                <a:gd name="T15" fmla="*/ 2147483647 h 514"/>
                <a:gd name="T16" fmla="*/ 2147483647 w 92"/>
                <a:gd name="T17" fmla="*/ 2147483647 h 514"/>
                <a:gd name="T18" fmla="*/ 2147483647 w 92"/>
                <a:gd name="T19" fmla="*/ 2147483647 h 514"/>
                <a:gd name="T20" fmla="*/ 2147483647 w 92"/>
                <a:gd name="T21" fmla="*/ 2147483647 h 514"/>
                <a:gd name="T22" fmla="*/ 2147483647 w 92"/>
                <a:gd name="T23" fmla="*/ 2147483647 h 514"/>
                <a:gd name="T24" fmla="*/ 2147483647 w 92"/>
                <a:gd name="T25" fmla="*/ 2147483647 h 514"/>
                <a:gd name="T26" fmla="*/ 2147483647 w 92"/>
                <a:gd name="T27" fmla="*/ 2147483647 h 514"/>
                <a:gd name="T28" fmla="*/ 2147483647 w 92"/>
                <a:gd name="T29" fmla="*/ 2147483647 h 514"/>
                <a:gd name="T30" fmla="*/ 2147483647 w 92"/>
                <a:gd name="T31" fmla="*/ 2147483647 h 514"/>
                <a:gd name="T32" fmla="*/ 2147483647 w 92"/>
                <a:gd name="T33" fmla="*/ 2147483647 h 514"/>
                <a:gd name="T34" fmla="*/ 2147483647 w 92"/>
                <a:gd name="T35" fmla="*/ 2147483647 h 514"/>
                <a:gd name="T36" fmla="*/ 2147483647 w 92"/>
                <a:gd name="T37" fmla="*/ 2147483647 h 514"/>
                <a:gd name="T38" fmla="*/ 2147483647 w 92"/>
                <a:gd name="T39" fmla="*/ 2147483647 h 514"/>
                <a:gd name="T40" fmla="*/ 2147483647 w 92"/>
                <a:gd name="T41" fmla="*/ 2147483647 h 514"/>
                <a:gd name="T42" fmla="*/ 2147483647 w 92"/>
                <a:gd name="T43" fmla="*/ 2147483647 h 514"/>
                <a:gd name="T44" fmla="*/ 2147483647 w 92"/>
                <a:gd name="T45" fmla="*/ 2147483647 h 514"/>
                <a:gd name="T46" fmla="*/ 2147483647 w 92"/>
                <a:gd name="T47" fmla="*/ 2147483647 h 514"/>
                <a:gd name="T48" fmla="*/ 2147483647 w 92"/>
                <a:gd name="T49" fmla="*/ 2147483647 h 514"/>
                <a:gd name="T50" fmla="*/ 2147483647 w 92"/>
                <a:gd name="T51" fmla="*/ 2147483647 h 514"/>
                <a:gd name="T52" fmla="*/ 2147483647 w 92"/>
                <a:gd name="T53" fmla="*/ 2147483647 h 514"/>
                <a:gd name="T54" fmla="*/ 2147483647 w 92"/>
                <a:gd name="T55" fmla="*/ 2147483647 h 514"/>
                <a:gd name="T56" fmla="*/ 2147483647 w 92"/>
                <a:gd name="T57" fmla="*/ 2147483647 h 514"/>
                <a:gd name="T58" fmla="*/ 2147483647 w 92"/>
                <a:gd name="T59" fmla="*/ 2147483647 h 514"/>
                <a:gd name="T60" fmla="*/ 2147483647 w 92"/>
                <a:gd name="T61" fmla="*/ 2147483647 h 514"/>
                <a:gd name="T62" fmla="*/ 2147483647 w 92"/>
                <a:gd name="T63" fmla="*/ 2147483647 h 514"/>
                <a:gd name="T64" fmla="*/ 2147483647 w 92"/>
                <a:gd name="T65" fmla="*/ 2147483647 h 514"/>
                <a:gd name="T66" fmla="*/ 0 w 92"/>
                <a:gd name="T67" fmla="*/ 2147483647 h 514"/>
                <a:gd name="T68" fmla="*/ 0 w 92"/>
                <a:gd name="T69" fmla="*/ 2147483647 h 514"/>
                <a:gd name="T70" fmla="*/ 0 w 92"/>
                <a:gd name="T71" fmla="*/ 2147483647 h 51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2"/>
                <a:gd name="T109" fmla="*/ 0 h 514"/>
                <a:gd name="T110" fmla="*/ 92 w 92"/>
                <a:gd name="T111" fmla="*/ 514 h 51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2" h="514">
                  <a:moveTo>
                    <a:pt x="0" y="55"/>
                  </a:moveTo>
                  <a:lnTo>
                    <a:pt x="0" y="36"/>
                  </a:lnTo>
                  <a:lnTo>
                    <a:pt x="0" y="18"/>
                  </a:lnTo>
                  <a:lnTo>
                    <a:pt x="0" y="0"/>
                  </a:lnTo>
                  <a:lnTo>
                    <a:pt x="19" y="18"/>
                  </a:lnTo>
                  <a:lnTo>
                    <a:pt x="37" y="18"/>
                  </a:lnTo>
                  <a:lnTo>
                    <a:pt x="56" y="18"/>
                  </a:lnTo>
                  <a:lnTo>
                    <a:pt x="74" y="73"/>
                  </a:lnTo>
                  <a:lnTo>
                    <a:pt x="74" y="128"/>
                  </a:lnTo>
                  <a:lnTo>
                    <a:pt x="74" y="202"/>
                  </a:lnTo>
                  <a:lnTo>
                    <a:pt x="92" y="294"/>
                  </a:lnTo>
                  <a:lnTo>
                    <a:pt x="92" y="349"/>
                  </a:lnTo>
                  <a:lnTo>
                    <a:pt x="92" y="385"/>
                  </a:lnTo>
                  <a:lnTo>
                    <a:pt x="92" y="422"/>
                  </a:lnTo>
                  <a:lnTo>
                    <a:pt x="92" y="459"/>
                  </a:lnTo>
                  <a:lnTo>
                    <a:pt x="92" y="477"/>
                  </a:lnTo>
                  <a:lnTo>
                    <a:pt x="92" y="496"/>
                  </a:lnTo>
                  <a:lnTo>
                    <a:pt x="92" y="514"/>
                  </a:lnTo>
                  <a:lnTo>
                    <a:pt x="74" y="514"/>
                  </a:lnTo>
                  <a:lnTo>
                    <a:pt x="74" y="496"/>
                  </a:lnTo>
                  <a:lnTo>
                    <a:pt x="74" y="477"/>
                  </a:lnTo>
                  <a:lnTo>
                    <a:pt x="56" y="459"/>
                  </a:lnTo>
                  <a:lnTo>
                    <a:pt x="56" y="385"/>
                  </a:lnTo>
                  <a:lnTo>
                    <a:pt x="37" y="312"/>
                  </a:lnTo>
                  <a:lnTo>
                    <a:pt x="37" y="238"/>
                  </a:lnTo>
                  <a:lnTo>
                    <a:pt x="19" y="165"/>
                  </a:lnTo>
                  <a:lnTo>
                    <a:pt x="19" y="128"/>
                  </a:lnTo>
                  <a:lnTo>
                    <a:pt x="19" y="91"/>
                  </a:lnTo>
                  <a:lnTo>
                    <a:pt x="0" y="73"/>
                  </a:lnTo>
                  <a:lnTo>
                    <a:pt x="0" y="55"/>
                  </a:lnTo>
                </a:path>
              </a:pathLst>
            </a:custGeom>
            <a:solidFill>
              <a:srgbClr val="C00000"/>
            </a:solidFill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06" name="Freeform 53"/>
            <p:cNvSpPr>
              <a:spLocks/>
            </p:cNvSpPr>
            <p:nvPr/>
          </p:nvSpPr>
          <p:spPr bwMode="auto">
            <a:xfrm>
              <a:off x="10135169" y="2991555"/>
              <a:ext cx="36000" cy="156075"/>
            </a:xfrm>
            <a:custGeom>
              <a:avLst/>
              <a:gdLst>
                <a:gd name="T0" fmla="*/ 2147483647 w 147"/>
                <a:gd name="T1" fmla="*/ 2147483647 h 349"/>
                <a:gd name="T2" fmla="*/ 2147483647 w 147"/>
                <a:gd name="T3" fmla="*/ 2147483647 h 349"/>
                <a:gd name="T4" fmla="*/ 2147483647 w 147"/>
                <a:gd name="T5" fmla="*/ 2147483647 h 349"/>
                <a:gd name="T6" fmla="*/ 2147483647 w 147"/>
                <a:gd name="T7" fmla="*/ 2147483647 h 349"/>
                <a:gd name="T8" fmla="*/ 2147483647 w 147"/>
                <a:gd name="T9" fmla="*/ 2147483647 h 349"/>
                <a:gd name="T10" fmla="*/ 0 w 147"/>
                <a:gd name="T11" fmla="*/ 2147483647 h 349"/>
                <a:gd name="T12" fmla="*/ 0 w 147"/>
                <a:gd name="T13" fmla="*/ 2147483647 h 349"/>
                <a:gd name="T14" fmla="*/ 0 w 147"/>
                <a:gd name="T15" fmla="*/ 2147483647 h 349"/>
                <a:gd name="T16" fmla="*/ 0 w 147"/>
                <a:gd name="T17" fmla="*/ 2147483647 h 349"/>
                <a:gd name="T18" fmla="*/ 2147483647 w 147"/>
                <a:gd name="T19" fmla="*/ 2147483647 h 349"/>
                <a:gd name="T20" fmla="*/ 2147483647 w 147"/>
                <a:gd name="T21" fmla="*/ 2147483647 h 349"/>
                <a:gd name="T22" fmla="*/ 2147483647 w 147"/>
                <a:gd name="T23" fmla="*/ 2147483647 h 349"/>
                <a:gd name="T24" fmla="*/ 2147483647 w 147"/>
                <a:gd name="T25" fmla="*/ 2147483647 h 349"/>
                <a:gd name="T26" fmla="*/ 2147483647 w 147"/>
                <a:gd name="T27" fmla="*/ 2147483647 h 349"/>
                <a:gd name="T28" fmla="*/ 2147483647 w 147"/>
                <a:gd name="T29" fmla="*/ 0 h 349"/>
                <a:gd name="T30" fmla="*/ 2147483647 w 147"/>
                <a:gd name="T31" fmla="*/ 2147483647 h 349"/>
                <a:gd name="T32" fmla="*/ 2147483647 w 147"/>
                <a:gd name="T33" fmla="*/ 2147483647 h 349"/>
                <a:gd name="T34" fmla="*/ 2147483647 w 147"/>
                <a:gd name="T35" fmla="*/ 2147483647 h 349"/>
                <a:gd name="T36" fmla="*/ 2147483647 w 147"/>
                <a:gd name="T37" fmla="*/ 2147483647 h 349"/>
                <a:gd name="T38" fmla="*/ 2147483647 w 147"/>
                <a:gd name="T39" fmla="*/ 2147483647 h 349"/>
                <a:gd name="T40" fmla="*/ 2147483647 w 147"/>
                <a:gd name="T41" fmla="*/ 2147483647 h 349"/>
                <a:gd name="T42" fmla="*/ 2147483647 w 147"/>
                <a:gd name="T43" fmla="*/ 2147483647 h 349"/>
                <a:gd name="T44" fmla="*/ 2147483647 w 147"/>
                <a:gd name="T45" fmla="*/ 2147483647 h 349"/>
                <a:gd name="T46" fmla="*/ 2147483647 w 147"/>
                <a:gd name="T47" fmla="*/ 2147483647 h 34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47"/>
                <a:gd name="T73" fmla="*/ 0 h 349"/>
                <a:gd name="T74" fmla="*/ 147 w 147"/>
                <a:gd name="T75" fmla="*/ 349 h 34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47" h="349">
                  <a:moveTo>
                    <a:pt x="110" y="220"/>
                  </a:moveTo>
                  <a:lnTo>
                    <a:pt x="73" y="276"/>
                  </a:lnTo>
                  <a:lnTo>
                    <a:pt x="36" y="312"/>
                  </a:lnTo>
                  <a:lnTo>
                    <a:pt x="36" y="331"/>
                  </a:lnTo>
                  <a:lnTo>
                    <a:pt x="18" y="349"/>
                  </a:lnTo>
                  <a:lnTo>
                    <a:pt x="0" y="349"/>
                  </a:lnTo>
                  <a:lnTo>
                    <a:pt x="0" y="331"/>
                  </a:lnTo>
                  <a:lnTo>
                    <a:pt x="18" y="312"/>
                  </a:lnTo>
                  <a:lnTo>
                    <a:pt x="36" y="294"/>
                  </a:lnTo>
                  <a:lnTo>
                    <a:pt x="55" y="239"/>
                  </a:lnTo>
                  <a:lnTo>
                    <a:pt x="73" y="165"/>
                  </a:lnTo>
                  <a:lnTo>
                    <a:pt x="92" y="92"/>
                  </a:lnTo>
                  <a:lnTo>
                    <a:pt x="92" y="0"/>
                  </a:lnTo>
                  <a:lnTo>
                    <a:pt x="110" y="18"/>
                  </a:lnTo>
                  <a:lnTo>
                    <a:pt x="128" y="37"/>
                  </a:lnTo>
                  <a:lnTo>
                    <a:pt x="128" y="55"/>
                  </a:lnTo>
                  <a:lnTo>
                    <a:pt x="147" y="55"/>
                  </a:lnTo>
                  <a:lnTo>
                    <a:pt x="147" y="73"/>
                  </a:lnTo>
                  <a:lnTo>
                    <a:pt x="128" y="110"/>
                  </a:lnTo>
                  <a:lnTo>
                    <a:pt x="128" y="147"/>
                  </a:lnTo>
                  <a:lnTo>
                    <a:pt x="110" y="220"/>
                  </a:lnTo>
                </a:path>
              </a:pathLst>
            </a:custGeom>
            <a:solidFill>
              <a:srgbClr val="C00000"/>
            </a:solidFill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07" name="Freeform 54"/>
            <p:cNvSpPr>
              <a:spLocks/>
            </p:cNvSpPr>
            <p:nvPr/>
          </p:nvSpPr>
          <p:spPr bwMode="auto">
            <a:xfrm>
              <a:off x="10233554" y="2983505"/>
              <a:ext cx="72000" cy="131478"/>
            </a:xfrm>
            <a:custGeom>
              <a:avLst/>
              <a:gdLst>
                <a:gd name="T0" fmla="*/ 2147483647 w 184"/>
                <a:gd name="T1" fmla="*/ 2147483647 h 294"/>
                <a:gd name="T2" fmla="*/ 2147483647 w 184"/>
                <a:gd name="T3" fmla="*/ 2147483647 h 294"/>
                <a:gd name="T4" fmla="*/ 2147483647 w 184"/>
                <a:gd name="T5" fmla="*/ 2147483647 h 294"/>
                <a:gd name="T6" fmla="*/ 2147483647 w 184"/>
                <a:gd name="T7" fmla="*/ 2147483647 h 294"/>
                <a:gd name="T8" fmla="*/ 2147483647 w 184"/>
                <a:gd name="T9" fmla="*/ 2147483647 h 294"/>
                <a:gd name="T10" fmla="*/ 2147483647 w 184"/>
                <a:gd name="T11" fmla="*/ 2147483647 h 294"/>
                <a:gd name="T12" fmla="*/ 2147483647 w 184"/>
                <a:gd name="T13" fmla="*/ 2147483647 h 294"/>
                <a:gd name="T14" fmla="*/ 2147483647 w 184"/>
                <a:gd name="T15" fmla="*/ 2147483647 h 294"/>
                <a:gd name="T16" fmla="*/ 2147483647 w 184"/>
                <a:gd name="T17" fmla="*/ 2147483647 h 294"/>
                <a:gd name="T18" fmla="*/ 2147483647 w 184"/>
                <a:gd name="T19" fmla="*/ 2147483647 h 294"/>
                <a:gd name="T20" fmla="*/ 2147483647 w 184"/>
                <a:gd name="T21" fmla="*/ 2147483647 h 294"/>
                <a:gd name="T22" fmla="*/ 2147483647 w 184"/>
                <a:gd name="T23" fmla="*/ 2147483647 h 294"/>
                <a:gd name="T24" fmla="*/ 2147483647 w 184"/>
                <a:gd name="T25" fmla="*/ 2147483647 h 294"/>
                <a:gd name="T26" fmla="*/ 2147483647 w 184"/>
                <a:gd name="T27" fmla="*/ 2147483647 h 294"/>
                <a:gd name="T28" fmla="*/ 2147483647 w 184"/>
                <a:gd name="T29" fmla="*/ 2147483647 h 294"/>
                <a:gd name="T30" fmla="*/ 2147483647 w 184"/>
                <a:gd name="T31" fmla="*/ 2147483647 h 294"/>
                <a:gd name="T32" fmla="*/ 2147483647 w 184"/>
                <a:gd name="T33" fmla="*/ 2147483647 h 294"/>
                <a:gd name="T34" fmla="*/ 2147483647 w 184"/>
                <a:gd name="T35" fmla="*/ 2147483647 h 294"/>
                <a:gd name="T36" fmla="*/ 2147483647 w 184"/>
                <a:gd name="T37" fmla="*/ 2147483647 h 294"/>
                <a:gd name="T38" fmla="*/ 2147483647 w 184"/>
                <a:gd name="T39" fmla="*/ 2147483647 h 294"/>
                <a:gd name="T40" fmla="*/ 2147483647 w 184"/>
                <a:gd name="T41" fmla="*/ 2147483647 h 294"/>
                <a:gd name="T42" fmla="*/ 2147483647 w 184"/>
                <a:gd name="T43" fmla="*/ 2147483647 h 294"/>
                <a:gd name="T44" fmla="*/ 2147483647 w 184"/>
                <a:gd name="T45" fmla="*/ 2147483647 h 294"/>
                <a:gd name="T46" fmla="*/ 2147483647 w 184"/>
                <a:gd name="T47" fmla="*/ 2147483647 h 294"/>
                <a:gd name="T48" fmla="*/ 2147483647 w 184"/>
                <a:gd name="T49" fmla="*/ 2147483647 h 294"/>
                <a:gd name="T50" fmla="*/ 2147483647 w 184"/>
                <a:gd name="T51" fmla="*/ 2147483647 h 294"/>
                <a:gd name="T52" fmla="*/ 2147483647 w 184"/>
                <a:gd name="T53" fmla="*/ 2147483647 h 294"/>
                <a:gd name="T54" fmla="*/ 0 w 184"/>
                <a:gd name="T55" fmla="*/ 2147483647 h 294"/>
                <a:gd name="T56" fmla="*/ 0 w 184"/>
                <a:gd name="T57" fmla="*/ 2147483647 h 294"/>
                <a:gd name="T58" fmla="*/ 0 w 184"/>
                <a:gd name="T59" fmla="*/ 0 h 294"/>
                <a:gd name="T60" fmla="*/ 2147483647 w 184"/>
                <a:gd name="T61" fmla="*/ 2147483647 h 294"/>
                <a:gd name="T62" fmla="*/ 2147483647 w 184"/>
                <a:gd name="T63" fmla="*/ 2147483647 h 294"/>
                <a:gd name="T64" fmla="*/ 2147483647 w 184"/>
                <a:gd name="T65" fmla="*/ 2147483647 h 294"/>
                <a:gd name="T66" fmla="*/ 2147483647 w 184"/>
                <a:gd name="T67" fmla="*/ 2147483647 h 294"/>
                <a:gd name="T68" fmla="*/ 2147483647 w 184"/>
                <a:gd name="T69" fmla="*/ 2147483647 h 29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84"/>
                <a:gd name="T106" fmla="*/ 0 h 294"/>
                <a:gd name="T107" fmla="*/ 184 w 184"/>
                <a:gd name="T108" fmla="*/ 294 h 29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84" h="294">
                  <a:moveTo>
                    <a:pt x="55" y="55"/>
                  </a:moveTo>
                  <a:lnTo>
                    <a:pt x="55" y="73"/>
                  </a:lnTo>
                  <a:lnTo>
                    <a:pt x="55" y="110"/>
                  </a:lnTo>
                  <a:lnTo>
                    <a:pt x="55" y="147"/>
                  </a:lnTo>
                  <a:lnTo>
                    <a:pt x="55" y="183"/>
                  </a:lnTo>
                  <a:lnTo>
                    <a:pt x="55" y="202"/>
                  </a:lnTo>
                  <a:lnTo>
                    <a:pt x="55" y="220"/>
                  </a:lnTo>
                  <a:lnTo>
                    <a:pt x="74" y="220"/>
                  </a:lnTo>
                  <a:lnTo>
                    <a:pt x="92" y="220"/>
                  </a:lnTo>
                  <a:lnTo>
                    <a:pt x="129" y="220"/>
                  </a:lnTo>
                  <a:lnTo>
                    <a:pt x="147" y="220"/>
                  </a:lnTo>
                  <a:lnTo>
                    <a:pt x="166" y="238"/>
                  </a:lnTo>
                  <a:lnTo>
                    <a:pt x="184" y="238"/>
                  </a:lnTo>
                  <a:lnTo>
                    <a:pt x="184" y="257"/>
                  </a:lnTo>
                  <a:lnTo>
                    <a:pt x="184" y="275"/>
                  </a:lnTo>
                  <a:lnTo>
                    <a:pt x="166" y="275"/>
                  </a:lnTo>
                  <a:lnTo>
                    <a:pt x="129" y="294"/>
                  </a:lnTo>
                  <a:lnTo>
                    <a:pt x="92" y="294"/>
                  </a:lnTo>
                  <a:lnTo>
                    <a:pt x="55" y="275"/>
                  </a:lnTo>
                  <a:lnTo>
                    <a:pt x="37" y="275"/>
                  </a:lnTo>
                  <a:lnTo>
                    <a:pt x="19" y="257"/>
                  </a:lnTo>
                  <a:lnTo>
                    <a:pt x="19" y="238"/>
                  </a:lnTo>
                  <a:lnTo>
                    <a:pt x="19" y="220"/>
                  </a:lnTo>
                  <a:lnTo>
                    <a:pt x="19" y="183"/>
                  </a:lnTo>
                  <a:lnTo>
                    <a:pt x="19" y="147"/>
                  </a:lnTo>
                  <a:lnTo>
                    <a:pt x="0" y="110"/>
                  </a:lnTo>
                  <a:lnTo>
                    <a:pt x="0" y="55"/>
                  </a:lnTo>
                  <a:lnTo>
                    <a:pt x="0" y="0"/>
                  </a:lnTo>
                  <a:lnTo>
                    <a:pt x="19" y="18"/>
                  </a:lnTo>
                  <a:lnTo>
                    <a:pt x="37" y="36"/>
                  </a:lnTo>
                  <a:lnTo>
                    <a:pt x="55" y="55"/>
                  </a:lnTo>
                </a:path>
              </a:pathLst>
            </a:custGeom>
            <a:solidFill>
              <a:srgbClr val="C00000"/>
            </a:solidFill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08" name="Freeform 55"/>
            <p:cNvSpPr>
              <a:spLocks/>
            </p:cNvSpPr>
            <p:nvPr/>
          </p:nvSpPr>
          <p:spPr bwMode="auto">
            <a:xfrm>
              <a:off x="10118622" y="3164176"/>
              <a:ext cx="189168" cy="18000"/>
            </a:xfrm>
            <a:custGeom>
              <a:avLst/>
              <a:gdLst>
                <a:gd name="T0" fmla="*/ 2147483647 w 423"/>
                <a:gd name="T1" fmla="*/ 2147483647 h 73"/>
                <a:gd name="T2" fmla="*/ 2147483647 w 423"/>
                <a:gd name="T3" fmla="*/ 2147483647 h 73"/>
                <a:gd name="T4" fmla="*/ 2147483647 w 423"/>
                <a:gd name="T5" fmla="*/ 0 h 73"/>
                <a:gd name="T6" fmla="*/ 2147483647 w 423"/>
                <a:gd name="T7" fmla="*/ 0 h 73"/>
                <a:gd name="T8" fmla="*/ 2147483647 w 423"/>
                <a:gd name="T9" fmla="*/ 0 h 73"/>
                <a:gd name="T10" fmla="*/ 2147483647 w 423"/>
                <a:gd name="T11" fmla="*/ 0 h 73"/>
                <a:gd name="T12" fmla="*/ 2147483647 w 423"/>
                <a:gd name="T13" fmla="*/ 0 h 73"/>
                <a:gd name="T14" fmla="*/ 2147483647 w 423"/>
                <a:gd name="T15" fmla="*/ 2147483647 h 73"/>
                <a:gd name="T16" fmla="*/ 2147483647 w 423"/>
                <a:gd name="T17" fmla="*/ 2147483647 h 73"/>
                <a:gd name="T18" fmla="*/ 2147483647 w 423"/>
                <a:gd name="T19" fmla="*/ 2147483647 h 73"/>
                <a:gd name="T20" fmla="*/ 2147483647 w 423"/>
                <a:gd name="T21" fmla="*/ 2147483647 h 73"/>
                <a:gd name="T22" fmla="*/ 2147483647 w 423"/>
                <a:gd name="T23" fmla="*/ 2147483647 h 73"/>
                <a:gd name="T24" fmla="*/ 2147483647 w 423"/>
                <a:gd name="T25" fmla="*/ 2147483647 h 73"/>
                <a:gd name="T26" fmla="*/ 2147483647 w 423"/>
                <a:gd name="T27" fmla="*/ 2147483647 h 73"/>
                <a:gd name="T28" fmla="*/ 2147483647 w 423"/>
                <a:gd name="T29" fmla="*/ 2147483647 h 73"/>
                <a:gd name="T30" fmla="*/ 2147483647 w 423"/>
                <a:gd name="T31" fmla="*/ 2147483647 h 73"/>
                <a:gd name="T32" fmla="*/ 0 w 423"/>
                <a:gd name="T33" fmla="*/ 2147483647 h 73"/>
                <a:gd name="T34" fmla="*/ 0 w 423"/>
                <a:gd name="T35" fmla="*/ 2147483647 h 73"/>
                <a:gd name="T36" fmla="*/ 2147483647 w 423"/>
                <a:gd name="T37" fmla="*/ 2147483647 h 73"/>
                <a:gd name="T38" fmla="*/ 2147483647 w 423"/>
                <a:gd name="T39" fmla="*/ 2147483647 h 73"/>
                <a:gd name="T40" fmla="*/ 2147483647 w 423"/>
                <a:gd name="T41" fmla="*/ 2147483647 h 73"/>
                <a:gd name="T42" fmla="*/ 2147483647 w 423"/>
                <a:gd name="T43" fmla="*/ 2147483647 h 73"/>
                <a:gd name="T44" fmla="*/ 2147483647 w 423"/>
                <a:gd name="T45" fmla="*/ 2147483647 h 7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423"/>
                <a:gd name="T70" fmla="*/ 0 h 73"/>
                <a:gd name="T71" fmla="*/ 423 w 423"/>
                <a:gd name="T72" fmla="*/ 73 h 7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423" h="73">
                  <a:moveTo>
                    <a:pt x="165" y="18"/>
                  </a:moveTo>
                  <a:lnTo>
                    <a:pt x="220" y="18"/>
                  </a:lnTo>
                  <a:lnTo>
                    <a:pt x="276" y="0"/>
                  </a:lnTo>
                  <a:lnTo>
                    <a:pt x="312" y="0"/>
                  </a:lnTo>
                  <a:lnTo>
                    <a:pt x="331" y="0"/>
                  </a:lnTo>
                  <a:lnTo>
                    <a:pt x="367" y="0"/>
                  </a:lnTo>
                  <a:lnTo>
                    <a:pt x="386" y="0"/>
                  </a:lnTo>
                  <a:lnTo>
                    <a:pt x="404" y="18"/>
                  </a:lnTo>
                  <a:lnTo>
                    <a:pt x="423" y="37"/>
                  </a:lnTo>
                  <a:lnTo>
                    <a:pt x="367" y="37"/>
                  </a:lnTo>
                  <a:lnTo>
                    <a:pt x="312" y="55"/>
                  </a:lnTo>
                  <a:lnTo>
                    <a:pt x="239" y="55"/>
                  </a:lnTo>
                  <a:lnTo>
                    <a:pt x="184" y="55"/>
                  </a:lnTo>
                  <a:lnTo>
                    <a:pt x="129" y="73"/>
                  </a:lnTo>
                  <a:lnTo>
                    <a:pt x="73" y="73"/>
                  </a:lnTo>
                  <a:lnTo>
                    <a:pt x="37" y="73"/>
                  </a:lnTo>
                  <a:lnTo>
                    <a:pt x="0" y="73"/>
                  </a:lnTo>
                  <a:lnTo>
                    <a:pt x="0" y="37"/>
                  </a:lnTo>
                  <a:lnTo>
                    <a:pt x="37" y="37"/>
                  </a:lnTo>
                  <a:lnTo>
                    <a:pt x="73" y="37"/>
                  </a:lnTo>
                  <a:lnTo>
                    <a:pt x="110" y="18"/>
                  </a:lnTo>
                  <a:lnTo>
                    <a:pt x="165" y="18"/>
                  </a:lnTo>
                </a:path>
              </a:pathLst>
            </a:custGeom>
            <a:solidFill>
              <a:srgbClr val="C00000"/>
            </a:solidFill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09" name="Freeform 56"/>
            <p:cNvSpPr>
              <a:spLocks/>
            </p:cNvSpPr>
            <p:nvPr/>
          </p:nvSpPr>
          <p:spPr bwMode="auto">
            <a:xfrm>
              <a:off x="10102076" y="2958462"/>
              <a:ext cx="252000" cy="288000"/>
            </a:xfrm>
            <a:custGeom>
              <a:avLst/>
              <a:gdLst>
                <a:gd name="T0" fmla="*/ 2147483647 w 607"/>
                <a:gd name="T1" fmla="*/ 2147483647 h 644"/>
                <a:gd name="T2" fmla="*/ 2147483647 w 607"/>
                <a:gd name="T3" fmla="*/ 2147483647 h 644"/>
                <a:gd name="T4" fmla="*/ 2147483647 w 607"/>
                <a:gd name="T5" fmla="*/ 2147483647 h 644"/>
                <a:gd name="T6" fmla="*/ 2147483647 w 607"/>
                <a:gd name="T7" fmla="*/ 2147483647 h 644"/>
                <a:gd name="T8" fmla="*/ 2147483647 w 607"/>
                <a:gd name="T9" fmla="*/ 2147483647 h 644"/>
                <a:gd name="T10" fmla="*/ 2147483647 w 607"/>
                <a:gd name="T11" fmla="*/ 2147483647 h 644"/>
                <a:gd name="T12" fmla="*/ 2147483647 w 607"/>
                <a:gd name="T13" fmla="*/ 2147483647 h 644"/>
                <a:gd name="T14" fmla="*/ 2147483647 w 607"/>
                <a:gd name="T15" fmla="*/ 2147483647 h 644"/>
                <a:gd name="T16" fmla="*/ 2147483647 w 607"/>
                <a:gd name="T17" fmla="*/ 2147483647 h 644"/>
                <a:gd name="T18" fmla="*/ 2147483647 w 607"/>
                <a:gd name="T19" fmla="*/ 2147483647 h 644"/>
                <a:gd name="T20" fmla="*/ 2147483647 w 607"/>
                <a:gd name="T21" fmla="*/ 2147483647 h 644"/>
                <a:gd name="T22" fmla="*/ 2147483647 w 607"/>
                <a:gd name="T23" fmla="*/ 2147483647 h 644"/>
                <a:gd name="T24" fmla="*/ 2147483647 w 607"/>
                <a:gd name="T25" fmla="*/ 2147483647 h 644"/>
                <a:gd name="T26" fmla="*/ 2147483647 w 607"/>
                <a:gd name="T27" fmla="*/ 2147483647 h 644"/>
                <a:gd name="T28" fmla="*/ 2147483647 w 607"/>
                <a:gd name="T29" fmla="*/ 2147483647 h 644"/>
                <a:gd name="T30" fmla="*/ 2147483647 w 607"/>
                <a:gd name="T31" fmla="*/ 2147483647 h 644"/>
                <a:gd name="T32" fmla="*/ 2147483647 w 607"/>
                <a:gd name="T33" fmla="*/ 2147483647 h 644"/>
                <a:gd name="T34" fmla="*/ 2147483647 w 607"/>
                <a:gd name="T35" fmla="*/ 2147483647 h 644"/>
                <a:gd name="T36" fmla="*/ 2147483647 w 607"/>
                <a:gd name="T37" fmla="*/ 2147483647 h 644"/>
                <a:gd name="T38" fmla="*/ 2147483647 w 607"/>
                <a:gd name="T39" fmla="*/ 2147483647 h 644"/>
                <a:gd name="T40" fmla="*/ 2147483647 w 607"/>
                <a:gd name="T41" fmla="*/ 2147483647 h 644"/>
                <a:gd name="T42" fmla="*/ 2147483647 w 607"/>
                <a:gd name="T43" fmla="*/ 2147483647 h 644"/>
                <a:gd name="T44" fmla="*/ 2147483647 w 607"/>
                <a:gd name="T45" fmla="*/ 2147483647 h 644"/>
                <a:gd name="T46" fmla="*/ 2147483647 w 607"/>
                <a:gd name="T47" fmla="*/ 2147483647 h 644"/>
                <a:gd name="T48" fmla="*/ 0 w 607"/>
                <a:gd name="T49" fmla="*/ 2147483647 h 644"/>
                <a:gd name="T50" fmla="*/ 2147483647 w 607"/>
                <a:gd name="T51" fmla="*/ 2147483647 h 644"/>
                <a:gd name="T52" fmla="*/ 2147483647 w 607"/>
                <a:gd name="T53" fmla="*/ 2147483647 h 644"/>
                <a:gd name="T54" fmla="*/ 2147483647 w 607"/>
                <a:gd name="T55" fmla="*/ 2147483647 h 644"/>
                <a:gd name="T56" fmla="*/ 2147483647 w 607"/>
                <a:gd name="T57" fmla="*/ 2147483647 h 644"/>
                <a:gd name="T58" fmla="*/ 2147483647 w 607"/>
                <a:gd name="T59" fmla="*/ 2147483647 h 644"/>
                <a:gd name="T60" fmla="*/ 2147483647 w 607"/>
                <a:gd name="T61" fmla="*/ 0 h 644"/>
                <a:gd name="T62" fmla="*/ 2147483647 w 607"/>
                <a:gd name="T63" fmla="*/ 0 h 644"/>
                <a:gd name="T64" fmla="*/ 2147483647 w 607"/>
                <a:gd name="T65" fmla="*/ 0 h 644"/>
                <a:gd name="T66" fmla="*/ 2147483647 w 607"/>
                <a:gd name="T67" fmla="*/ 2147483647 h 644"/>
                <a:gd name="T68" fmla="*/ 2147483647 w 607"/>
                <a:gd name="T69" fmla="*/ 2147483647 h 644"/>
                <a:gd name="T70" fmla="*/ 2147483647 w 607"/>
                <a:gd name="T71" fmla="*/ 2147483647 h 64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07"/>
                <a:gd name="T109" fmla="*/ 0 h 644"/>
                <a:gd name="T110" fmla="*/ 607 w 607"/>
                <a:gd name="T111" fmla="*/ 644 h 64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07" h="644">
                  <a:moveTo>
                    <a:pt x="607" y="74"/>
                  </a:moveTo>
                  <a:lnTo>
                    <a:pt x="607" y="92"/>
                  </a:lnTo>
                  <a:lnTo>
                    <a:pt x="588" y="111"/>
                  </a:lnTo>
                  <a:lnTo>
                    <a:pt x="588" y="129"/>
                  </a:lnTo>
                  <a:lnTo>
                    <a:pt x="588" y="147"/>
                  </a:lnTo>
                  <a:lnTo>
                    <a:pt x="570" y="184"/>
                  </a:lnTo>
                  <a:lnTo>
                    <a:pt x="570" y="221"/>
                  </a:lnTo>
                  <a:lnTo>
                    <a:pt x="570" y="276"/>
                  </a:lnTo>
                  <a:lnTo>
                    <a:pt x="551" y="331"/>
                  </a:lnTo>
                  <a:lnTo>
                    <a:pt x="551" y="405"/>
                  </a:lnTo>
                  <a:lnTo>
                    <a:pt x="533" y="478"/>
                  </a:lnTo>
                  <a:lnTo>
                    <a:pt x="515" y="533"/>
                  </a:lnTo>
                  <a:lnTo>
                    <a:pt x="515" y="570"/>
                  </a:lnTo>
                  <a:lnTo>
                    <a:pt x="496" y="607"/>
                  </a:lnTo>
                  <a:lnTo>
                    <a:pt x="478" y="625"/>
                  </a:lnTo>
                  <a:lnTo>
                    <a:pt x="460" y="644"/>
                  </a:lnTo>
                  <a:lnTo>
                    <a:pt x="441" y="644"/>
                  </a:lnTo>
                  <a:lnTo>
                    <a:pt x="441" y="625"/>
                  </a:lnTo>
                  <a:lnTo>
                    <a:pt x="441" y="607"/>
                  </a:lnTo>
                  <a:lnTo>
                    <a:pt x="441" y="588"/>
                  </a:lnTo>
                  <a:lnTo>
                    <a:pt x="441" y="552"/>
                  </a:lnTo>
                  <a:lnTo>
                    <a:pt x="423" y="515"/>
                  </a:lnTo>
                  <a:lnTo>
                    <a:pt x="404" y="478"/>
                  </a:lnTo>
                  <a:lnTo>
                    <a:pt x="441" y="497"/>
                  </a:lnTo>
                  <a:lnTo>
                    <a:pt x="460" y="497"/>
                  </a:lnTo>
                  <a:lnTo>
                    <a:pt x="478" y="478"/>
                  </a:lnTo>
                  <a:lnTo>
                    <a:pt x="478" y="460"/>
                  </a:lnTo>
                  <a:lnTo>
                    <a:pt x="478" y="423"/>
                  </a:lnTo>
                  <a:lnTo>
                    <a:pt x="496" y="368"/>
                  </a:lnTo>
                  <a:lnTo>
                    <a:pt x="496" y="313"/>
                  </a:lnTo>
                  <a:lnTo>
                    <a:pt x="515" y="239"/>
                  </a:lnTo>
                  <a:lnTo>
                    <a:pt x="515" y="184"/>
                  </a:lnTo>
                  <a:lnTo>
                    <a:pt x="515" y="147"/>
                  </a:lnTo>
                  <a:lnTo>
                    <a:pt x="515" y="111"/>
                  </a:lnTo>
                  <a:lnTo>
                    <a:pt x="515" y="92"/>
                  </a:lnTo>
                  <a:lnTo>
                    <a:pt x="515" y="74"/>
                  </a:lnTo>
                  <a:lnTo>
                    <a:pt x="478" y="56"/>
                  </a:lnTo>
                  <a:lnTo>
                    <a:pt x="460" y="56"/>
                  </a:lnTo>
                  <a:lnTo>
                    <a:pt x="441" y="56"/>
                  </a:lnTo>
                  <a:lnTo>
                    <a:pt x="404" y="56"/>
                  </a:lnTo>
                  <a:lnTo>
                    <a:pt x="349" y="74"/>
                  </a:lnTo>
                  <a:lnTo>
                    <a:pt x="276" y="74"/>
                  </a:lnTo>
                  <a:lnTo>
                    <a:pt x="202" y="92"/>
                  </a:lnTo>
                  <a:lnTo>
                    <a:pt x="110" y="111"/>
                  </a:lnTo>
                  <a:lnTo>
                    <a:pt x="0" y="111"/>
                  </a:lnTo>
                  <a:lnTo>
                    <a:pt x="0" y="74"/>
                  </a:lnTo>
                  <a:lnTo>
                    <a:pt x="19" y="74"/>
                  </a:lnTo>
                  <a:lnTo>
                    <a:pt x="74" y="74"/>
                  </a:lnTo>
                  <a:lnTo>
                    <a:pt x="129" y="56"/>
                  </a:lnTo>
                  <a:lnTo>
                    <a:pt x="202" y="56"/>
                  </a:lnTo>
                  <a:lnTo>
                    <a:pt x="276" y="37"/>
                  </a:lnTo>
                  <a:lnTo>
                    <a:pt x="331" y="37"/>
                  </a:lnTo>
                  <a:lnTo>
                    <a:pt x="386" y="19"/>
                  </a:lnTo>
                  <a:lnTo>
                    <a:pt x="423" y="19"/>
                  </a:lnTo>
                  <a:lnTo>
                    <a:pt x="441" y="19"/>
                  </a:lnTo>
                  <a:lnTo>
                    <a:pt x="460" y="0"/>
                  </a:lnTo>
                  <a:lnTo>
                    <a:pt x="478" y="0"/>
                  </a:lnTo>
                  <a:lnTo>
                    <a:pt x="496" y="0"/>
                  </a:lnTo>
                  <a:lnTo>
                    <a:pt x="515" y="0"/>
                  </a:lnTo>
                  <a:lnTo>
                    <a:pt x="533" y="0"/>
                  </a:lnTo>
                  <a:lnTo>
                    <a:pt x="570" y="37"/>
                  </a:lnTo>
                  <a:lnTo>
                    <a:pt x="588" y="37"/>
                  </a:lnTo>
                  <a:lnTo>
                    <a:pt x="588" y="56"/>
                  </a:lnTo>
                  <a:lnTo>
                    <a:pt x="607" y="74"/>
                  </a:lnTo>
                </a:path>
              </a:pathLst>
            </a:custGeom>
            <a:solidFill>
              <a:srgbClr val="C00000"/>
            </a:solidFill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4792" name="Freeform 52"/>
          <p:cNvSpPr>
            <a:spLocks/>
          </p:cNvSpPr>
          <p:nvPr/>
        </p:nvSpPr>
        <p:spPr bwMode="auto">
          <a:xfrm>
            <a:off x="7886700" y="2970213"/>
            <a:ext cx="25400" cy="252412"/>
          </a:xfrm>
          <a:custGeom>
            <a:avLst/>
            <a:gdLst>
              <a:gd name="T0" fmla="*/ 0 w 92"/>
              <a:gd name="T1" fmla="*/ 2147483647 h 514"/>
              <a:gd name="T2" fmla="*/ 0 w 92"/>
              <a:gd name="T3" fmla="*/ 2147483647 h 514"/>
              <a:gd name="T4" fmla="*/ 0 w 92"/>
              <a:gd name="T5" fmla="*/ 2147483647 h 514"/>
              <a:gd name="T6" fmla="*/ 0 w 92"/>
              <a:gd name="T7" fmla="*/ 2147483647 h 514"/>
              <a:gd name="T8" fmla="*/ 0 w 92"/>
              <a:gd name="T9" fmla="*/ 0 h 514"/>
              <a:gd name="T10" fmla="*/ 0 w 92"/>
              <a:gd name="T11" fmla="*/ 0 h 514"/>
              <a:gd name="T12" fmla="*/ 2147483647 w 92"/>
              <a:gd name="T13" fmla="*/ 2147483647 h 514"/>
              <a:gd name="T14" fmla="*/ 2147483647 w 92"/>
              <a:gd name="T15" fmla="*/ 2147483647 h 514"/>
              <a:gd name="T16" fmla="*/ 2147483647 w 92"/>
              <a:gd name="T17" fmla="*/ 2147483647 h 514"/>
              <a:gd name="T18" fmla="*/ 2147483647 w 92"/>
              <a:gd name="T19" fmla="*/ 2147483647 h 514"/>
              <a:gd name="T20" fmla="*/ 2147483647 w 92"/>
              <a:gd name="T21" fmla="*/ 2147483647 h 514"/>
              <a:gd name="T22" fmla="*/ 2147483647 w 92"/>
              <a:gd name="T23" fmla="*/ 2147483647 h 514"/>
              <a:gd name="T24" fmla="*/ 2147483647 w 92"/>
              <a:gd name="T25" fmla="*/ 2147483647 h 514"/>
              <a:gd name="T26" fmla="*/ 2147483647 w 92"/>
              <a:gd name="T27" fmla="*/ 2147483647 h 514"/>
              <a:gd name="T28" fmla="*/ 2147483647 w 92"/>
              <a:gd name="T29" fmla="*/ 2147483647 h 514"/>
              <a:gd name="T30" fmla="*/ 2147483647 w 92"/>
              <a:gd name="T31" fmla="*/ 2147483647 h 514"/>
              <a:gd name="T32" fmla="*/ 2147483647 w 92"/>
              <a:gd name="T33" fmla="*/ 2147483647 h 514"/>
              <a:gd name="T34" fmla="*/ 2147483647 w 92"/>
              <a:gd name="T35" fmla="*/ 2147483647 h 514"/>
              <a:gd name="T36" fmla="*/ 2147483647 w 92"/>
              <a:gd name="T37" fmla="*/ 2147483647 h 514"/>
              <a:gd name="T38" fmla="*/ 2147483647 w 92"/>
              <a:gd name="T39" fmla="*/ 2147483647 h 514"/>
              <a:gd name="T40" fmla="*/ 2147483647 w 92"/>
              <a:gd name="T41" fmla="*/ 2147483647 h 514"/>
              <a:gd name="T42" fmla="*/ 2147483647 w 92"/>
              <a:gd name="T43" fmla="*/ 2147483647 h 514"/>
              <a:gd name="T44" fmla="*/ 2147483647 w 92"/>
              <a:gd name="T45" fmla="*/ 2147483647 h 514"/>
              <a:gd name="T46" fmla="*/ 2147483647 w 92"/>
              <a:gd name="T47" fmla="*/ 2147483647 h 514"/>
              <a:gd name="T48" fmla="*/ 2147483647 w 92"/>
              <a:gd name="T49" fmla="*/ 2147483647 h 514"/>
              <a:gd name="T50" fmla="*/ 2147483647 w 92"/>
              <a:gd name="T51" fmla="*/ 2147483647 h 514"/>
              <a:gd name="T52" fmla="*/ 2147483647 w 92"/>
              <a:gd name="T53" fmla="*/ 2147483647 h 514"/>
              <a:gd name="T54" fmla="*/ 2147483647 w 92"/>
              <a:gd name="T55" fmla="*/ 2147483647 h 514"/>
              <a:gd name="T56" fmla="*/ 2147483647 w 92"/>
              <a:gd name="T57" fmla="*/ 2147483647 h 514"/>
              <a:gd name="T58" fmla="*/ 2147483647 w 92"/>
              <a:gd name="T59" fmla="*/ 2147483647 h 514"/>
              <a:gd name="T60" fmla="*/ 2147483647 w 92"/>
              <a:gd name="T61" fmla="*/ 2147483647 h 514"/>
              <a:gd name="T62" fmla="*/ 2147483647 w 92"/>
              <a:gd name="T63" fmla="*/ 2147483647 h 514"/>
              <a:gd name="T64" fmla="*/ 2147483647 w 92"/>
              <a:gd name="T65" fmla="*/ 2147483647 h 514"/>
              <a:gd name="T66" fmla="*/ 0 w 92"/>
              <a:gd name="T67" fmla="*/ 2147483647 h 514"/>
              <a:gd name="T68" fmla="*/ 0 w 92"/>
              <a:gd name="T69" fmla="*/ 2147483647 h 514"/>
              <a:gd name="T70" fmla="*/ 0 w 92"/>
              <a:gd name="T71" fmla="*/ 2147483647 h 51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92"/>
              <a:gd name="T109" fmla="*/ 0 h 514"/>
              <a:gd name="T110" fmla="*/ 92 w 92"/>
              <a:gd name="T111" fmla="*/ 514 h 514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92" h="514">
                <a:moveTo>
                  <a:pt x="0" y="55"/>
                </a:moveTo>
                <a:lnTo>
                  <a:pt x="0" y="36"/>
                </a:lnTo>
                <a:lnTo>
                  <a:pt x="0" y="18"/>
                </a:lnTo>
                <a:lnTo>
                  <a:pt x="0" y="0"/>
                </a:lnTo>
                <a:lnTo>
                  <a:pt x="19" y="18"/>
                </a:lnTo>
                <a:lnTo>
                  <a:pt x="37" y="18"/>
                </a:lnTo>
                <a:lnTo>
                  <a:pt x="56" y="18"/>
                </a:lnTo>
                <a:lnTo>
                  <a:pt x="74" y="73"/>
                </a:lnTo>
                <a:lnTo>
                  <a:pt x="74" y="128"/>
                </a:lnTo>
                <a:lnTo>
                  <a:pt x="74" y="202"/>
                </a:lnTo>
                <a:lnTo>
                  <a:pt x="92" y="294"/>
                </a:lnTo>
                <a:lnTo>
                  <a:pt x="92" y="349"/>
                </a:lnTo>
                <a:lnTo>
                  <a:pt x="92" y="385"/>
                </a:lnTo>
                <a:lnTo>
                  <a:pt x="92" y="422"/>
                </a:lnTo>
                <a:lnTo>
                  <a:pt x="92" y="459"/>
                </a:lnTo>
                <a:lnTo>
                  <a:pt x="92" y="477"/>
                </a:lnTo>
                <a:lnTo>
                  <a:pt x="92" y="496"/>
                </a:lnTo>
                <a:lnTo>
                  <a:pt x="92" y="514"/>
                </a:lnTo>
                <a:lnTo>
                  <a:pt x="74" y="514"/>
                </a:lnTo>
                <a:lnTo>
                  <a:pt x="74" y="496"/>
                </a:lnTo>
                <a:lnTo>
                  <a:pt x="74" y="477"/>
                </a:lnTo>
                <a:lnTo>
                  <a:pt x="56" y="459"/>
                </a:lnTo>
                <a:lnTo>
                  <a:pt x="56" y="385"/>
                </a:lnTo>
                <a:lnTo>
                  <a:pt x="37" y="312"/>
                </a:lnTo>
                <a:lnTo>
                  <a:pt x="37" y="238"/>
                </a:lnTo>
                <a:lnTo>
                  <a:pt x="19" y="165"/>
                </a:lnTo>
                <a:lnTo>
                  <a:pt x="19" y="128"/>
                </a:lnTo>
                <a:lnTo>
                  <a:pt x="19" y="91"/>
                </a:lnTo>
                <a:lnTo>
                  <a:pt x="0" y="73"/>
                </a:lnTo>
                <a:lnTo>
                  <a:pt x="0" y="55"/>
                </a:lnTo>
              </a:path>
            </a:pathLst>
          </a:custGeom>
          <a:solidFill>
            <a:srgbClr val="C00000"/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4793" name="组合 148"/>
          <p:cNvGrpSpPr>
            <a:grpSpLocks/>
          </p:cNvGrpSpPr>
          <p:nvPr/>
        </p:nvGrpSpPr>
        <p:grpSpPr bwMode="auto">
          <a:xfrm>
            <a:off x="8194675" y="2955925"/>
            <a:ext cx="268288" cy="287338"/>
            <a:chOff x="8317929" y="2958462"/>
            <a:chExt cx="268547" cy="288000"/>
          </a:xfrm>
        </p:grpSpPr>
        <p:sp>
          <p:nvSpPr>
            <p:cNvPr id="74803" name="Freeform 52"/>
            <p:cNvSpPr>
              <a:spLocks/>
            </p:cNvSpPr>
            <p:nvPr/>
          </p:nvSpPr>
          <p:spPr bwMode="auto">
            <a:xfrm>
              <a:off x="8317929" y="2983505"/>
              <a:ext cx="25200" cy="229863"/>
            </a:xfrm>
            <a:custGeom>
              <a:avLst/>
              <a:gdLst>
                <a:gd name="T0" fmla="*/ 0 w 92"/>
                <a:gd name="T1" fmla="*/ 2147483647 h 514"/>
                <a:gd name="T2" fmla="*/ 0 w 92"/>
                <a:gd name="T3" fmla="*/ 2147483647 h 514"/>
                <a:gd name="T4" fmla="*/ 0 w 92"/>
                <a:gd name="T5" fmla="*/ 2147483647 h 514"/>
                <a:gd name="T6" fmla="*/ 0 w 92"/>
                <a:gd name="T7" fmla="*/ 2147483647 h 514"/>
                <a:gd name="T8" fmla="*/ 0 w 92"/>
                <a:gd name="T9" fmla="*/ 0 h 514"/>
                <a:gd name="T10" fmla="*/ 0 w 92"/>
                <a:gd name="T11" fmla="*/ 0 h 514"/>
                <a:gd name="T12" fmla="*/ 2147483647 w 92"/>
                <a:gd name="T13" fmla="*/ 2147483647 h 514"/>
                <a:gd name="T14" fmla="*/ 2147483647 w 92"/>
                <a:gd name="T15" fmla="*/ 2147483647 h 514"/>
                <a:gd name="T16" fmla="*/ 2147483647 w 92"/>
                <a:gd name="T17" fmla="*/ 2147483647 h 514"/>
                <a:gd name="T18" fmla="*/ 2147483647 w 92"/>
                <a:gd name="T19" fmla="*/ 2147483647 h 514"/>
                <a:gd name="T20" fmla="*/ 2147483647 w 92"/>
                <a:gd name="T21" fmla="*/ 2147483647 h 514"/>
                <a:gd name="T22" fmla="*/ 2147483647 w 92"/>
                <a:gd name="T23" fmla="*/ 2147483647 h 514"/>
                <a:gd name="T24" fmla="*/ 2147483647 w 92"/>
                <a:gd name="T25" fmla="*/ 2147483647 h 514"/>
                <a:gd name="T26" fmla="*/ 2147483647 w 92"/>
                <a:gd name="T27" fmla="*/ 2147483647 h 514"/>
                <a:gd name="T28" fmla="*/ 2147483647 w 92"/>
                <a:gd name="T29" fmla="*/ 2147483647 h 514"/>
                <a:gd name="T30" fmla="*/ 2147483647 w 92"/>
                <a:gd name="T31" fmla="*/ 2147483647 h 514"/>
                <a:gd name="T32" fmla="*/ 2147483647 w 92"/>
                <a:gd name="T33" fmla="*/ 2147483647 h 514"/>
                <a:gd name="T34" fmla="*/ 2147483647 w 92"/>
                <a:gd name="T35" fmla="*/ 2147483647 h 514"/>
                <a:gd name="T36" fmla="*/ 2147483647 w 92"/>
                <a:gd name="T37" fmla="*/ 2147483647 h 514"/>
                <a:gd name="T38" fmla="*/ 2147483647 w 92"/>
                <a:gd name="T39" fmla="*/ 2147483647 h 514"/>
                <a:gd name="T40" fmla="*/ 2147483647 w 92"/>
                <a:gd name="T41" fmla="*/ 2147483647 h 514"/>
                <a:gd name="T42" fmla="*/ 2147483647 w 92"/>
                <a:gd name="T43" fmla="*/ 2147483647 h 514"/>
                <a:gd name="T44" fmla="*/ 2147483647 w 92"/>
                <a:gd name="T45" fmla="*/ 2147483647 h 514"/>
                <a:gd name="T46" fmla="*/ 2147483647 w 92"/>
                <a:gd name="T47" fmla="*/ 2147483647 h 514"/>
                <a:gd name="T48" fmla="*/ 2147483647 w 92"/>
                <a:gd name="T49" fmla="*/ 2147483647 h 514"/>
                <a:gd name="T50" fmla="*/ 2147483647 w 92"/>
                <a:gd name="T51" fmla="*/ 2147483647 h 514"/>
                <a:gd name="T52" fmla="*/ 2147483647 w 92"/>
                <a:gd name="T53" fmla="*/ 2147483647 h 514"/>
                <a:gd name="T54" fmla="*/ 2147483647 w 92"/>
                <a:gd name="T55" fmla="*/ 2147483647 h 514"/>
                <a:gd name="T56" fmla="*/ 2147483647 w 92"/>
                <a:gd name="T57" fmla="*/ 2147483647 h 514"/>
                <a:gd name="T58" fmla="*/ 2147483647 w 92"/>
                <a:gd name="T59" fmla="*/ 2147483647 h 514"/>
                <a:gd name="T60" fmla="*/ 2147483647 w 92"/>
                <a:gd name="T61" fmla="*/ 2147483647 h 514"/>
                <a:gd name="T62" fmla="*/ 2147483647 w 92"/>
                <a:gd name="T63" fmla="*/ 2147483647 h 514"/>
                <a:gd name="T64" fmla="*/ 2147483647 w 92"/>
                <a:gd name="T65" fmla="*/ 2147483647 h 514"/>
                <a:gd name="T66" fmla="*/ 0 w 92"/>
                <a:gd name="T67" fmla="*/ 2147483647 h 514"/>
                <a:gd name="T68" fmla="*/ 0 w 92"/>
                <a:gd name="T69" fmla="*/ 2147483647 h 514"/>
                <a:gd name="T70" fmla="*/ 0 w 92"/>
                <a:gd name="T71" fmla="*/ 2147483647 h 51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2"/>
                <a:gd name="T109" fmla="*/ 0 h 514"/>
                <a:gd name="T110" fmla="*/ 92 w 92"/>
                <a:gd name="T111" fmla="*/ 514 h 51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2" h="514">
                  <a:moveTo>
                    <a:pt x="0" y="55"/>
                  </a:moveTo>
                  <a:lnTo>
                    <a:pt x="0" y="36"/>
                  </a:lnTo>
                  <a:lnTo>
                    <a:pt x="0" y="18"/>
                  </a:lnTo>
                  <a:lnTo>
                    <a:pt x="0" y="0"/>
                  </a:lnTo>
                  <a:lnTo>
                    <a:pt x="19" y="18"/>
                  </a:lnTo>
                  <a:lnTo>
                    <a:pt x="37" y="18"/>
                  </a:lnTo>
                  <a:lnTo>
                    <a:pt x="56" y="18"/>
                  </a:lnTo>
                  <a:lnTo>
                    <a:pt x="74" y="73"/>
                  </a:lnTo>
                  <a:lnTo>
                    <a:pt x="74" y="128"/>
                  </a:lnTo>
                  <a:lnTo>
                    <a:pt x="74" y="202"/>
                  </a:lnTo>
                  <a:lnTo>
                    <a:pt x="92" y="294"/>
                  </a:lnTo>
                  <a:lnTo>
                    <a:pt x="92" y="349"/>
                  </a:lnTo>
                  <a:lnTo>
                    <a:pt x="92" y="385"/>
                  </a:lnTo>
                  <a:lnTo>
                    <a:pt x="92" y="422"/>
                  </a:lnTo>
                  <a:lnTo>
                    <a:pt x="92" y="459"/>
                  </a:lnTo>
                  <a:lnTo>
                    <a:pt x="92" y="477"/>
                  </a:lnTo>
                  <a:lnTo>
                    <a:pt x="92" y="496"/>
                  </a:lnTo>
                  <a:lnTo>
                    <a:pt x="92" y="514"/>
                  </a:lnTo>
                  <a:lnTo>
                    <a:pt x="74" y="514"/>
                  </a:lnTo>
                  <a:lnTo>
                    <a:pt x="74" y="496"/>
                  </a:lnTo>
                  <a:lnTo>
                    <a:pt x="74" y="477"/>
                  </a:lnTo>
                  <a:lnTo>
                    <a:pt x="56" y="459"/>
                  </a:lnTo>
                  <a:lnTo>
                    <a:pt x="56" y="385"/>
                  </a:lnTo>
                  <a:lnTo>
                    <a:pt x="37" y="312"/>
                  </a:lnTo>
                  <a:lnTo>
                    <a:pt x="37" y="238"/>
                  </a:lnTo>
                  <a:lnTo>
                    <a:pt x="19" y="165"/>
                  </a:lnTo>
                  <a:lnTo>
                    <a:pt x="19" y="128"/>
                  </a:lnTo>
                  <a:lnTo>
                    <a:pt x="19" y="91"/>
                  </a:lnTo>
                  <a:lnTo>
                    <a:pt x="0" y="73"/>
                  </a:lnTo>
                  <a:lnTo>
                    <a:pt x="0" y="55"/>
                  </a:lnTo>
                </a:path>
              </a:pathLst>
            </a:custGeom>
            <a:solidFill>
              <a:srgbClr val="C00000"/>
            </a:solidFill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04" name="Freeform 56"/>
            <p:cNvSpPr>
              <a:spLocks/>
            </p:cNvSpPr>
            <p:nvPr/>
          </p:nvSpPr>
          <p:spPr bwMode="auto">
            <a:xfrm>
              <a:off x="8334476" y="2958462"/>
              <a:ext cx="252000" cy="288000"/>
            </a:xfrm>
            <a:custGeom>
              <a:avLst/>
              <a:gdLst>
                <a:gd name="T0" fmla="*/ 2147483647 w 607"/>
                <a:gd name="T1" fmla="*/ 2147483647 h 644"/>
                <a:gd name="T2" fmla="*/ 2147483647 w 607"/>
                <a:gd name="T3" fmla="*/ 2147483647 h 644"/>
                <a:gd name="T4" fmla="*/ 2147483647 w 607"/>
                <a:gd name="T5" fmla="*/ 2147483647 h 644"/>
                <a:gd name="T6" fmla="*/ 2147483647 w 607"/>
                <a:gd name="T7" fmla="*/ 2147483647 h 644"/>
                <a:gd name="T8" fmla="*/ 2147483647 w 607"/>
                <a:gd name="T9" fmla="*/ 2147483647 h 644"/>
                <a:gd name="T10" fmla="*/ 2147483647 w 607"/>
                <a:gd name="T11" fmla="*/ 2147483647 h 644"/>
                <a:gd name="T12" fmla="*/ 2147483647 w 607"/>
                <a:gd name="T13" fmla="*/ 2147483647 h 644"/>
                <a:gd name="T14" fmla="*/ 2147483647 w 607"/>
                <a:gd name="T15" fmla="*/ 2147483647 h 644"/>
                <a:gd name="T16" fmla="*/ 2147483647 w 607"/>
                <a:gd name="T17" fmla="*/ 2147483647 h 644"/>
                <a:gd name="T18" fmla="*/ 2147483647 w 607"/>
                <a:gd name="T19" fmla="*/ 2147483647 h 644"/>
                <a:gd name="T20" fmla="*/ 2147483647 w 607"/>
                <a:gd name="T21" fmla="*/ 2147483647 h 644"/>
                <a:gd name="T22" fmla="*/ 2147483647 w 607"/>
                <a:gd name="T23" fmla="*/ 2147483647 h 644"/>
                <a:gd name="T24" fmla="*/ 2147483647 w 607"/>
                <a:gd name="T25" fmla="*/ 2147483647 h 644"/>
                <a:gd name="T26" fmla="*/ 2147483647 w 607"/>
                <a:gd name="T27" fmla="*/ 2147483647 h 644"/>
                <a:gd name="T28" fmla="*/ 2147483647 w 607"/>
                <a:gd name="T29" fmla="*/ 2147483647 h 644"/>
                <a:gd name="T30" fmla="*/ 2147483647 w 607"/>
                <a:gd name="T31" fmla="*/ 2147483647 h 644"/>
                <a:gd name="T32" fmla="*/ 2147483647 w 607"/>
                <a:gd name="T33" fmla="*/ 2147483647 h 644"/>
                <a:gd name="T34" fmla="*/ 2147483647 w 607"/>
                <a:gd name="T35" fmla="*/ 2147483647 h 644"/>
                <a:gd name="T36" fmla="*/ 2147483647 w 607"/>
                <a:gd name="T37" fmla="*/ 2147483647 h 644"/>
                <a:gd name="T38" fmla="*/ 2147483647 w 607"/>
                <a:gd name="T39" fmla="*/ 2147483647 h 644"/>
                <a:gd name="T40" fmla="*/ 2147483647 w 607"/>
                <a:gd name="T41" fmla="*/ 2147483647 h 644"/>
                <a:gd name="T42" fmla="*/ 2147483647 w 607"/>
                <a:gd name="T43" fmla="*/ 2147483647 h 644"/>
                <a:gd name="T44" fmla="*/ 2147483647 w 607"/>
                <a:gd name="T45" fmla="*/ 2147483647 h 644"/>
                <a:gd name="T46" fmla="*/ 2147483647 w 607"/>
                <a:gd name="T47" fmla="*/ 2147483647 h 644"/>
                <a:gd name="T48" fmla="*/ 0 w 607"/>
                <a:gd name="T49" fmla="*/ 2147483647 h 644"/>
                <a:gd name="T50" fmla="*/ 2147483647 w 607"/>
                <a:gd name="T51" fmla="*/ 2147483647 h 644"/>
                <a:gd name="T52" fmla="*/ 2147483647 w 607"/>
                <a:gd name="T53" fmla="*/ 2147483647 h 644"/>
                <a:gd name="T54" fmla="*/ 2147483647 w 607"/>
                <a:gd name="T55" fmla="*/ 2147483647 h 644"/>
                <a:gd name="T56" fmla="*/ 2147483647 w 607"/>
                <a:gd name="T57" fmla="*/ 2147483647 h 644"/>
                <a:gd name="T58" fmla="*/ 2147483647 w 607"/>
                <a:gd name="T59" fmla="*/ 2147483647 h 644"/>
                <a:gd name="T60" fmla="*/ 2147483647 w 607"/>
                <a:gd name="T61" fmla="*/ 0 h 644"/>
                <a:gd name="T62" fmla="*/ 2147483647 w 607"/>
                <a:gd name="T63" fmla="*/ 0 h 644"/>
                <a:gd name="T64" fmla="*/ 2147483647 w 607"/>
                <a:gd name="T65" fmla="*/ 0 h 644"/>
                <a:gd name="T66" fmla="*/ 2147483647 w 607"/>
                <a:gd name="T67" fmla="*/ 2147483647 h 644"/>
                <a:gd name="T68" fmla="*/ 2147483647 w 607"/>
                <a:gd name="T69" fmla="*/ 2147483647 h 644"/>
                <a:gd name="T70" fmla="*/ 2147483647 w 607"/>
                <a:gd name="T71" fmla="*/ 2147483647 h 64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07"/>
                <a:gd name="T109" fmla="*/ 0 h 644"/>
                <a:gd name="T110" fmla="*/ 607 w 607"/>
                <a:gd name="T111" fmla="*/ 644 h 64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07" h="644">
                  <a:moveTo>
                    <a:pt x="607" y="74"/>
                  </a:moveTo>
                  <a:lnTo>
                    <a:pt x="607" y="92"/>
                  </a:lnTo>
                  <a:lnTo>
                    <a:pt x="588" y="111"/>
                  </a:lnTo>
                  <a:lnTo>
                    <a:pt x="588" y="129"/>
                  </a:lnTo>
                  <a:lnTo>
                    <a:pt x="588" y="147"/>
                  </a:lnTo>
                  <a:lnTo>
                    <a:pt x="570" y="184"/>
                  </a:lnTo>
                  <a:lnTo>
                    <a:pt x="570" y="221"/>
                  </a:lnTo>
                  <a:lnTo>
                    <a:pt x="570" y="276"/>
                  </a:lnTo>
                  <a:lnTo>
                    <a:pt x="551" y="331"/>
                  </a:lnTo>
                  <a:lnTo>
                    <a:pt x="551" y="405"/>
                  </a:lnTo>
                  <a:lnTo>
                    <a:pt x="533" y="478"/>
                  </a:lnTo>
                  <a:lnTo>
                    <a:pt x="515" y="533"/>
                  </a:lnTo>
                  <a:lnTo>
                    <a:pt x="515" y="570"/>
                  </a:lnTo>
                  <a:lnTo>
                    <a:pt x="496" y="607"/>
                  </a:lnTo>
                  <a:lnTo>
                    <a:pt x="478" y="625"/>
                  </a:lnTo>
                  <a:lnTo>
                    <a:pt x="460" y="644"/>
                  </a:lnTo>
                  <a:lnTo>
                    <a:pt x="441" y="644"/>
                  </a:lnTo>
                  <a:lnTo>
                    <a:pt x="441" y="625"/>
                  </a:lnTo>
                  <a:lnTo>
                    <a:pt x="441" y="607"/>
                  </a:lnTo>
                  <a:lnTo>
                    <a:pt x="441" y="588"/>
                  </a:lnTo>
                  <a:lnTo>
                    <a:pt x="441" y="552"/>
                  </a:lnTo>
                  <a:lnTo>
                    <a:pt x="423" y="515"/>
                  </a:lnTo>
                  <a:lnTo>
                    <a:pt x="404" y="478"/>
                  </a:lnTo>
                  <a:lnTo>
                    <a:pt x="441" y="497"/>
                  </a:lnTo>
                  <a:lnTo>
                    <a:pt x="460" y="497"/>
                  </a:lnTo>
                  <a:lnTo>
                    <a:pt x="478" y="478"/>
                  </a:lnTo>
                  <a:lnTo>
                    <a:pt x="478" y="460"/>
                  </a:lnTo>
                  <a:lnTo>
                    <a:pt x="478" y="423"/>
                  </a:lnTo>
                  <a:lnTo>
                    <a:pt x="496" y="368"/>
                  </a:lnTo>
                  <a:lnTo>
                    <a:pt x="496" y="313"/>
                  </a:lnTo>
                  <a:lnTo>
                    <a:pt x="515" y="239"/>
                  </a:lnTo>
                  <a:lnTo>
                    <a:pt x="515" y="184"/>
                  </a:lnTo>
                  <a:lnTo>
                    <a:pt x="515" y="147"/>
                  </a:lnTo>
                  <a:lnTo>
                    <a:pt x="515" y="111"/>
                  </a:lnTo>
                  <a:lnTo>
                    <a:pt x="515" y="92"/>
                  </a:lnTo>
                  <a:lnTo>
                    <a:pt x="515" y="74"/>
                  </a:lnTo>
                  <a:lnTo>
                    <a:pt x="478" y="56"/>
                  </a:lnTo>
                  <a:lnTo>
                    <a:pt x="460" y="56"/>
                  </a:lnTo>
                  <a:lnTo>
                    <a:pt x="441" y="56"/>
                  </a:lnTo>
                  <a:lnTo>
                    <a:pt x="404" y="56"/>
                  </a:lnTo>
                  <a:lnTo>
                    <a:pt x="349" y="74"/>
                  </a:lnTo>
                  <a:lnTo>
                    <a:pt x="276" y="74"/>
                  </a:lnTo>
                  <a:lnTo>
                    <a:pt x="202" y="92"/>
                  </a:lnTo>
                  <a:lnTo>
                    <a:pt x="110" y="111"/>
                  </a:lnTo>
                  <a:lnTo>
                    <a:pt x="0" y="111"/>
                  </a:lnTo>
                  <a:lnTo>
                    <a:pt x="0" y="74"/>
                  </a:lnTo>
                  <a:lnTo>
                    <a:pt x="19" y="74"/>
                  </a:lnTo>
                  <a:lnTo>
                    <a:pt x="74" y="74"/>
                  </a:lnTo>
                  <a:lnTo>
                    <a:pt x="129" y="56"/>
                  </a:lnTo>
                  <a:lnTo>
                    <a:pt x="202" y="56"/>
                  </a:lnTo>
                  <a:lnTo>
                    <a:pt x="276" y="37"/>
                  </a:lnTo>
                  <a:lnTo>
                    <a:pt x="331" y="37"/>
                  </a:lnTo>
                  <a:lnTo>
                    <a:pt x="386" y="19"/>
                  </a:lnTo>
                  <a:lnTo>
                    <a:pt x="423" y="19"/>
                  </a:lnTo>
                  <a:lnTo>
                    <a:pt x="441" y="19"/>
                  </a:lnTo>
                  <a:lnTo>
                    <a:pt x="460" y="0"/>
                  </a:lnTo>
                  <a:lnTo>
                    <a:pt x="478" y="0"/>
                  </a:lnTo>
                  <a:lnTo>
                    <a:pt x="496" y="0"/>
                  </a:lnTo>
                  <a:lnTo>
                    <a:pt x="515" y="0"/>
                  </a:lnTo>
                  <a:lnTo>
                    <a:pt x="533" y="0"/>
                  </a:lnTo>
                  <a:lnTo>
                    <a:pt x="570" y="37"/>
                  </a:lnTo>
                  <a:lnTo>
                    <a:pt x="588" y="37"/>
                  </a:lnTo>
                  <a:lnTo>
                    <a:pt x="588" y="56"/>
                  </a:lnTo>
                  <a:lnTo>
                    <a:pt x="607" y="74"/>
                  </a:lnTo>
                </a:path>
              </a:pathLst>
            </a:custGeom>
            <a:solidFill>
              <a:srgbClr val="C00000"/>
            </a:solidFill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4794" name="组合 149"/>
          <p:cNvGrpSpPr>
            <a:grpSpLocks/>
          </p:cNvGrpSpPr>
          <p:nvPr/>
        </p:nvGrpSpPr>
        <p:grpSpPr bwMode="auto">
          <a:xfrm>
            <a:off x="8640763" y="2959100"/>
            <a:ext cx="268287" cy="287338"/>
            <a:chOff x="8996227" y="2958462"/>
            <a:chExt cx="268547" cy="288000"/>
          </a:xfrm>
        </p:grpSpPr>
        <p:sp>
          <p:nvSpPr>
            <p:cNvPr id="74800" name="Freeform 52"/>
            <p:cNvSpPr>
              <a:spLocks/>
            </p:cNvSpPr>
            <p:nvPr/>
          </p:nvSpPr>
          <p:spPr bwMode="auto">
            <a:xfrm>
              <a:off x="8996227" y="2983505"/>
              <a:ext cx="25200" cy="229863"/>
            </a:xfrm>
            <a:custGeom>
              <a:avLst/>
              <a:gdLst>
                <a:gd name="T0" fmla="*/ 0 w 92"/>
                <a:gd name="T1" fmla="*/ 2147483647 h 514"/>
                <a:gd name="T2" fmla="*/ 0 w 92"/>
                <a:gd name="T3" fmla="*/ 2147483647 h 514"/>
                <a:gd name="T4" fmla="*/ 0 w 92"/>
                <a:gd name="T5" fmla="*/ 2147483647 h 514"/>
                <a:gd name="T6" fmla="*/ 0 w 92"/>
                <a:gd name="T7" fmla="*/ 2147483647 h 514"/>
                <a:gd name="T8" fmla="*/ 0 w 92"/>
                <a:gd name="T9" fmla="*/ 0 h 514"/>
                <a:gd name="T10" fmla="*/ 0 w 92"/>
                <a:gd name="T11" fmla="*/ 0 h 514"/>
                <a:gd name="T12" fmla="*/ 2147483647 w 92"/>
                <a:gd name="T13" fmla="*/ 2147483647 h 514"/>
                <a:gd name="T14" fmla="*/ 2147483647 w 92"/>
                <a:gd name="T15" fmla="*/ 2147483647 h 514"/>
                <a:gd name="T16" fmla="*/ 2147483647 w 92"/>
                <a:gd name="T17" fmla="*/ 2147483647 h 514"/>
                <a:gd name="T18" fmla="*/ 2147483647 w 92"/>
                <a:gd name="T19" fmla="*/ 2147483647 h 514"/>
                <a:gd name="T20" fmla="*/ 2147483647 w 92"/>
                <a:gd name="T21" fmla="*/ 2147483647 h 514"/>
                <a:gd name="T22" fmla="*/ 2147483647 w 92"/>
                <a:gd name="T23" fmla="*/ 2147483647 h 514"/>
                <a:gd name="T24" fmla="*/ 2147483647 w 92"/>
                <a:gd name="T25" fmla="*/ 2147483647 h 514"/>
                <a:gd name="T26" fmla="*/ 2147483647 w 92"/>
                <a:gd name="T27" fmla="*/ 2147483647 h 514"/>
                <a:gd name="T28" fmla="*/ 2147483647 w 92"/>
                <a:gd name="T29" fmla="*/ 2147483647 h 514"/>
                <a:gd name="T30" fmla="*/ 2147483647 w 92"/>
                <a:gd name="T31" fmla="*/ 2147483647 h 514"/>
                <a:gd name="T32" fmla="*/ 2147483647 w 92"/>
                <a:gd name="T33" fmla="*/ 2147483647 h 514"/>
                <a:gd name="T34" fmla="*/ 2147483647 w 92"/>
                <a:gd name="T35" fmla="*/ 2147483647 h 514"/>
                <a:gd name="T36" fmla="*/ 2147483647 w 92"/>
                <a:gd name="T37" fmla="*/ 2147483647 h 514"/>
                <a:gd name="T38" fmla="*/ 2147483647 w 92"/>
                <a:gd name="T39" fmla="*/ 2147483647 h 514"/>
                <a:gd name="T40" fmla="*/ 2147483647 w 92"/>
                <a:gd name="T41" fmla="*/ 2147483647 h 514"/>
                <a:gd name="T42" fmla="*/ 2147483647 w 92"/>
                <a:gd name="T43" fmla="*/ 2147483647 h 514"/>
                <a:gd name="T44" fmla="*/ 2147483647 w 92"/>
                <a:gd name="T45" fmla="*/ 2147483647 h 514"/>
                <a:gd name="T46" fmla="*/ 2147483647 w 92"/>
                <a:gd name="T47" fmla="*/ 2147483647 h 514"/>
                <a:gd name="T48" fmla="*/ 2147483647 w 92"/>
                <a:gd name="T49" fmla="*/ 2147483647 h 514"/>
                <a:gd name="T50" fmla="*/ 2147483647 w 92"/>
                <a:gd name="T51" fmla="*/ 2147483647 h 514"/>
                <a:gd name="T52" fmla="*/ 2147483647 w 92"/>
                <a:gd name="T53" fmla="*/ 2147483647 h 514"/>
                <a:gd name="T54" fmla="*/ 2147483647 w 92"/>
                <a:gd name="T55" fmla="*/ 2147483647 h 514"/>
                <a:gd name="T56" fmla="*/ 2147483647 w 92"/>
                <a:gd name="T57" fmla="*/ 2147483647 h 514"/>
                <a:gd name="T58" fmla="*/ 2147483647 w 92"/>
                <a:gd name="T59" fmla="*/ 2147483647 h 514"/>
                <a:gd name="T60" fmla="*/ 2147483647 w 92"/>
                <a:gd name="T61" fmla="*/ 2147483647 h 514"/>
                <a:gd name="T62" fmla="*/ 2147483647 w 92"/>
                <a:gd name="T63" fmla="*/ 2147483647 h 514"/>
                <a:gd name="T64" fmla="*/ 2147483647 w 92"/>
                <a:gd name="T65" fmla="*/ 2147483647 h 514"/>
                <a:gd name="T66" fmla="*/ 0 w 92"/>
                <a:gd name="T67" fmla="*/ 2147483647 h 514"/>
                <a:gd name="T68" fmla="*/ 0 w 92"/>
                <a:gd name="T69" fmla="*/ 2147483647 h 514"/>
                <a:gd name="T70" fmla="*/ 0 w 92"/>
                <a:gd name="T71" fmla="*/ 2147483647 h 51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2"/>
                <a:gd name="T109" fmla="*/ 0 h 514"/>
                <a:gd name="T110" fmla="*/ 92 w 92"/>
                <a:gd name="T111" fmla="*/ 514 h 51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2" h="514">
                  <a:moveTo>
                    <a:pt x="0" y="55"/>
                  </a:moveTo>
                  <a:lnTo>
                    <a:pt x="0" y="36"/>
                  </a:lnTo>
                  <a:lnTo>
                    <a:pt x="0" y="18"/>
                  </a:lnTo>
                  <a:lnTo>
                    <a:pt x="0" y="0"/>
                  </a:lnTo>
                  <a:lnTo>
                    <a:pt x="19" y="18"/>
                  </a:lnTo>
                  <a:lnTo>
                    <a:pt x="37" y="18"/>
                  </a:lnTo>
                  <a:lnTo>
                    <a:pt x="56" y="18"/>
                  </a:lnTo>
                  <a:lnTo>
                    <a:pt x="74" y="73"/>
                  </a:lnTo>
                  <a:lnTo>
                    <a:pt x="74" y="128"/>
                  </a:lnTo>
                  <a:lnTo>
                    <a:pt x="74" y="202"/>
                  </a:lnTo>
                  <a:lnTo>
                    <a:pt x="92" y="294"/>
                  </a:lnTo>
                  <a:lnTo>
                    <a:pt x="92" y="349"/>
                  </a:lnTo>
                  <a:lnTo>
                    <a:pt x="92" y="385"/>
                  </a:lnTo>
                  <a:lnTo>
                    <a:pt x="92" y="422"/>
                  </a:lnTo>
                  <a:lnTo>
                    <a:pt x="92" y="459"/>
                  </a:lnTo>
                  <a:lnTo>
                    <a:pt x="92" y="477"/>
                  </a:lnTo>
                  <a:lnTo>
                    <a:pt x="92" y="496"/>
                  </a:lnTo>
                  <a:lnTo>
                    <a:pt x="92" y="514"/>
                  </a:lnTo>
                  <a:lnTo>
                    <a:pt x="74" y="514"/>
                  </a:lnTo>
                  <a:lnTo>
                    <a:pt x="74" y="496"/>
                  </a:lnTo>
                  <a:lnTo>
                    <a:pt x="74" y="477"/>
                  </a:lnTo>
                  <a:lnTo>
                    <a:pt x="56" y="459"/>
                  </a:lnTo>
                  <a:lnTo>
                    <a:pt x="56" y="385"/>
                  </a:lnTo>
                  <a:lnTo>
                    <a:pt x="37" y="312"/>
                  </a:lnTo>
                  <a:lnTo>
                    <a:pt x="37" y="238"/>
                  </a:lnTo>
                  <a:lnTo>
                    <a:pt x="19" y="165"/>
                  </a:lnTo>
                  <a:lnTo>
                    <a:pt x="19" y="128"/>
                  </a:lnTo>
                  <a:lnTo>
                    <a:pt x="19" y="91"/>
                  </a:lnTo>
                  <a:lnTo>
                    <a:pt x="0" y="73"/>
                  </a:lnTo>
                  <a:lnTo>
                    <a:pt x="0" y="55"/>
                  </a:lnTo>
                </a:path>
              </a:pathLst>
            </a:custGeom>
            <a:solidFill>
              <a:srgbClr val="C00000"/>
            </a:solidFill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01" name="Freeform 53"/>
            <p:cNvSpPr>
              <a:spLocks/>
            </p:cNvSpPr>
            <p:nvPr/>
          </p:nvSpPr>
          <p:spPr bwMode="auto">
            <a:xfrm>
              <a:off x="9045867" y="2991555"/>
              <a:ext cx="36000" cy="156075"/>
            </a:xfrm>
            <a:custGeom>
              <a:avLst/>
              <a:gdLst>
                <a:gd name="T0" fmla="*/ 2147483647 w 147"/>
                <a:gd name="T1" fmla="*/ 2147483647 h 349"/>
                <a:gd name="T2" fmla="*/ 2147483647 w 147"/>
                <a:gd name="T3" fmla="*/ 2147483647 h 349"/>
                <a:gd name="T4" fmla="*/ 2147483647 w 147"/>
                <a:gd name="T5" fmla="*/ 2147483647 h 349"/>
                <a:gd name="T6" fmla="*/ 2147483647 w 147"/>
                <a:gd name="T7" fmla="*/ 2147483647 h 349"/>
                <a:gd name="T8" fmla="*/ 2147483647 w 147"/>
                <a:gd name="T9" fmla="*/ 2147483647 h 349"/>
                <a:gd name="T10" fmla="*/ 0 w 147"/>
                <a:gd name="T11" fmla="*/ 2147483647 h 349"/>
                <a:gd name="T12" fmla="*/ 0 w 147"/>
                <a:gd name="T13" fmla="*/ 2147483647 h 349"/>
                <a:gd name="T14" fmla="*/ 0 w 147"/>
                <a:gd name="T15" fmla="*/ 2147483647 h 349"/>
                <a:gd name="T16" fmla="*/ 0 w 147"/>
                <a:gd name="T17" fmla="*/ 2147483647 h 349"/>
                <a:gd name="T18" fmla="*/ 2147483647 w 147"/>
                <a:gd name="T19" fmla="*/ 2147483647 h 349"/>
                <a:gd name="T20" fmla="*/ 2147483647 w 147"/>
                <a:gd name="T21" fmla="*/ 2147483647 h 349"/>
                <a:gd name="T22" fmla="*/ 2147483647 w 147"/>
                <a:gd name="T23" fmla="*/ 2147483647 h 349"/>
                <a:gd name="T24" fmla="*/ 2147483647 w 147"/>
                <a:gd name="T25" fmla="*/ 2147483647 h 349"/>
                <a:gd name="T26" fmla="*/ 2147483647 w 147"/>
                <a:gd name="T27" fmla="*/ 2147483647 h 349"/>
                <a:gd name="T28" fmla="*/ 2147483647 w 147"/>
                <a:gd name="T29" fmla="*/ 0 h 349"/>
                <a:gd name="T30" fmla="*/ 2147483647 w 147"/>
                <a:gd name="T31" fmla="*/ 2147483647 h 349"/>
                <a:gd name="T32" fmla="*/ 2147483647 w 147"/>
                <a:gd name="T33" fmla="*/ 2147483647 h 349"/>
                <a:gd name="T34" fmla="*/ 2147483647 w 147"/>
                <a:gd name="T35" fmla="*/ 2147483647 h 349"/>
                <a:gd name="T36" fmla="*/ 2147483647 w 147"/>
                <a:gd name="T37" fmla="*/ 2147483647 h 349"/>
                <a:gd name="T38" fmla="*/ 2147483647 w 147"/>
                <a:gd name="T39" fmla="*/ 2147483647 h 349"/>
                <a:gd name="T40" fmla="*/ 2147483647 w 147"/>
                <a:gd name="T41" fmla="*/ 2147483647 h 349"/>
                <a:gd name="T42" fmla="*/ 2147483647 w 147"/>
                <a:gd name="T43" fmla="*/ 2147483647 h 349"/>
                <a:gd name="T44" fmla="*/ 2147483647 w 147"/>
                <a:gd name="T45" fmla="*/ 2147483647 h 349"/>
                <a:gd name="T46" fmla="*/ 2147483647 w 147"/>
                <a:gd name="T47" fmla="*/ 2147483647 h 34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47"/>
                <a:gd name="T73" fmla="*/ 0 h 349"/>
                <a:gd name="T74" fmla="*/ 147 w 147"/>
                <a:gd name="T75" fmla="*/ 349 h 34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47" h="349">
                  <a:moveTo>
                    <a:pt x="110" y="220"/>
                  </a:moveTo>
                  <a:lnTo>
                    <a:pt x="73" y="276"/>
                  </a:lnTo>
                  <a:lnTo>
                    <a:pt x="36" y="312"/>
                  </a:lnTo>
                  <a:lnTo>
                    <a:pt x="36" y="331"/>
                  </a:lnTo>
                  <a:lnTo>
                    <a:pt x="18" y="349"/>
                  </a:lnTo>
                  <a:lnTo>
                    <a:pt x="0" y="349"/>
                  </a:lnTo>
                  <a:lnTo>
                    <a:pt x="0" y="331"/>
                  </a:lnTo>
                  <a:lnTo>
                    <a:pt x="18" y="312"/>
                  </a:lnTo>
                  <a:lnTo>
                    <a:pt x="36" y="294"/>
                  </a:lnTo>
                  <a:lnTo>
                    <a:pt x="55" y="239"/>
                  </a:lnTo>
                  <a:lnTo>
                    <a:pt x="73" y="165"/>
                  </a:lnTo>
                  <a:lnTo>
                    <a:pt x="92" y="92"/>
                  </a:lnTo>
                  <a:lnTo>
                    <a:pt x="92" y="0"/>
                  </a:lnTo>
                  <a:lnTo>
                    <a:pt x="110" y="18"/>
                  </a:lnTo>
                  <a:lnTo>
                    <a:pt x="128" y="37"/>
                  </a:lnTo>
                  <a:lnTo>
                    <a:pt x="128" y="55"/>
                  </a:lnTo>
                  <a:lnTo>
                    <a:pt x="147" y="55"/>
                  </a:lnTo>
                  <a:lnTo>
                    <a:pt x="147" y="73"/>
                  </a:lnTo>
                  <a:lnTo>
                    <a:pt x="128" y="110"/>
                  </a:lnTo>
                  <a:lnTo>
                    <a:pt x="128" y="147"/>
                  </a:lnTo>
                  <a:lnTo>
                    <a:pt x="110" y="220"/>
                  </a:lnTo>
                </a:path>
              </a:pathLst>
            </a:custGeom>
            <a:solidFill>
              <a:srgbClr val="C00000"/>
            </a:solidFill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802" name="Freeform 56"/>
            <p:cNvSpPr>
              <a:spLocks/>
            </p:cNvSpPr>
            <p:nvPr/>
          </p:nvSpPr>
          <p:spPr bwMode="auto">
            <a:xfrm>
              <a:off x="9012774" y="2958462"/>
              <a:ext cx="252000" cy="288000"/>
            </a:xfrm>
            <a:custGeom>
              <a:avLst/>
              <a:gdLst>
                <a:gd name="T0" fmla="*/ 2147483647 w 607"/>
                <a:gd name="T1" fmla="*/ 2147483647 h 644"/>
                <a:gd name="T2" fmla="*/ 2147483647 w 607"/>
                <a:gd name="T3" fmla="*/ 2147483647 h 644"/>
                <a:gd name="T4" fmla="*/ 2147483647 w 607"/>
                <a:gd name="T5" fmla="*/ 2147483647 h 644"/>
                <a:gd name="T6" fmla="*/ 2147483647 w 607"/>
                <a:gd name="T7" fmla="*/ 2147483647 h 644"/>
                <a:gd name="T8" fmla="*/ 2147483647 w 607"/>
                <a:gd name="T9" fmla="*/ 2147483647 h 644"/>
                <a:gd name="T10" fmla="*/ 2147483647 w 607"/>
                <a:gd name="T11" fmla="*/ 2147483647 h 644"/>
                <a:gd name="T12" fmla="*/ 2147483647 w 607"/>
                <a:gd name="T13" fmla="*/ 2147483647 h 644"/>
                <a:gd name="T14" fmla="*/ 2147483647 w 607"/>
                <a:gd name="T15" fmla="*/ 2147483647 h 644"/>
                <a:gd name="T16" fmla="*/ 2147483647 w 607"/>
                <a:gd name="T17" fmla="*/ 2147483647 h 644"/>
                <a:gd name="T18" fmla="*/ 2147483647 w 607"/>
                <a:gd name="T19" fmla="*/ 2147483647 h 644"/>
                <a:gd name="T20" fmla="*/ 2147483647 w 607"/>
                <a:gd name="T21" fmla="*/ 2147483647 h 644"/>
                <a:gd name="T22" fmla="*/ 2147483647 w 607"/>
                <a:gd name="T23" fmla="*/ 2147483647 h 644"/>
                <a:gd name="T24" fmla="*/ 2147483647 w 607"/>
                <a:gd name="T25" fmla="*/ 2147483647 h 644"/>
                <a:gd name="T26" fmla="*/ 2147483647 w 607"/>
                <a:gd name="T27" fmla="*/ 2147483647 h 644"/>
                <a:gd name="T28" fmla="*/ 2147483647 w 607"/>
                <a:gd name="T29" fmla="*/ 2147483647 h 644"/>
                <a:gd name="T30" fmla="*/ 2147483647 w 607"/>
                <a:gd name="T31" fmla="*/ 2147483647 h 644"/>
                <a:gd name="T32" fmla="*/ 2147483647 w 607"/>
                <a:gd name="T33" fmla="*/ 2147483647 h 644"/>
                <a:gd name="T34" fmla="*/ 2147483647 w 607"/>
                <a:gd name="T35" fmla="*/ 2147483647 h 644"/>
                <a:gd name="T36" fmla="*/ 2147483647 w 607"/>
                <a:gd name="T37" fmla="*/ 2147483647 h 644"/>
                <a:gd name="T38" fmla="*/ 2147483647 w 607"/>
                <a:gd name="T39" fmla="*/ 2147483647 h 644"/>
                <a:gd name="T40" fmla="*/ 2147483647 w 607"/>
                <a:gd name="T41" fmla="*/ 2147483647 h 644"/>
                <a:gd name="T42" fmla="*/ 2147483647 w 607"/>
                <a:gd name="T43" fmla="*/ 2147483647 h 644"/>
                <a:gd name="T44" fmla="*/ 2147483647 w 607"/>
                <a:gd name="T45" fmla="*/ 2147483647 h 644"/>
                <a:gd name="T46" fmla="*/ 2147483647 w 607"/>
                <a:gd name="T47" fmla="*/ 2147483647 h 644"/>
                <a:gd name="T48" fmla="*/ 0 w 607"/>
                <a:gd name="T49" fmla="*/ 2147483647 h 644"/>
                <a:gd name="T50" fmla="*/ 2147483647 w 607"/>
                <a:gd name="T51" fmla="*/ 2147483647 h 644"/>
                <a:gd name="T52" fmla="*/ 2147483647 w 607"/>
                <a:gd name="T53" fmla="*/ 2147483647 h 644"/>
                <a:gd name="T54" fmla="*/ 2147483647 w 607"/>
                <a:gd name="T55" fmla="*/ 2147483647 h 644"/>
                <a:gd name="T56" fmla="*/ 2147483647 w 607"/>
                <a:gd name="T57" fmla="*/ 2147483647 h 644"/>
                <a:gd name="T58" fmla="*/ 2147483647 w 607"/>
                <a:gd name="T59" fmla="*/ 2147483647 h 644"/>
                <a:gd name="T60" fmla="*/ 2147483647 w 607"/>
                <a:gd name="T61" fmla="*/ 0 h 644"/>
                <a:gd name="T62" fmla="*/ 2147483647 w 607"/>
                <a:gd name="T63" fmla="*/ 0 h 644"/>
                <a:gd name="T64" fmla="*/ 2147483647 w 607"/>
                <a:gd name="T65" fmla="*/ 0 h 644"/>
                <a:gd name="T66" fmla="*/ 2147483647 w 607"/>
                <a:gd name="T67" fmla="*/ 2147483647 h 644"/>
                <a:gd name="T68" fmla="*/ 2147483647 w 607"/>
                <a:gd name="T69" fmla="*/ 2147483647 h 644"/>
                <a:gd name="T70" fmla="*/ 2147483647 w 607"/>
                <a:gd name="T71" fmla="*/ 2147483647 h 64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07"/>
                <a:gd name="T109" fmla="*/ 0 h 644"/>
                <a:gd name="T110" fmla="*/ 607 w 607"/>
                <a:gd name="T111" fmla="*/ 644 h 64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07" h="644">
                  <a:moveTo>
                    <a:pt x="607" y="74"/>
                  </a:moveTo>
                  <a:lnTo>
                    <a:pt x="607" y="92"/>
                  </a:lnTo>
                  <a:lnTo>
                    <a:pt x="588" y="111"/>
                  </a:lnTo>
                  <a:lnTo>
                    <a:pt x="588" y="129"/>
                  </a:lnTo>
                  <a:lnTo>
                    <a:pt x="588" y="147"/>
                  </a:lnTo>
                  <a:lnTo>
                    <a:pt x="570" y="184"/>
                  </a:lnTo>
                  <a:lnTo>
                    <a:pt x="570" y="221"/>
                  </a:lnTo>
                  <a:lnTo>
                    <a:pt x="570" y="276"/>
                  </a:lnTo>
                  <a:lnTo>
                    <a:pt x="551" y="331"/>
                  </a:lnTo>
                  <a:lnTo>
                    <a:pt x="551" y="405"/>
                  </a:lnTo>
                  <a:lnTo>
                    <a:pt x="533" y="478"/>
                  </a:lnTo>
                  <a:lnTo>
                    <a:pt x="515" y="533"/>
                  </a:lnTo>
                  <a:lnTo>
                    <a:pt x="515" y="570"/>
                  </a:lnTo>
                  <a:lnTo>
                    <a:pt x="496" y="607"/>
                  </a:lnTo>
                  <a:lnTo>
                    <a:pt x="478" y="625"/>
                  </a:lnTo>
                  <a:lnTo>
                    <a:pt x="460" y="644"/>
                  </a:lnTo>
                  <a:lnTo>
                    <a:pt x="441" y="644"/>
                  </a:lnTo>
                  <a:lnTo>
                    <a:pt x="441" y="625"/>
                  </a:lnTo>
                  <a:lnTo>
                    <a:pt x="441" y="607"/>
                  </a:lnTo>
                  <a:lnTo>
                    <a:pt x="441" y="588"/>
                  </a:lnTo>
                  <a:lnTo>
                    <a:pt x="441" y="552"/>
                  </a:lnTo>
                  <a:lnTo>
                    <a:pt x="423" y="515"/>
                  </a:lnTo>
                  <a:lnTo>
                    <a:pt x="404" y="478"/>
                  </a:lnTo>
                  <a:lnTo>
                    <a:pt x="441" y="497"/>
                  </a:lnTo>
                  <a:lnTo>
                    <a:pt x="460" y="497"/>
                  </a:lnTo>
                  <a:lnTo>
                    <a:pt x="478" y="478"/>
                  </a:lnTo>
                  <a:lnTo>
                    <a:pt x="478" y="460"/>
                  </a:lnTo>
                  <a:lnTo>
                    <a:pt x="478" y="423"/>
                  </a:lnTo>
                  <a:lnTo>
                    <a:pt x="496" y="368"/>
                  </a:lnTo>
                  <a:lnTo>
                    <a:pt x="496" y="313"/>
                  </a:lnTo>
                  <a:lnTo>
                    <a:pt x="515" y="239"/>
                  </a:lnTo>
                  <a:lnTo>
                    <a:pt x="515" y="184"/>
                  </a:lnTo>
                  <a:lnTo>
                    <a:pt x="515" y="147"/>
                  </a:lnTo>
                  <a:lnTo>
                    <a:pt x="515" y="111"/>
                  </a:lnTo>
                  <a:lnTo>
                    <a:pt x="515" y="92"/>
                  </a:lnTo>
                  <a:lnTo>
                    <a:pt x="515" y="74"/>
                  </a:lnTo>
                  <a:lnTo>
                    <a:pt x="478" y="56"/>
                  </a:lnTo>
                  <a:lnTo>
                    <a:pt x="460" y="56"/>
                  </a:lnTo>
                  <a:lnTo>
                    <a:pt x="441" y="56"/>
                  </a:lnTo>
                  <a:lnTo>
                    <a:pt x="404" y="56"/>
                  </a:lnTo>
                  <a:lnTo>
                    <a:pt x="349" y="74"/>
                  </a:lnTo>
                  <a:lnTo>
                    <a:pt x="276" y="74"/>
                  </a:lnTo>
                  <a:lnTo>
                    <a:pt x="202" y="92"/>
                  </a:lnTo>
                  <a:lnTo>
                    <a:pt x="110" y="111"/>
                  </a:lnTo>
                  <a:lnTo>
                    <a:pt x="0" y="111"/>
                  </a:lnTo>
                  <a:lnTo>
                    <a:pt x="0" y="74"/>
                  </a:lnTo>
                  <a:lnTo>
                    <a:pt x="19" y="74"/>
                  </a:lnTo>
                  <a:lnTo>
                    <a:pt x="74" y="74"/>
                  </a:lnTo>
                  <a:lnTo>
                    <a:pt x="129" y="56"/>
                  </a:lnTo>
                  <a:lnTo>
                    <a:pt x="202" y="56"/>
                  </a:lnTo>
                  <a:lnTo>
                    <a:pt x="276" y="37"/>
                  </a:lnTo>
                  <a:lnTo>
                    <a:pt x="331" y="37"/>
                  </a:lnTo>
                  <a:lnTo>
                    <a:pt x="386" y="19"/>
                  </a:lnTo>
                  <a:lnTo>
                    <a:pt x="423" y="19"/>
                  </a:lnTo>
                  <a:lnTo>
                    <a:pt x="441" y="19"/>
                  </a:lnTo>
                  <a:lnTo>
                    <a:pt x="460" y="0"/>
                  </a:lnTo>
                  <a:lnTo>
                    <a:pt x="478" y="0"/>
                  </a:lnTo>
                  <a:lnTo>
                    <a:pt x="496" y="0"/>
                  </a:lnTo>
                  <a:lnTo>
                    <a:pt x="515" y="0"/>
                  </a:lnTo>
                  <a:lnTo>
                    <a:pt x="533" y="0"/>
                  </a:lnTo>
                  <a:lnTo>
                    <a:pt x="570" y="37"/>
                  </a:lnTo>
                  <a:lnTo>
                    <a:pt x="588" y="37"/>
                  </a:lnTo>
                  <a:lnTo>
                    <a:pt x="588" y="56"/>
                  </a:lnTo>
                  <a:lnTo>
                    <a:pt x="607" y="74"/>
                  </a:lnTo>
                </a:path>
              </a:pathLst>
            </a:custGeom>
            <a:solidFill>
              <a:srgbClr val="C00000"/>
            </a:solidFill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4795" name="组合 151"/>
          <p:cNvGrpSpPr>
            <a:grpSpLocks/>
          </p:cNvGrpSpPr>
          <p:nvPr/>
        </p:nvGrpSpPr>
        <p:grpSpPr bwMode="auto">
          <a:xfrm>
            <a:off x="9086850" y="2959100"/>
            <a:ext cx="268288" cy="287338"/>
            <a:chOff x="9561780" y="2958462"/>
            <a:chExt cx="268547" cy="288000"/>
          </a:xfrm>
        </p:grpSpPr>
        <p:sp>
          <p:nvSpPr>
            <p:cNvPr id="74796" name="Freeform 52"/>
            <p:cNvSpPr>
              <a:spLocks/>
            </p:cNvSpPr>
            <p:nvPr/>
          </p:nvSpPr>
          <p:spPr bwMode="auto">
            <a:xfrm>
              <a:off x="9561780" y="2983505"/>
              <a:ext cx="25200" cy="229863"/>
            </a:xfrm>
            <a:custGeom>
              <a:avLst/>
              <a:gdLst>
                <a:gd name="T0" fmla="*/ 0 w 92"/>
                <a:gd name="T1" fmla="*/ 2147483647 h 514"/>
                <a:gd name="T2" fmla="*/ 0 w 92"/>
                <a:gd name="T3" fmla="*/ 2147483647 h 514"/>
                <a:gd name="T4" fmla="*/ 0 w 92"/>
                <a:gd name="T5" fmla="*/ 2147483647 h 514"/>
                <a:gd name="T6" fmla="*/ 0 w 92"/>
                <a:gd name="T7" fmla="*/ 2147483647 h 514"/>
                <a:gd name="T8" fmla="*/ 0 w 92"/>
                <a:gd name="T9" fmla="*/ 0 h 514"/>
                <a:gd name="T10" fmla="*/ 0 w 92"/>
                <a:gd name="T11" fmla="*/ 0 h 514"/>
                <a:gd name="T12" fmla="*/ 2147483647 w 92"/>
                <a:gd name="T13" fmla="*/ 2147483647 h 514"/>
                <a:gd name="T14" fmla="*/ 2147483647 w 92"/>
                <a:gd name="T15" fmla="*/ 2147483647 h 514"/>
                <a:gd name="T16" fmla="*/ 2147483647 w 92"/>
                <a:gd name="T17" fmla="*/ 2147483647 h 514"/>
                <a:gd name="T18" fmla="*/ 2147483647 w 92"/>
                <a:gd name="T19" fmla="*/ 2147483647 h 514"/>
                <a:gd name="T20" fmla="*/ 2147483647 w 92"/>
                <a:gd name="T21" fmla="*/ 2147483647 h 514"/>
                <a:gd name="T22" fmla="*/ 2147483647 w 92"/>
                <a:gd name="T23" fmla="*/ 2147483647 h 514"/>
                <a:gd name="T24" fmla="*/ 2147483647 w 92"/>
                <a:gd name="T25" fmla="*/ 2147483647 h 514"/>
                <a:gd name="T26" fmla="*/ 2147483647 w 92"/>
                <a:gd name="T27" fmla="*/ 2147483647 h 514"/>
                <a:gd name="T28" fmla="*/ 2147483647 w 92"/>
                <a:gd name="T29" fmla="*/ 2147483647 h 514"/>
                <a:gd name="T30" fmla="*/ 2147483647 w 92"/>
                <a:gd name="T31" fmla="*/ 2147483647 h 514"/>
                <a:gd name="T32" fmla="*/ 2147483647 w 92"/>
                <a:gd name="T33" fmla="*/ 2147483647 h 514"/>
                <a:gd name="T34" fmla="*/ 2147483647 w 92"/>
                <a:gd name="T35" fmla="*/ 2147483647 h 514"/>
                <a:gd name="T36" fmla="*/ 2147483647 w 92"/>
                <a:gd name="T37" fmla="*/ 2147483647 h 514"/>
                <a:gd name="T38" fmla="*/ 2147483647 w 92"/>
                <a:gd name="T39" fmla="*/ 2147483647 h 514"/>
                <a:gd name="T40" fmla="*/ 2147483647 w 92"/>
                <a:gd name="T41" fmla="*/ 2147483647 h 514"/>
                <a:gd name="T42" fmla="*/ 2147483647 w 92"/>
                <a:gd name="T43" fmla="*/ 2147483647 h 514"/>
                <a:gd name="T44" fmla="*/ 2147483647 w 92"/>
                <a:gd name="T45" fmla="*/ 2147483647 h 514"/>
                <a:gd name="T46" fmla="*/ 2147483647 w 92"/>
                <a:gd name="T47" fmla="*/ 2147483647 h 514"/>
                <a:gd name="T48" fmla="*/ 2147483647 w 92"/>
                <a:gd name="T49" fmla="*/ 2147483647 h 514"/>
                <a:gd name="T50" fmla="*/ 2147483647 w 92"/>
                <a:gd name="T51" fmla="*/ 2147483647 h 514"/>
                <a:gd name="T52" fmla="*/ 2147483647 w 92"/>
                <a:gd name="T53" fmla="*/ 2147483647 h 514"/>
                <a:gd name="T54" fmla="*/ 2147483647 w 92"/>
                <a:gd name="T55" fmla="*/ 2147483647 h 514"/>
                <a:gd name="T56" fmla="*/ 2147483647 w 92"/>
                <a:gd name="T57" fmla="*/ 2147483647 h 514"/>
                <a:gd name="T58" fmla="*/ 2147483647 w 92"/>
                <a:gd name="T59" fmla="*/ 2147483647 h 514"/>
                <a:gd name="T60" fmla="*/ 2147483647 w 92"/>
                <a:gd name="T61" fmla="*/ 2147483647 h 514"/>
                <a:gd name="T62" fmla="*/ 2147483647 w 92"/>
                <a:gd name="T63" fmla="*/ 2147483647 h 514"/>
                <a:gd name="T64" fmla="*/ 2147483647 w 92"/>
                <a:gd name="T65" fmla="*/ 2147483647 h 514"/>
                <a:gd name="T66" fmla="*/ 0 w 92"/>
                <a:gd name="T67" fmla="*/ 2147483647 h 514"/>
                <a:gd name="T68" fmla="*/ 0 w 92"/>
                <a:gd name="T69" fmla="*/ 2147483647 h 514"/>
                <a:gd name="T70" fmla="*/ 0 w 92"/>
                <a:gd name="T71" fmla="*/ 2147483647 h 51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2"/>
                <a:gd name="T109" fmla="*/ 0 h 514"/>
                <a:gd name="T110" fmla="*/ 92 w 92"/>
                <a:gd name="T111" fmla="*/ 514 h 51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2" h="514">
                  <a:moveTo>
                    <a:pt x="0" y="55"/>
                  </a:moveTo>
                  <a:lnTo>
                    <a:pt x="0" y="36"/>
                  </a:lnTo>
                  <a:lnTo>
                    <a:pt x="0" y="18"/>
                  </a:lnTo>
                  <a:lnTo>
                    <a:pt x="0" y="0"/>
                  </a:lnTo>
                  <a:lnTo>
                    <a:pt x="19" y="18"/>
                  </a:lnTo>
                  <a:lnTo>
                    <a:pt x="37" y="18"/>
                  </a:lnTo>
                  <a:lnTo>
                    <a:pt x="56" y="18"/>
                  </a:lnTo>
                  <a:lnTo>
                    <a:pt x="74" y="73"/>
                  </a:lnTo>
                  <a:lnTo>
                    <a:pt x="74" y="128"/>
                  </a:lnTo>
                  <a:lnTo>
                    <a:pt x="74" y="202"/>
                  </a:lnTo>
                  <a:lnTo>
                    <a:pt x="92" y="294"/>
                  </a:lnTo>
                  <a:lnTo>
                    <a:pt x="92" y="349"/>
                  </a:lnTo>
                  <a:lnTo>
                    <a:pt x="92" y="385"/>
                  </a:lnTo>
                  <a:lnTo>
                    <a:pt x="92" y="422"/>
                  </a:lnTo>
                  <a:lnTo>
                    <a:pt x="92" y="459"/>
                  </a:lnTo>
                  <a:lnTo>
                    <a:pt x="92" y="477"/>
                  </a:lnTo>
                  <a:lnTo>
                    <a:pt x="92" y="496"/>
                  </a:lnTo>
                  <a:lnTo>
                    <a:pt x="92" y="514"/>
                  </a:lnTo>
                  <a:lnTo>
                    <a:pt x="74" y="514"/>
                  </a:lnTo>
                  <a:lnTo>
                    <a:pt x="74" y="496"/>
                  </a:lnTo>
                  <a:lnTo>
                    <a:pt x="74" y="477"/>
                  </a:lnTo>
                  <a:lnTo>
                    <a:pt x="56" y="459"/>
                  </a:lnTo>
                  <a:lnTo>
                    <a:pt x="56" y="385"/>
                  </a:lnTo>
                  <a:lnTo>
                    <a:pt x="37" y="312"/>
                  </a:lnTo>
                  <a:lnTo>
                    <a:pt x="37" y="238"/>
                  </a:lnTo>
                  <a:lnTo>
                    <a:pt x="19" y="165"/>
                  </a:lnTo>
                  <a:lnTo>
                    <a:pt x="19" y="128"/>
                  </a:lnTo>
                  <a:lnTo>
                    <a:pt x="19" y="91"/>
                  </a:lnTo>
                  <a:lnTo>
                    <a:pt x="0" y="73"/>
                  </a:lnTo>
                  <a:lnTo>
                    <a:pt x="0" y="55"/>
                  </a:lnTo>
                </a:path>
              </a:pathLst>
            </a:custGeom>
            <a:solidFill>
              <a:srgbClr val="C00000"/>
            </a:solidFill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97" name="Freeform 53"/>
            <p:cNvSpPr>
              <a:spLocks/>
            </p:cNvSpPr>
            <p:nvPr/>
          </p:nvSpPr>
          <p:spPr bwMode="auto">
            <a:xfrm>
              <a:off x="9611420" y="2991555"/>
              <a:ext cx="36000" cy="156075"/>
            </a:xfrm>
            <a:custGeom>
              <a:avLst/>
              <a:gdLst>
                <a:gd name="T0" fmla="*/ 2147483647 w 147"/>
                <a:gd name="T1" fmla="*/ 2147483647 h 349"/>
                <a:gd name="T2" fmla="*/ 2147483647 w 147"/>
                <a:gd name="T3" fmla="*/ 2147483647 h 349"/>
                <a:gd name="T4" fmla="*/ 2147483647 w 147"/>
                <a:gd name="T5" fmla="*/ 2147483647 h 349"/>
                <a:gd name="T6" fmla="*/ 2147483647 w 147"/>
                <a:gd name="T7" fmla="*/ 2147483647 h 349"/>
                <a:gd name="T8" fmla="*/ 2147483647 w 147"/>
                <a:gd name="T9" fmla="*/ 2147483647 h 349"/>
                <a:gd name="T10" fmla="*/ 0 w 147"/>
                <a:gd name="T11" fmla="*/ 2147483647 h 349"/>
                <a:gd name="T12" fmla="*/ 0 w 147"/>
                <a:gd name="T13" fmla="*/ 2147483647 h 349"/>
                <a:gd name="T14" fmla="*/ 0 w 147"/>
                <a:gd name="T15" fmla="*/ 2147483647 h 349"/>
                <a:gd name="T16" fmla="*/ 0 w 147"/>
                <a:gd name="T17" fmla="*/ 2147483647 h 349"/>
                <a:gd name="T18" fmla="*/ 2147483647 w 147"/>
                <a:gd name="T19" fmla="*/ 2147483647 h 349"/>
                <a:gd name="T20" fmla="*/ 2147483647 w 147"/>
                <a:gd name="T21" fmla="*/ 2147483647 h 349"/>
                <a:gd name="T22" fmla="*/ 2147483647 w 147"/>
                <a:gd name="T23" fmla="*/ 2147483647 h 349"/>
                <a:gd name="T24" fmla="*/ 2147483647 w 147"/>
                <a:gd name="T25" fmla="*/ 2147483647 h 349"/>
                <a:gd name="T26" fmla="*/ 2147483647 w 147"/>
                <a:gd name="T27" fmla="*/ 2147483647 h 349"/>
                <a:gd name="T28" fmla="*/ 2147483647 w 147"/>
                <a:gd name="T29" fmla="*/ 0 h 349"/>
                <a:gd name="T30" fmla="*/ 2147483647 w 147"/>
                <a:gd name="T31" fmla="*/ 2147483647 h 349"/>
                <a:gd name="T32" fmla="*/ 2147483647 w 147"/>
                <a:gd name="T33" fmla="*/ 2147483647 h 349"/>
                <a:gd name="T34" fmla="*/ 2147483647 w 147"/>
                <a:gd name="T35" fmla="*/ 2147483647 h 349"/>
                <a:gd name="T36" fmla="*/ 2147483647 w 147"/>
                <a:gd name="T37" fmla="*/ 2147483647 h 349"/>
                <a:gd name="T38" fmla="*/ 2147483647 w 147"/>
                <a:gd name="T39" fmla="*/ 2147483647 h 349"/>
                <a:gd name="T40" fmla="*/ 2147483647 w 147"/>
                <a:gd name="T41" fmla="*/ 2147483647 h 349"/>
                <a:gd name="T42" fmla="*/ 2147483647 w 147"/>
                <a:gd name="T43" fmla="*/ 2147483647 h 349"/>
                <a:gd name="T44" fmla="*/ 2147483647 w 147"/>
                <a:gd name="T45" fmla="*/ 2147483647 h 349"/>
                <a:gd name="T46" fmla="*/ 2147483647 w 147"/>
                <a:gd name="T47" fmla="*/ 2147483647 h 34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47"/>
                <a:gd name="T73" fmla="*/ 0 h 349"/>
                <a:gd name="T74" fmla="*/ 147 w 147"/>
                <a:gd name="T75" fmla="*/ 349 h 34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47" h="349">
                  <a:moveTo>
                    <a:pt x="110" y="220"/>
                  </a:moveTo>
                  <a:lnTo>
                    <a:pt x="73" y="276"/>
                  </a:lnTo>
                  <a:lnTo>
                    <a:pt x="36" y="312"/>
                  </a:lnTo>
                  <a:lnTo>
                    <a:pt x="36" y="331"/>
                  </a:lnTo>
                  <a:lnTo>
                    <a:pt x="18" y="349"/>
                  </a:lnTo>
                  <a:lnTo>
                    <a:pt x="0" y="349"/>
                  </a:lnTo>
                  <a:lnTo>
                    <a:pt x="0" y="331"/>
                  </a:lnTo>
                  <a:lnTo>
                    <a:pt x="18" y="312"/>
                  </a:lnTo>
                  <a:lnTo>
                    <a:pt x="36" y="294"/>
                  </a:lnTo>
                  <a:lnTo>
                    <a:pt x="55" y="239"/>
                  </a:lnTo>
                  <a:lnTo>
                    <a:pt x="73" y="165"/>
                  </a:lnTo>
                  <a:lnTo>
                    <a:pt x="92" y="92"/>
                  </a:lnTo>
                  <a:lnTo>
                    <a:pt x="92" y="0"/>
                  </a:lnTo>
                  <a:lnTo>
                    <a:pt x="110" y="18"/>
                  </a:lnTo>
                  <a:lnTo>
                    <a:pt x="128" y="37"/>
                  </a:lnTo>
                  <a:lnTo>
                    <a:pt x="128" y="55"/>
                  </a:lnTo>
                  <a:lnTo>
                    <a:pt x="147" y="55"/>
                  </a:lnTo>
                  <a:lnTo>
                    <a:pt x="147" y="73"/>
                  </a:lnTo>
                  <a:lnTo>
                    <a:pt x="128" y="110"/>
                  </a:lnTo>
                  <a:lnTo>
                    <a:pt x="128" y="147"/>
                  </a:lnTo>
                  <a:lnTo>
                    <a:pt x="110" y="220"/>
                  </a:lnTo>
                </a:path>
              </a:pathLst>
            </a:custGeom>
            <a:solidFill>
              <a:srgbClr val="C00000"/>
            </a:solidFill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98" name="Freeform 54"/>
            <p:cNvSpPr>
              <a:spLocks/>
            </p:cNvSpPr>
            <p:nvPr/>
          </p:nvSpPr>
          <p:spPr bwMode="auto">
            <a:xfrm>
              <a:off x="9709805" y="2983505"/>
              <a:ext cx="72000" cy="131478"/>
            </a:xfrm>
            <a:custGeom>
              <a:avLst/>
              <a:gdLst>
                <a:gd name="T0" fmla="*/ 2147483647 w 184"/>
                <a:gd name="T1" fmla="*/ 2147483647 h 294"/>
                <a:gd name="T2" fmla="*/ 2147483647 w 184"/>
                <a:gd name="T3" fmla="*/ 2147483647 h 294"/>
                <a:gd name="T4" fmla="*/ 2147483647 w 184"/>
                <a:gd name="T5" fmla="*/ 2147483647 h 294"/>
                <a:gd name="T6" fmla="*/ 2147483647 w 184"/>
                <a:gd name="T7" fmla="*/ 2147483647 h 294"/>
                <a:gd name="T8" fmla="*/ 2147483647 w 184"/>
                <a:gd name="T9" fmla="*/ 2147483647 h 294"/>
                <a:gd name="T10" fmla="*/ 2147483647 w 184"/>
                <a:gd name="T11" fmla="*/ 2147483647 h 294"/>
                <a:gd name="T12" fmla="*/ 2147483647 w 184"/>
                <a:gd name="T13" fmla="*/ 2147483647 h 294"/>
                <a:gd name="T14" fmla="*/ 2147483647 w 184"/>
                <a:gd name="T15" fmla="*/ 2147483647 h 294"/>
                <a:gd name="T16" fmla="*/ 2147483647 w 184"/>
                <a:gd name="T17" fmla="*/ 2147483647 h 294"/>
                <a:gd name="T18" fmla="*/ 2147483647 w 184"/>
                <a:gd name="T19" fmla="*/ 2147483647 h 294"/>
                <a:gd name="T20" fmla="*/ 2147483647 w 184"/>
                <a:gd name="T21" fmla="*/ 2147483647 h 294"/>
                <a:gd name="T22" fmla="*/ 2147483647 w 184"/>
                <a:gd name="T23" fmla="*/ 2147483647 h 294"/>
                <a:gd name="T24" fmla="*/ 2147483647 w 184"/>
                <a:gd name="T25" fmla="*/ 2147483647 h 294"/>
                <a:gd name="T26" fmla="*/ 2147483647 w 184"/>
                <a:gd name="T27" fmla="*/ 2147483647 h 294"/>
                <a:gd name="T28" fmla="*/ 2147483647 w 184"/>
                <a:gd name="T29" fmla="*/ 2147483647 h 294"/>
                <a:gd name="T30" fmla="*/ 2147483647 w 184"/>
                <a:gd name="T31" fmla="*/ 2147483647 h 294"/>
                <a:gd name="T32" fmla="*/ 2147483647 w 184"/>
                <a:gd name="T33" fmla="*/ 2147483647 h 294"/>
                <a:gd name="T34" fmla="*/ 2147483647 w 184"/>
                <a:gd name="T35" fmla="*/ 2147483647 h 294"/>
                <a:gd name="T36" fmla="*/ 2147483647 w 184"/>
                <a:gd name="T37" fmla="*/ 2147483647 h 294"/>
                <a:gd name="T38" fmla="*/ 2147483647 w 184"/>
                <a:gd name="T39" fmla="*/ 2147483647 h 294"/>
                <a:gd name="T40" fmla="*/ 2147483647 w 184"/>
                <a:gd name="T41" fmla="*/ 2147483647 h 294"/>
                <a:gd name="T42" fmla="*/ 2147483647 w 184"/>
                <a:gd name="T43" fmla="*/ 2147483647 h 294"/>
                <a:gd name="T44" fmla="*/ 2147483647 w 184"/>
                <a:gd name="T45" fmla="*/ 2147483647 h 294"/>
                <a:gd name="T46" fmla="*/ 2147483647 w 184"/>
                <a:gd name="T47" fmla="*/ 2147483647 h 294"/>
                <a:gd name="T48" fmla="*/ 2147483647 w 184"/>
                <a:gd name="T49" fmla="*/ 2147483647 h 294"/>
                <a:gd name="T50" fmla="*/ 2147483647 w 184"/>
                <a:gd name="T51" fmla="*/ 2147483647 h 294"/>
                <a:gd name="T52" fmla="*/ 2147483647 w 184"/>
                <a:gd name="T53" fmla="*/ 2147483647 h 294"/>
                <a:gd name="T54" fmla="*/ 0 w 184"/>
                <a:gd name="T55" fmla="*/ 2147483647 h 294"/>
                <a:gd name="T56" fmla="*/ 0 w 184"/>
                <a:gd name="T57" fmla="*/ 2147483647 h 294"/>
                <a:gd name="T58" fmla="*/ 0 w 184"/>
                <a:gd name="T59" fmla="*/ 0 h 294"/>
                <a:gd name="T60" fmla="*/ 2147483647 w 184"/>
                <a:gd name="T61" fmla="*/ 2147483647 h 294"/>
                <a:gd name="T62" fmla="*/ 2147483647 w 184"/>
                <a:gd name="T63" fmla="*/ 2147483647 h 294"/>
                <a:gd name="T64" fmla="*/ 2147483647 w 184"/>
                <a:gd name="T65" fmla="*/ 2147483647 h 294"/>
                <a:gd name="T66" fmla="*/ 2147483647 w 184"/>
                <a:gd name="T67" fmla="*/ 2147483647 h 294"/>
                <a:gd name="T68" fmla="*/ 2147483647 w 184"/>
                <a:gd name="T69" fmla="*/ 2147483647 h 29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84"/>
                <a:gd name="T106" fmla="*/ 0 h 294"/>
                <a:gd name="T107" fmla="*/ 184 w 184"/>
                <a:gd name="T108" fmla="*/ 294 h 29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84" h="294">
                  <a:moveTo>
                    <a:pt x="55" y="55"/>
                  </a:moveTo>
                  <a:lnTo>
                    <a:pt x="55" y="73"/>
                  </a:lnTo>
                  <a:lnTo>
                    <a:pt x="55" y="110"/>
                  </a:lnTo>
                  <a:lnTo>
                    <a:pt x="55" y="147"/>
                  </a:lnTo>
                  <a:lnTo>
                    <a:pt x="55" y="183"/>
                  </a:lnTo>
                  <a:lnTo>
                    <a:pt x="55" y="202"/>
                  </a:lnTo>
                  <a:lnTo>
                    <a:pt x="55" y="220"/>
                  </a:lnTo>
                  <a:lnTo>
                    <a:pt x="74" y="220"/>
                  </a:lnTo>
                  <a:lnTo>
                    <a:pt x="92" y="220"/>
                  </a:lnTo>
                  <a:lnTo>
                    <a:pt x="129" y="220"/>
                  </a:lnTo>
                  <a:lnTo>
                    <a:pt x="147" y="220"/>
                  </a:lnTo>
                  <a:lnTo>
                    <a:pt x="166" y="238"/>
                  </a:lnTo>
                  <a:lnTo>
                    <a:pt x="184" y="238"/>
                  </a:lnTo>
                  <a:lnTo>
                    <a:pt x="184" y="257"/>
                  </a:lnTo>
                  <a:lnTo>
                    <a:pt x="184" y="275"/>
                  </a:lnTo>
                  <a:lnTo>
                    <a:pt x="166" y="275"/>
                  </a:lnTo>
                  <a:lnTo>
                    <a:pt x="129" y="294"/>
                  </a:lnTo>
                  <a:lnTo>
                    <a:pt x="92" y="294"/>
                  </a:lnTo>
                  <a:lnTo>
                    <a:pt x="55" y="275"/>
                  </a:lnTo>
                  <a:lnTo>
                    <a:pt x="37" y="275"/>
                  </a:lnTo>
                  <a:lnTo>
                    <a:pt x="19" y="257"/>
                  </a:lnTo>
                  <a:lnTo>
                    <a:pt x="19" y="238"/>
                  </a:lnTo>
                  <a:lnTo>
                    <a:pt x="19" y="220"/>
                  </a:lnTo>
                  <a:lnTo>
                    <a:pt x="19" y="183"/>
                  </a:lnTo>
                  <a:lnTo>
                    <a:pt x="19" y="147"/>
                  </a:lnTo>
                  <a:lnTo>
                    <a:pt x="0" y="110"/>
                  </a:lnTo>
                  <a:lnTo>
                    <a:pt x="0" y="55"/>
                  </a:lnTo>
                  <a:lnTo>
                    <a:pt x="0" y="0"/>
                  </a:lnTo>
                  <a:lnTo>
                    <a:pt x="19" y="18"/>
                  </a:lnTo>
                  <a:lnTo>
                    <a:pt x="37" y="36"/>
                  </a:lnTo>
                  <a:lnTo>
                    <a:pt x="55" y="55"/>
                  </a:lnTo>
                </a:path>
              </a:pathLst>
            </a:custGeom>
            <a:solidFill>
              <a:srgbClr val="C00000"/>
            </a:solidFill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99" name="Freeform 56"/>
            <p:cNvSpPr>
              <a:spLocks/>
            </p:cNvSpPr>
            <p:nvPr/>
          </p:nvSpPr>
          <p:spPr bwMode="auto">
            <a:xfrm>
              <a:off x="9578327" y="2958462"/>
              <a:ext cx="252000" cy="288000"/>
            </a:xfrm>
            <a:custGeom>
              <a:avLst/>
              <a:gdLst>
                <a:gd name="T0" fmla="*/ 2147483647 w 607"/>
                <a:gd name="T1" fmla="*/ 2147483647 h 644"/>
                <a:gd name="T2" fmla="*/ 2147483647 w 607"/>
                <a:gd name="T3" fmla="*/ 2147483647 h 644"/>
                <a:gd name="T4" fmla="*/ 2147483647 w 607"/>
                <a:gd name="T5" fmla="*/ 2147483647 h 644"/>
                <a:gd name="T6" fmla="*/ 2147483647 w 607"/>
                <a:gd name="T7" fmla="*/ 2147483647 h 644"/>
                <a:gd name="T8" fmla="*/ 2147483647 w 607"/>
                <a:gd name="T9" fmla="*/ 2147483647 h 644"/>
                <a:gd name="T10" fmla="*/ 2147483647 w 607"/>
                <a:gd name="T11" fmla="*/ 2147483647 h 644"/>
                <a:gd name="T12" fmla="*/ 2147483647 w 607"/>
                <a:gd name="T13" fmla="*/ 2147483647 h 644"/>
                <a:gd name="T14" fmla="*/ 2147483647 w 607"/>
                <a:gd name="T15" fmla="*/ 2147483647 h 644"/>
                <a:gd name="T16" fmla="*/ 2147483647 w 607"/>
                <a:gd name="T17" fmla="*/ 2147483647 h 644"/>
                <a:gd name="T18" fmla="*/ 2147483647 w 607"/>
                <a:gd name="T19" fmla="*/ 2147483647 h 644"/>
                <a:gd name="T20" fmla="*/ 2147483647 w 607"/>
                <a:gd name="T21" fmla="*/ 2147483647 h 644"/>
                <a:gd name="T22" fmla="*/ 2147483647 w 607"/>
                <a:gd name="T23" fmla="*/ 2147483647 h 644"/>
                <a:gd name="T24" fmla="*/ 2147483647 w 607"/>
                <a:gd name="T25" fmla="*/ 2147483647 h 644"/>
                <a:gd name="T26" fmla="*/ 2147483647 w 607"/>
                <a:gd name="T27" fmla="*/ 2147483647 h 644"/>
                <a:gd name="T28" fmla="*/ 2147483647 w 607"/>
                <a:gd name="T29" fmla="*/ 2147483647 h 644"/>
                <a:gd name="T30" fmla="*/ 2147483647 w 607"/>
                <a:gd name="T31" fmla="*/ 2147483647 h 644"/>
                <a:gd name="T32" fmla="*/ 2147483647 w 607"/>
                <a:gd name="T33" fmla="*/ 2147483647 h 644"/>
                <a:gd name="T34" fmla="*/ 2147483647 w 607"/>
                <a:gd name="T35" fmla="*/ 2147483647 h 644"/>
                <a:gd name="T36" fmla="*/ 2147483647 w 607"/>
                <a:gd name="T37" fmla="*/ 2147483647 h 644"/>
                <a:gd name="T38" fmla="*/ 2147483647 w 607"/>
                <a:gd name="T39" fmla="*/ 2147483647 h 644"/>
                <a:gd name="T40" fmla="*/ 2147483647 w 607"/>
                <a:gd name="T41" fmla="*/ 2147483647 h 644"/>
                <a:gd name="T42" fmla="*/ 2147483647 w 607"/>
                <a:gd name="T43" fmla="*/ 2147483647 h 644"/>
                <a:gd name="T44" fmla="*/ 2147483647 w 607"/>
                <a:gd name="T45" fmla="*/ 2147483647 h 644"/>
                <a:gd name="T46" fmla="*/ 2147483647 w 607"/>
                <a:gd name="T47" fmla="*/ 2147483647 h 644"/>
                <a:gd name="T48" fmla="*/ 0 w 607"/>
                <a:gd name="T49" fmla="*/ 2147483647 h 644"/>
                <a:gd name="T50" fmla="*/ 2147483647 w 607"/>
                <a:gd name="T51" fmla="*/ 2147483647 h 644"/>
                <a:gd name="T52" fmla="*/ 2147483647 w 607"/>
                <a:gd name="T53" fmla="*/ 2147483647 h 644"/>
                <a:gd name="T54" fmla="*/ 2147483647 w 607"/>
                <a:gd name="T55" fmla="*/ 2147483647 h 644"/>
                <a:gd name="T56" fmla="*/ 2147483647 w 607"/>
                <a:gd name="T57" fmla="*/ 2147483647 h 644"/>
                <a:gd name="T58" fmla="*/ 2147483647 w 607"/>
                <a:gd name="T59" fmla="*/ 2147483647 h 644"/>
                <a:gd name="T60" fmla="*/ 2147483647 w 607"/>
                <a:gd name="T61" fmla="*/ 0 h 644"/>
                <a:gd name="T62" fmla="*/ 2147483647 w 607"/>
                <a:gd name="T63" fmla="*/ 0 h 644"/>
                <a:gd name="T64" fmla="*/ 2147483647 w 607"/>
                <a:gd name="T65" fmla="*/ 0 h 644"/>
                <a:gd name="T66" fmla="*/ 2147483647 w 607"/>
                <a:gd name="T67" fmla="*/ 2147483647 h 644"/>
                <a:gd name="T68" fmla="*/ 2147483647 w 607"/>
                <a:gd name="T69" fmla="*/ 2147483647 h 644"/>
                <a:gd name="T70" fmla="*/ 2147483647 w 607"/>
                <a:gd name="T71" fmla="*/ 2147483647 h 64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07"/>
                <a:gd name="T109" fmla="*/ 0 h 644"/>
                <a:gd name="T110" fmla="*/ 607 w 607"/>
                <a:gd name="T111" fmla="*/ 644 h 64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07" h="644">
                  <a:moveTo>
                    <a:pt x="607" y="74"/>
                  </a:moveTo>
                  <a:lnTo>
                    <a:pt x="607" y="92"/>
                  </a:lnTo>
                  <a:lnTo>
                    <a:pt x="588" y="111"/>
                  </a:lnTo>
                  <a:lnTo>
                    <a:pt x="588" y="129"/>
                  </a:lnTo>
                  <a:lnTo>
                    <a:pt x="588" y="147"/>
                  </a:lnTo>
                  <a:lnTo>
                    <a:pt x="570" y="184"/>
                  </a:lnTo>
                  <a:lnTo>
                    <a:pt x="570" y="221"/>
                  </a:lnTo>
                  <a:lnTo>
                    <a:pt x="570" y="276"/>
                  </a:lnTo>
                  <a:lnTo>
                    <a:pt x="551" y="331"/>
                  </a:lnTo>
                  <a:lnTo>
                    <a:pt x="551" y="405"/>
                  </a:lnTo>
                  <a:lnTo>
                    <a:pt x="533" y="478"/>
                  </a:lnTo>
                  <a:lnTo>
                    <a:pt x="515" y="533"/>
                  </a:lnTo>
                  <a:lnTo>
                    <a:pt x="515" y="570"/>
                  </a:lnTo>
                  <a:lnTo>
                    <a:pt x="496" y="607"/>
                  </a:lnTo>
                  <a:lnTo>
                    <a:pt x="478" y="625"/>
                  </a:lnTo>
                  <a:lnTo>
                    <a:pt x="460" y="644"/>
                  </a:lnTo>
                  <a:lnTo>
                    <a:pt x="441" y="644"/>
                  </a:lnTo>
                  <a:lnTo>
                    <a:pt x="441" y="625"/>
                  </a:lnTo>
                  <a:lnTo>
                    <a:pt x="441" y="607"/>
                  </a:lnTo>
                  <a:lnTo>
                    <a:pt x="441" y="588"/>
                  </a:lnTo>
                  <a:lnTo>
                    <a:pt x="441" y="552"/>
                  </a:lnTo>
                  <a:lnTo>
                    <a:pt x="423" y="515"/>
                  </a:lnTo>
                  <a:lnTo>
                    <a:pt x="404" y="478"/>
                  </a:lnTo>
                  <a:lnTo>
                    <a:pt x="441" y="497"/>
                  </a:lnTo>
                  <a:lnTo>
                    <a:pt x="460" y="497"/>
                  </a:lnTo>
                  <a:lnTo>
                    <a:pt x="478" y="478"/>
                  </a:lnTo>
                  <a:lnTo>
                    <a:pt x="478" y="460"/>
                  </a:lnTo>
                  <a:lnTo>
                    <a:pt x="478" y="423"/>
                  </a:lnTo>
                  <a:lnTo>
                    <a:pt x="496" y="368"/>
                  </a:lnTo>
                  <a:lnTo>
                    <a:pt x="496" y="313"/>
                  </a:lnTo>
                  <a:lnTo>
                    <a:pt x="515" y="239"/>
                  </a:lnTo>
                  <a:lnTo>
                    <a:pt x="515" y="184"/>
                  </a:lnTo>
                  <a:lnTo>
                    <a:pt x="515" y="147"/>
                  </a:lnTo>
                  <a:lnTo>
                    <a:pt x="515" y="111"/>
                  </a:lnTo>
                  <a:lnTo>
                    <a:pt x="515" y="92"/>
                  </a:lnTo>
                  <a:lnTo>
                    <a:pt x="515" y="74"/>
                  </a:lnTo>
                  <a:lnTo>
                    <a:pt x="478" y="56"/>
                  </a:lnTo>
                  <a:lnTo>
                    <a:pt x="460" y="56"/>
                  </a:lnTo>
                  <a:lnTo>
                    <a:pt x="441" y="56"/>
                  </a:lnTo>
                  <a:lnTo>
                    <a:pt x="404" y="56"/>
                  </a:lnTo>
                  <a:lnTo>
                    <a:pt x="349" y="74"/>
                  </a:lnTo>
                  <a:lnTo>
                    <a:pt x="276" y="74"/>
                  </a:lnTo>
                  <a:lnTo>
                    <a:pt x="202" y="92"/>
                  </a:lnTo>
                  <a:lnTo>
                    <a:pt x="110" y="111"/>
                  </a:lnTo>
                  <a:lnTo>
                    <a:pt x="0" y="111"/>
                  </a:lnTo>
                  <a:lnTo>
                    <a:pt x="0" y="74"/>
                  </a:lnTo>
                  <a:lnTo>
                    <a:pt x="19" y="74"/>
                  </a:lnTo>
                  <a:lnTo>
                    <a:pt x="74" y="74"/>
                  </a:lnTo>
                  <a:lnTo>
                    <a:pt x="129" y="56"/>
                  </a:lnTo>
                  <a:lnTo>
                    <a:pt x="202" y="56"/>
                  </a:lnTo>
                  <a:lnTo>
                    <a:pt x="276" y="37"/>
                  </a:lnTo>
                  <a:lnTo>
                    <a:pt x="331" y="37"/>
                  </a:lnTo>
                  <a:lnTo>
                    <a:pt x="386" y="19"/>
                  </a:lnTo>
                  <a:lnTo>
                    <a:pt x="423" y="19"/>
                  </a:lnTo>
                  <a:lnTo>
                    <a:pt x="441" y="19"/>
                  </a:lnTo>
                  <a:lnTo>
                    <a:pt x="460" y="0"/>
                  </a:lnTo>
                  <a:lnTo>
                    <a:pt x="478" y="0"/>
                  </a:lnTo>
                  <a:lnTo>
                    <a:pt x="496" y="0"/>
                  </a:lnTo>
                  <a:lnTo>
                    <a:pt x="515" y="0"/>
                  </a:lnTo>
                  <a:lnTo>
                    <a:pt x="533" y="0"/>
                  </a:lnTo>
                  <a:lnTo>
                    <a:pt x="570" y="37"/>
                  </a:lnTo>
                  <a:lnTo>
                    <a:pt x="588" y="37"/>
                  </a:lnTo>
                  <a:lnTo>
                    <a:pt x="588" y="56"/>
                  </a:lnTo>
                  <a:lnTo>
                    <a:pt x="607" y="74"/>
                  </a:lnTo>
                </a:path>
              </a:pathLst>
            </a:custGeom>
            <a:solidFill>
              <a:srgbClr val="C00000"/>
            </a:solidFill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778" name="组合 8"/>
          <p:cNvGrpSpPr>
            <a:grpSpLocks/>
          </p:cNvGrpSpPr>
          <p:nvPr/>
        </p:nvGrpSpPr>
        <p:grpSpPr bwMode="auto">
          <a:xfrm>
            <a:off x="307975" y="6350"/>
            <a:ext cx="3248025" cy="646113"/>
            <a:chOff x="308629" y="6819"/>
            <a:chExt cx="3246908" cy="646549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0" y="6819"/>
              <a:ext cx="3226277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热身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warm-up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368"/>
              <a:ext cx="3246908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 bwMode="auto">
          <a:xfrm>
            <a:off x="328613" y="749300"/>
            <a:ext cx="11531600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Char char="•"/>
              <a:defRPr/>
            </a:pPr>
            <a:r>
              <a:rPr lang="zh-CN" altLang="en-US" sz="2400" b="1" dirty="0"/>
              <a:t> </a:t>
            </a:r>
            <a:r>
              <a:rPr lang="zh-CN" altLang="en-US" sz="2000" b="1" dirty="0"/>
              <a:t>给下面的词语选择对的图片</a:t>
            </a:r>
            <a:endParaRPr lang="en-US" altLang="zh-CN" sz="2400" b="1" dirty="0"/>
          </a:p>
          <a:p>
            <a:pPr eaLnBrk="0" hangingPunct="0">
              <a:defRPr/>
            </a:pPr>
            <a:r>
              <a:rPr lang="en-US" altLang="zh-CN" sz="2000" dirty="0">
                <a:latin typeface="+mn-ea"/>
                <a:ea typeface="+mn-ea"/>
              </a:rPr>
              <a:t>Match the pictures with the words/phrases.</a:t>
            </a:r>
            <a:endParaRPr lang="zh-CN" altLang="en-US" sz="1400" dirty="0">
              <a:latin typeface="+mn-ea"/>
              <a:ea typeface="+mn-ea"/>
            </a:endParaRPr>
          </a:p>
        </p:txBody>
      </p:sp>
      <p:sp>
        <p:nvSpPr>
          <p:cNvPr id="75780" name="TextBox 23"/>
          <p:cNvSpPr txBox="1">
            <a:spLocks noChangeArrowheads="1"/>
          </p:cNvSpPr>
          <p:nvPr/>
        </p:nvSpPr>
        <p:spPr bwMode="auto">
          <a:xfrm>
            <a:off x="7840663" y="5029200"/>
            <a:ext cx="37973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   </a:t>
            </a:r>
            <a:r>
              <a:rPr lang="en-US" altLang="zh-CN" sz="20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  <a:sym typeface="Times New Roman" pitchFamily="18" charset="0"/>
              </a:rPr>
              <a:t>qīshí</a:t>
            </a:r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 </a:t>
            </a:r>
            <a:r>
              <a:rPr lang="en-US" altLang="zh-CN" sz="20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suì</a:t>
            </a:r>
            <a:endParaRPr lang="en-US" altLang="zh-CN" sz="20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  <a:p>
            <a:pPr eaLnBrk="0" hangingPunct="0"/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⑤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70    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岁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________ </a:t>
            </a:r>
            <a:endParaRPr lang="zh-CN" altLang="en-US" sz="24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9" name="Picture 4" descr="C:\Documents and Settings\Administrator.CAOFAN\桌面\hsk一级\2课\2-04三-前图46358923（20）.jpg"/>
          <p:cNvPicPr>
            <a:picLocks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289050" y="1741488"/>
            <a:ext cx="2052638" cy="1368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5782" name="TextBox 24"/>
          <p:cNvSpPr txBox="1">
            <a:spLocks noChangeArrowheads="1"/>
          </p:cNvSpPr>
          <p:nvPr/>
        </p:nvSpPr>
        <p:spPr bwMode="auto">
          <a:xfrm>
            <a:off x="7821613" y="5897563"/>
            <a:ext cx="381635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   </a:t>
            </a:r>
            <a:r>
              <a:rPr lang="en-US" altLang="zh-CN" sz="20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  <a:sym typeface="Times New Roman" pitchFamily="18" charset="0"/>
              </a:rPr>
              <a:t>èrshí</a:t>
            </a:r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 </a:t>
            </a:r>
            <a:r>
              <a:rPr lang="en-US" altLang="zh-CN" sz="20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suì</a:t>
            </a:r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 </a:t>
            </a:r>
          </a:p>
          <a:p>
            <a:pPr eaLnBrk="0" hangingPunct="0"/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⑥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20    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岁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________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 </a:t>
            </a:r>
          </a:p>
        </p:txBody>
      </p:sp>
      <p:pic>
        <p:nvPicPr>
          <p:cNvPr id="11" name="Picture 5" descr="C:\Documents and Settings\Administrator.CAOFAN\桌面\hsk一级\2课\2-05山-前图43956478（20）.jpg"/>
          <p:cNvPicPr>
            <a:picLocks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292225" y="3475038"/>
            <a:ext cx="2051050" cy="1368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5784" name="TextBox 25"/>
          <p:cNvSpPr txBox="1">
            <a:spLocks noChangeArrowheads="1"/>
          </p:cNvSpPr>
          <p:nvPr/>
        </p:nvSpPr>
        <p:spPr bwMode="auto">
          <a:xfrm>
            <a:off x="7821613" y="2233613"/>
            <a:ext cx="40386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cs typeface="Times New Roman" pitchFamily="18" charset="0"/>
                <a:sym typeface="Times New Roman" pitchFamily="18" charset="0"/>
              </a:rPr>
              <a:t>   </a:t>
            </a:r>
            <a:r>
              <a:rPr lang="en-US" altLang="zh-CN" sz="20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  <a:sym typeface="Times New Roman" pitchFamily="18" charset="0"/>
              </a:rPr>
              <a:t>jiā</a:t>
            </a:r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cs typeface="Times New Roman" pitchFamily="18" charset="0"/>
                <a:sym typeface="Times New Roman" pitchFamily="18" charset="0"/>
              </a:rPr>
              <a:t> </a:t>
            </a:r>
            <a:r>
              <a:rPr lang="en-US" altLang="zh-CN" sz="2000" b="1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cs typeface="Times New Roman" pitchFamily="18" charset="0"/>
                <a:sym typeface="Times New Roman" pitchFamily="18" charset="0"/>
              </a:rPr>
              <a:t> </a:t>
            </a:r>
          </a:p>
          <a:p>
            <a:pPr eaLnBrk="0" hangingPunct="0"/>
            <a:r>
              <a:rPr lang="zh-CN" altLang="en-US" sz="2400" b="1" dirty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②家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________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 </a:t>
            </a:r>
          </a:p>
        </p:txBody>
      </p:sp>
      <p:pic>
        <p:nvPicPr>
          <p:cNvPr id="12" name="Picture 6" descr="C:\Documents and Settings\Administrator.CAOFAN\桌面\hsk一级\2课\2-06钟-微图mf829727（18）.jpg"/>
          <p:cNvPicPr>
            <a:picLocks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1338263" y="5226050"/>
            <a:ext cx="2052637" cy="1368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5786" name="TextBox 27"/>
          <p:cNvSpPr txBox="1">
            <a:spLocks noChangeArrowheads="1"/>
          </p:cNvSpPr>
          <p:nvPr/>
        </p:nvSpPr>
        <p:spPr bwMode="auto">
          <a:xfrm>
            <a:off x="7829550" y="4137025"/>
            <a:ext cx="462756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cs typeface="Times New Roman" pitchFamily="18" charset="0"/>
                <a:sym typeface="Times New Roman" pitchFamily="18" charset="0"/>
              </a:rPr>
              <a:t>   </a:t>
            </a:r>
            <a:r>
              <a:rPr lang="en-US" altLang="zh-CN" sz="20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  <a:sym typeface="Times New Roman" pitchFamily="18" charset="0"/>
              </a:rPr>
              <a:t>xuéshēnɡ</a:t>
            </a:r>
            <a:endParaRPr lang="en-US" altLang="zh-CN" sz="2000" b="1" dirty="0">
              <a:latin typeface="GB Pinyinok-D" pitchFamily="2" charset="-122"/>
              <a:ea typeface="GB Pinyinok-D" pitchFamily="2" charset="-122"/>
              <a:cs typeface="GB Pinyinok-D" pitchFamily="2" charset="-122"/>
              <a:sym typeface="Times New Roman" pitchFamily="18" charset="0"/>
            </a:endParaRPr>
          </a:p>
          <a:p>
            <a:pPr eaLnBrk="0" hangingPunct="0"/>
            <a:r>
              <a:rPr lang="zh-CN" altLang="en-US" sz="2400" b="1" dirty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④学生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________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 </a:t>
            </a:r>
          </a:p>
        </p:txBody>
      </p:sp>
      <p:pic>
        <p:nvPicPr>
          <p:cNvPr id="13" name="Picture 7" descr="C:\Documents and Settings\Administrator.CAOFAN\桌面\hsk一级\2课\2-07羊-前图7629013（20）.jpg"/>
          <p:cNvPicPr>
            <a:picLocks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4467225" y="5202238"/>
            <a:ext cx="2052638" cy="1368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5788" name="TextBox 28"/>
          <p:cNvSpPr txBox="1">
            <a:spLocks noChangeArrowheads="1"/>
          </p:cNvSpPr>
          <p:nvPr/>
        </p:nvSpPr>
        <p:spPr bwMode="auto">
          <a:xfrm>
            <a:off x="7821613" y="1416050"/>
            <a:ext cx="40386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   </a:t>
            </a:r>
            <a:r>
              <a:rPr lang="en-US" altLang="zh-CN" sz="20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  <a:sym typeface="Times New Roman" pitchFamily="18" charset="0"/>
              </a:rPr>
              <a:t>liù</a:t>
            </a:r>
            <a:r>
              <a:rPr lang="en-US" altLang="zh-CN" sz="2000" b="1" dirty="0">
                <a:latin typeface="GB Pinyinok-D" pitchFamily="2" charset="-122"/>
                <a:ea typeface="GB Pinyinok-D" pitchFamily="2" charset="-122"/>
                <a:cs typeface="GB Pinyinok-D" pitchFamily="2" charset="-122"/>
                <a:sym typeface="Times New Roman" pitchFamily="18" charset="0"/>
              </a:rPr>
              <a:t> </a:t>
            </a:r>
            <a:r>
              <a:rPr lang="en-US" altLang="zh-CN" sz="20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  <a:sym typeface="Times New Roman" pitchFamily="18" charset="0"/>
              </a:rPr>
              <a:t>kǒu</a:t>
            </a:r>
            <a:r>
              <a:rPr lang="en-US" altLang="zh-CN" sz="2000" b="1" dirty="0">
                <a:latin typeface="GB Pinyinok-D" pitchFamily="2" charset="-122"/>
                <a:ea typeface="GB Pinyinok-D" pitchFamily="2" charset="-122"/>
                <a:cs typeface="GB Pinyinok-D" pitchFamily="2" charset="-122"/>
                <a:sym typeface="Times New Roman" pitchFamily="18" charset="0"/>
              </a:rPr>
              <a:t> </a:t>
            </a:r>
            <a:r>
              <a:rPr lang="en-US" altLang="zh-CN" sz="20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  <a:sym typeface="Times New Roman" pitchFamily="18" charset="0"/>
              </a:rPr>
              <a:t>rén</a:t>
            </a:r>
            <a:endParaRPr lang="en-US" altLang="zh-CN" sz="2000" b="1" dirty="0">
              <a:latin typeface="GB Pinyinok-D" pitchFamily="2" charset="-122"/>
              <a:ea typeface="GB Pinyinok-D" pitchFamily="2" charset="-122"/>
              <a:cs typeface="GB Pinyinok-D" pitchFamily="2" charset="-122"/>
            </a:endParaRPr>
          </a:p>
          <a:p>
            <a:pPr eaLnBrk="0" hangingPunct="0"/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①六口    人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________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   </a:t>
            </a:r>
          </a:p>
        </p:txBody>
      </p:sp>
      <p:pic>
        <p:nvPicPr>
          <p:cNvPr id="14" name="Picture 8" descr="C:\Documents and Settings\Administrator.CAOFAN\桌面\hsk一级\2课\2-08零-前图48346217（20）.jpg"/>
          <p:cNvPicPr>
            <a:picLocks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4471988" y="1722438"/>
            <a:ext cx="2051050" cy="1368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5790" name="TextBox 29"/>
          <p:cNvSpPr txBox="1">
            <a:spLocks noChangeArrowheads="1"/>
          </p:cNvSpPr>
          <p:nvPr/>
        </p:nvSpPr>
        <p:spPr bwMode="auto">
          <a:xfrm>
            <a:off x="7840663" y="3230563"/>
            <a:ext cx="42291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   </a:t>
            </a:r>
            <a:r>
              <a:rPr lang="en-US" altLang="zh-CN" sz="20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  <a:sym typeface="Times New Roman" pitchFamily="18" charset="0"/>
              </a:rPr>
              <a:t>nǔ'ér</a:t>
            </a:r>
            <a:endParaRPr lang="en-US" altLang="zh-CN" sz="2000" b="1" dirty="0">
              <a:latin typeface="GB Pinyinok-D" pitchFamily="2" charset="-122"/>
              <a:ea typeface="GB Pinyinok-D" pitchFamily="2" charset="-122"/>
              <a:cs typeface="GB Pinyinok-D" pitchFamily="2" charset="-122"/>
              <a:sym typeface="Times New Roman" pitchFamily="18" charset="0"/>
            </a:endParaRPr>
          </a:p>
          <a:p>
            <a:pPr eaLnBrk="0" hangingPunct="0"/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③女儿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________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 </a:t>
            </a:r>
          </a:p>
        </p:txBody>
      </p:sp>
      <p:pic>
        <p:nvPicPr>
          <p:cNvPr id="15" name="Picture 9" descr="C:\Documents and Settings\Administrator.CAOFAN\桌面\hsk一级\2课\2-09菜-前图22657124（20）.jpg"/>
          <p:cNvPicPr>
            <a:picLocks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4494213" y="3465513"/>
            <a:ext cx="2052637" cy="1368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75792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5793" name="TextBox 27"/>
          <p:cNvSpPr txBox="1">
            <a:spLocks/>
          </p:cNvSpPr>
          <p:nvPr/>
        </p:nvSpPr>
        <p:spPr bwMode="auto">
          <a:xfrm>
            <a:off x="1284288" y="1722438"/>
            <a:ext cx="400050" cy="4619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A</a:t>
            </a:r>
            <a:endParaRPr lang="zh-CN" altLang="en-US" sz="2400" b="1"/>
          </a:p>
        </p:txBody>
      </p:sp>
      <p:sp>
        <p:nvSpPr>
          <p:cNvPr id="75794" name="TextBox 28"/>
          <p:cNvSpPr txBox="1">
            <a:spLocks/>
          </p:cNvSpPr>
          <p:nvPr/>
        </p:nvSpPr>
        <p:spPr bwMode="auto">
          <a:xfrm>
            <a:off x="1290638" y="3455988"/>
            <a:ext cx="400050" cy="4619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B</a:t>
            </a:r>
            <a:endParaRPr lang="zh-CN" altLang="en-US" sz="2400" b="1"/>
          </a:p>
        </p:txBody>
      </p:sp>
      <p:sp>
        <p:nvSpPr>
          <p:cNvPr id="75795" name="TextBox 29"/>
          <p:cNvSpPr txBox="1">
            <a:spLocks/>
          </p:cNvSpPr>
          <p:nvPr/>
        </p:nvSpPr>
        <p:spPr bwMode="auto">
          <a:xfrm>
            <a:off x="1317625" y="5207000"/>
            <a:ext cx="400050" cy="4619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C</a:t>
            </a:r>
            <a:endParaRPr lang="zh-CN" altLang="en-US" sz="2400" b="1"/>
          </a:p>
        </p:txBody>
      </p:sp>
      <p:sp>
        <p:nvSpPr>
          <p:cNvPr id="75796" name="TextBox 30"/>
          <p:cNvSpPr txBox="1">
            <a:spLocks/>
          </p:cNvSpPr>
          <p:nvPr/>
        </p:nvSpPr>
        <p:spPr bwMode="auto">
          <a:xfrm>
            <a:off x="4471988" y="1703388"/>
            <a:ext cx="398462" cy="4619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D</a:t>
            </a:r>
            <a:endParaRPr lang="zh-CN" altLang="en-US" sz="2400" b="1"/>
          </a:p>
        </p:txBody>
      </p:sp>
      <p:sp>
        <p:nvSpPr>
          <p:cNvPr id="75797" name="TextBox 31"/>
          <p:cNvSpPr txBox="1">
            <a:spLocks/>
          </p:cNvSpPr>
          <p:nvPr/>
        </p:nvSpPr>
        <p:spPr bwMode="auto">
          <a:xfrm>
            <a:off x="4478338" y="3451225"/>
            <a:ext cx="398462" cy="4619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E</a:t>
            </a:r>
            <a:endParaRPr lang="zh-CN" altLang="en-US" sz="2400" b="1"/>
          </a:p>
        </p:txBody>
      </p:sp>
      <p:sp>
        <p:nvSpPr>
          <p:cNvPr id="75798" name="TextBox 32"/>
          <p:cNvSpPr txBox="1">
            <a:spLocks/>
          </p:cNvSpPr>
          <p:nvPr/>
        </p:nvSpPr>
        <p:spPr bwMode="auto">
          <a:xfrm>
            <a:off x="4456113" y="5187950"/>
            <a:ext cx="398462" cy="4619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F</a:t>
            </a:r>
            <a:endParaRPr lang="zh-CN" altLang="en-US" sz="2400" b="1"/>
          </a:p>
        </p:txBody>
      </p:sp>
      <p:sp>
        <p:nvSpPr>
          <p:cNvPr id="25" name="TextBox 27"/>
          <p:cNvSpPr txBox="1">
            <a:spLocks/>
          </p:cNvSpPr>
          <p:nvPr/>
        </p:nvSpPr>
        <p:spPr bwMode="auto">
          <a:xfrm>
            <a:off x="9609138" y="5318125"/>
            <a:ext cx="400050" cy="460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F</a:t>
            </a:r>
            <a:endParaRPr lang="zh-CN" altLang="en-US" sz="2400" b="1"/>
          </a:p>
        </p:txBody>
      </p:sp>
      <p:sp>
        <p:nvSpPr>
          <p:cNvPr id="26" name="TextBox 28"/>
          <p:cNvSpPr txBox="1">
            <a:spLocks/>
          </p:cNvSpPr>
          <p:nvPr/>
        </p:nvSpPr>
        <p:spPr bwMode="auto">
          <a:xfrm>
            <a:off x="9542463" y="6186488"/>
            <a:ext cx="400050" cy="4619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D</a:t>
            </a:r>
            <a:endParaRPr lang="zh-CN" altLang="en-US" sz="2400" b="1"/>
          </a:p>
        </p:txBody>
      </p:sp>
      <p:sp>
        <p:nvSpPr>
          <p:cNvPr id="27" name="TextBox 32"/>
          <p:cNvSpPr txBox="1">
            <a:spLocks/>
          </p:cNvSpPr>
          <p:nvPr/>
        </p:nvSpPr>
        <p:spPr bwMode="auto">
          <a:xfrm>
            <a:off x="9178925" y="3508375"/>
            <a:ext cx="1320800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A/D</a:t>
            </a:r>
            <a:endParaRPr lang="zh-CN" altLang="en-US" sz="2400" b="1"/>
          </a:p>
        </p:txBody>
      </p:sp>
      <p:sp>
        <p:nvSpPr>
          <p:cNvPr id="28" name="TextBox 29"/>
          <p:cNvSpPr txBox="1">
            <a:spLocks/>
          </p:cNvSpPr>
          <p:nvPr/>
        </p:nvSpPr>
        <p:spPr bwMode="auto">
          <a:xfrm>
            <a:off x="9828213" y="1706563"/>
            <a:ext cx="400050" cy="4619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B</a:t>
            </a:r>
            <a:endParaRPr lang="zh-CN" altLang="en-US" sz="2400" b="1"/>
          </a:p>
        </p:txBody>
      </p:sp>
      <p:sp>
        <p:nvSpPr>
          <p:cNvPr id="29" name="TextBox 30"/>
          <p:cNvSpPr txBox="1">
            <a:spLocks/>
          </p:cNvSpPr>
          <p:nvPr/>
        </p:nvSpPr>
        <p:spPr bwMode="auto">
          <a:xfrm>
            <a:off x="8782050" y="2584450"/>
            <a:ext cx="1196975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B/C</a:t>
            </a:r>
            <a:endParaRPr lang="zh-CN" altLang="en-US" sz="2400" b="1"/>
          </a:p>
        </p:txBody>
      </p:sp>
      <p:sp>
        <p:nvSpPr>
          <p:cNvPr id="30" name="TextBox 31"/>
          <p:cNvSpPr txBox="1">
            <a:spLocks/>
          </p:cNvSpPr>
          <p:nvPr/>
        </p:nvSpPr>
        <p:spPr bwMode="auto">
          <a:xfrm>
            <a:off x="9339263" y="4408488"/>
            <a:ext cx="1320800" cy="4619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E</a:t>
            </a:r>
            <a:endParaRPr lang="zh-CN" altLang="en-US" sz="2400" b="1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1" name="文本框 142"/>
          <p:cNvSpPr>
            <a:spLocks noChangeArrowheads="1"/>
          </p:cNvSpPr>
          <p:nvPr/>
        </p:nvSpPr>
        <p:spPr bwMode="auto">
          <a:xfrm>
            <a:off x="3213100" y="1719263"/>
            <a:ext cx="54373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jiā</a:t>
            </a:r>
            <a:endParaRPr lang="en-US" altLang="zh-CN" sz="28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5148" name="文本框 148"/>
          <p:cNvSpPr>
            <a:spLocks noChangeArrowheads="1"/>
          </p:cNvSpPr>
          <p:nvPr/>
        </p:nvSpPr>
        <p:spPr bwMode="auto">
          <a:xfrm>
            <a:off x="3208338" y="2587625"/>
            <a:ext cx="73770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k</a:t>
            </a:r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ǒ</a:t>
            </a:r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u</a:t>
            </a:r>
            <a:endParaRPr lang="en-US" altLang="zh-CN" sz="28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5149" name="文本框 149"/>
          <p:cNvSpPr>
            <a:spLocks noChangeArrowheads="1"/>
          </p:cNvSpPr>
          <p:nvPr/>
        </p:nvSpPr>
        <p:spPr bwMode="auto">
          <a:xfrm>
            <a:off x="3208338" y="3430588"/>
            <a:ext cx="3866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jǐ</a:t>
            </a:r>
            <a:endParaRPr lang="en-US" altLang="zh-CN" sz="28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cxnSp>
        <p:nvCxnSpPr>
          <p:cNvPr id="76805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1112838" y="1719263"/>
            <a:ext cx="1338262" cy="546100"/>
            <a:chOff x="682668" y="3939837"/>
            <a:chExt cx="1338943" cy="545509"/>
          </a:xfrm>
        </p:grpSpPr>
        <p:sp>
          <p:nvSpPr>
            <p:cNvPr id="76844" name="圆角矩形 32"/>
            <p:cNvSpPr>
              <a:spLocks noChangeArrowheads="1"/>
            </p:cNvSpPr>
            <p:nvPr/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6845" name="文本框 88"/>
            <p:cNvSpPr>
              <a:spLocks noChangeArrowheads="1"/>
            </p:cNvSpPr>
            <p:nvPr/>
          </p:nvSpPr>
          <p:spPr bwMode="auto">
            <a:xfrm>
              <a:off x="911304" y="3959851"/>
              <a:ext cx="905498" cy="525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家</a:t>
              </a:r>
            </a:p>
          </p:txBody>
        </p:sp>
      </p:grpSp>
      <p:grpSp>
        <p:nvGrpSpPr>
          <p:cNvPr id="3" name="组合 6"/>
          <p:cNvGrpSpPr>
            <a:grpSpLocks/>
          </p:cNvGrpSpPr>
          <p:nvPr/>
        </p:nvGrpSpPr>
        <p:grpSpPr bwMode="auto">
          <a:xfrm>
            <a:off x="1112838" y="2563813"/>
            <a:ext cx="1338262" cy="536575"/>
            <a:chOff x="682668" y="4792841"/>
            <a:chExt cx="1338943" cy="536981"/>
          </a:xfrm>
        </p:grpSpPr>
        <p:sp>
          <p:nvSpPr>
            <p:cNvPr id="76842" name="圆角矩形 31"/>
            <p:cNvSpPr>
              <a:spLocks noChangeArrowheads="1"/>
            </p:cNvSpPr>
            <p:nvPr/>
          </p:nvSpPr>
          <p:spPr bwMode="auto">
            <a:xfrm>
              <a:off x="682668" y="4800635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6843" name="文本框 107"/>
            <p:cNvSpPr>
              <a:spLocks noChangeArrowheads="1"/>
            </p:cNvSpPr>
            <p:nvPr/>
          </p:nvSpPr>
          <p:spPr bwMode="auto">
            <a:xfrm>
              <a:off x="912891" y="4792841"/>
              <a:ext cx="903911" cy="5261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*口</a:t>
              </a:r>
            </a:p>
          </p:txBody>
        </p:sp>
      </p:grpSp>
      <p:grpSp>
        <p:nvGrpSpPr>
          <p:cNvPr id="4" name="组合 7"/>
          <p:cNvGrpSpPr>
            <a:grpSpLocks/>
          </p:cNvGrpSpPr>
          <p:nvPr/>
        </p:nvGrpSpPr>
        <p:grpSpPr bwMode="auto">
          <a:xfrm>
            <a:off x="1114425" y="3425825"/>
            <a:ext cx="1338263" cy="530225"/>
            <a:chOff x="683984" y="5619216"/>
            <a:chExt cx="1338943" cy="529187"/>
          </a:xfrm>
        </p:grpSpPr>
        <p:sp>
          <p:nvSpPr>
            <p:cNvPr id="76840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6841" name="文本框 110"/>
            <p:cNvSpPr>
              <a:spLocks noChangeArrowheads="1"/>
            </p:cNvSpPr>
            <p:nvPr/>
          </p:nvSpPr>
          <p:spPr bwMode="auto">
            <a:xfrm>
              <a:off x="1089493" y="5622652"/>
              <a:ext cx="543053" cy="524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 anchor="ctr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几</a:t>
              </a:r>
            </a:p>
          </p:txBody>
        </p:sp>
      </p:grpSp>
      <p:grpSp>
        <p:nvGrpSpPr>
          <p:cNvPr id="76809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32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文本框 142"/>
          <p:cNvSpPr>
            <a:spLocks noChangeArrowheads="1"/>
          </p:cNvSpPr>
          <p:nvPr/>
        </p:nvSpPr>
        <p:spPr bwMode="auto">
          <a:xfrm>
            <a:off x="8975725" y="1739900"/>
            <a:ext cx="15732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yǒu</a:t>
            </a:r>
            <a:endParaRPr lang="en-US" altLang="zh-CN" sz="2800" b="1" dirty="0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37" name="文本框 148"/>
          <p:cNvSpPr>
            <a:spLocks noChangeArrowheads="1"/>
          </p:cNvSpPr>
          <p:nvPr/>
        </p:nvSpPr>
        <p:spPr bwMode="auto">
          <a:xfrm>
            <a:off x="8975725" y="2608263"/>
            <a:ext cx="13372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nǔ’ér</a:t>
            </a:r>
            <a:r>
              <a:rPr lang="en-US" altLang="zh-CN" sz="2800" b="1" dirty="0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 </a:t>
            </a:r>
          </a:p>
        </p:txBody>
      </p:sp>
      <p:sp>
        <p:nvSpPr>
          <p:cNvPr id="38" name="文本框 149"/>
          <p:cNvSpPr>
            <a:spLocks noChangeArrowheads="1"/>
          </p:cNvSpPr>
          <p:nvPr/>
        </p:nvSpPr>
        <p:spPr bwMode="auto">
          <a:xfrm>
            <a:off x="8975725" y="3451225"/>
            <a:ext cx="66075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suì</a:t>
            </a:r>
            <a:endParaRPr lang="en-US" altLang="zh-CN" sz="28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grpSp>
        <p:nvGrpSpPr>
          <p:cNvPr id="6" name="组合 38"/>
          <p:cNvGrpSpPr>
            <a:grpSpLocks/>
          </p:cNvGrpSpPr>
          <p:nvPr/>
        </p:nvGrpSpPr>
        <p:grpSpPr bwMode="auto">
          <a:xfrm>
            <a:off x="6715125" y="1739900"/>
            <a:ext cx="1338263" cy="546100"/>
            <a:chOff x="682668" y="3939837"/>
            <a:chExt cx="1338943" cy="545509"/>
          </a:xfrm>
        </p:grpSpPr>
        <p:sp>
          <p:nvSpPr>
            <p:cNvPr id="76836" name="圆角矩形 32"/>
            <p:cNvSpPr>
              <a:spLocks noChangeArrowheads="1"/>
            </p:cNvSpPr>
            <p:nvPr/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6837" name="文本框 88"/>
            <p:cNvSpPr>
              <a:spLocks noChangeArrowheads="1"/>
            </p:cNvSpPr>
            <p:nvPr/>
          </p:nvSpPr>
          <p:spPr bwMode="auto">
            <a:xfrm>
              <a:off x="911304" y="3959851"/>
              <a:ext cx="905498" cy="525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有</a:t>
              </a:r>
            </a:p>
          </p:txBody>
        </p:sp>
      </p:grpSp>
      <p:grpSp>
        <p:nvGrpSpPr>
          <p:cNvPr id="7" name="组合 41"/>
          <p:cNvGrpSpPr>
            <a:grpSpLocks/>
          </p:cNvGrpSpPr>
          <p:nvPr/>
        </p:nvGrpSpPr>
        <p:grpSpPr bwMode="auto">
          <a:xfrm>
            <a:off x="6715125" y="2584450"/>
            <a:ext cx="1338263" cy="536575"/>
            <a:chOff x="682668" y="4792841"/>
            <a:chExt cx="1338943" cy="536981"/>
          </a:xfrm>
        </p:grpSpPr>
        <p:sp>
          <p:nvSpPr>
            <p:cNvPr id="76834" name="圆角矩形 31"/>
            <p:cNvSpPr>
              <a:spLocks noChangeArrowheads="1"/>
            </p:cNvSpPr>
            <p:nvPr/>
          </p:nvSpPr>
          <p:spPr bwMode="auto">
            <a:xfrm>
              <a:off x="682668" y="4800635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6835" name="文本框 107"/>
            <p:cNvSpPr>
              <a:spLocks noChangeArrowheads="1"/>
            </p:cNvSpPr>
            <p:nvPr/>
          </p:nvSpPr>
          <p:spPr bwMode="auto">
            <a:xfrm>
              <a:off x="928665" y="4792841"/>
              <a:ext cx="903911" cy="5261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女儿</a:t>
              </a:r>
            </a:p>
          </p:txBody>
        </p:sp>
      </p:grpSp>
      <p:grpSp>
        <p:nvGrpSpPr>
          <p:cNvPr id="8" name="组合 44"/>
          <p:cNvGrpSpPr>
            <a:grpSpLocks/>
          </p:cNvGrpSpPr>
          <p:nvPr/>
        </p:nvGrpSpPr>
        <p:grpSpPr bwMode="auto">
          <a:xfrm>
            <a:off x="6716713" y="3446463"/>
            <a:ext cx="1338262" cy="528637"/>
            <a:chOff x="683984" y="5619216"/>
            <a:chExt cx="1338943" cy="530968"/>
          </a:xfrm>
        </p:grpSpPr>
        <p:sp>
          <p:nvSpPr>
            <p:cNvPr id="76832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6833" name="文本框 110"/>
            <p:cNvSpPr>
              <a:spLocks noChangeArrowheads="1"/>
            </p:cNvSpPr>
            <p:nvPr/>
          </p:nvSpPr>
          <p:spPr bwMode="auto">
            <a:xfrm>
              <a:off x="1085599" y="5622655"/>
              <a:ext cx="543053" cy="5275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岁</a:t>
              </a:r>
            </a:p>
          </p:txBody>
        </p:sp>
      </p:grpSp>
      <p:sp>
        <p:nvSpPr>
          <p:cNvPr id="30" name="文本框 149"/>
          <p:cNvSpPr>
            <a:spLocks noChangeArrowheads="1"/>
          </p:cNvSpPr>
          <p:nvPr/>
        </p:nvSpPr>
        <p:spPr bwMode="auto">
          <a:xfrm>
            <a:off x="3201988" y="4324350"/>
            <a:ext cx="45878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le</a:t>
            </a:r>
          </a:p>
        </p:txBody>
      </p:sp>
      <p:grpSp>
        <p:nvGrpSpPr>
          <p:cNvPr id="9" name="组合 7"/>
          <p:cNvGrpSpPr>
            <a:grpSpLocks/>
          </p:cNvGrpSpPr>
          <p:nvPr/>
        </p:nvGrpSpPr>
        <p:grpSpPr bwMode="auto">
          <a:xfrm>
            <a:off x="1109663" y="4319588"/>
            <a:ext cx="1338262" cy="528637"/>
            <a:chOff x="683984" y="5619216"/>
            <a:chExt cx="1338943" cy="530968"/>
          </a:xfrm>
        </p:grpSpPr>
        <p:sp>
          <p:nvSpPr>
            <p:cNvPr id="76830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6831" name="文本框 110"/>
            <p:cNvSpPr>
              <a:spLocks noChangeArrowheads="1"/>
            </p:cNvSpPr>
            <p:nvPr/>
          </p:nvSpPr>
          <p:spPr bwMode="auto">
            <a:xfrm>
              <a:off x="1089493" y="5622655"/>
              <a:ext cx="543053" cy="5275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了</a:t>
              </a:r>
            </a:p>
          </p:txBody>
        </p:sp>
      </p:grpSp>
      <p:sp>
        <p:nvSpPr>
          <p:cNvPr id="39" name="文本框 149"/>
          <p:cNvSpPr>
            <a:spLocks noChangeArrowheads="1"/>
          </p:cNvSpPr>
          <p:nvPr/>
        </p:nvSpPr>
        <p:spPr bwMode="auto">
          <a:xfrm>
            <a:off x="8970963" y="4344988"/>
            <a:ext cx="12234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jīnnián</a:t>
            </a:r>
            <a:endParaRPr lang="en-US" altLang="zh-CN" sz="28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grpSp>
        <p:nvGrpSpPr>
          <p:cNvPr id="10" name="组合 44"/>
          <p:cNvGrpSpPr>
            <a:grpSpLocks/>
          </p:cNvGrpSpPr>
          <p:nvPr/>
        </p:nvGrpSpPr>
        <p:grpSpPr bwMode="auto">
          <a:xfrm>
            <a:off x="6711950" y="4340225"/>
            <a:ext cx="1338263" cy="544513"/>
            <a:chOff x="683984" y="5619216"/>
            <a:chExt cx="1338943" cy="546510"/>
          </a:xfrm>
        </p:grpSpPr>
        <p:sp>
          <p:nvSpPr>
            <p:cNvPr id="76828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6829" name="文本框 110"/>
            <p:cNvSpPr>
              <a:spLocks noChangeArrowheads="1"/>
            </p:cNvSpPr>
            <p:nvPr/>
          </p:nvSpPr>
          <p:spPr bwMode="auto">
            <a:xfrm>
              <a:off x="884635" y="5638443"/>
              <a:ext cx="903911" cy="5272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今年</a:t>
              </a:r>
            </a:p>
          </p:txBody>
        </p:sp>
      </p:grpSp>
      <p:sp>
        <p:nvSpPr>
          <p:cNvPr id="49" name="文本框 149"/>
          <p:cNvSpPr>
            <a:spLocks noChangeArrowheads="1"/>
          </p:cNvSpPr>
          <p:nvPr/>
        </p:nvSpPr>
        <p:spPr bwMode="auto">
          <a:xfrm>
            <a:off x="3217863" y="5207000"/>
            <a:ext cx="85792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duō</a:t>
            </a:r>
            <a:r>
              <a:rPr lang="en-US" altLang="zh-CN" sz="2800" b="1" dirty="0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 </a:t>
            </a:r>
          </a:p>
        </p:txBody>
      </p:sp>
      <p:grpSp>
        <p:nvGrpSpPr>
          <p:cNvPr id="11" name="组合 7"/>
          <p:cNvGrpSpPr>
            <a:grpSpLocks/>
          </p:cNvGrpSpPr>
          <p:nvPr/>
        </p:nvGrpSpPr>
        <p:grpSpPr bwMode="auto">
          <a:xfrm>
            <a:off x="1125538" y="5202238"/>
            <a:ext cx="1338262" cy="530225"/>
            <a:chOff x="683984" y="5619216"/>
            <a:chExt cx="1338943" cy="529187"/>
          </a:xfrm>
        </p:grpSpPr>
        <p:sp>
          <p:nvSpPr>
            <p:cNvPr id="76826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6827" name="文本框 110"/>
            <p:cNvSpPr>
              <a:spLocks noChangeArrowheads="1"/>
            </p:cNvSpPr>
            <p:nvPr/>
          </p:nvSpPr>
          <p:spPr bwMode="auto">
            <a:xfrm>
              <a:off x="1039240" y="5622652"/>
              <a:ext cx="543053" cy="524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多</a:t>
              </a:r>
            </a:p>
          </p:txBody>
        </p:sp>
      </p:grpSp>
      <p:sp>
        <p:nvSpPr>
          <p:cNvPr id="42" name="文本框 149"/>
          <p:cNvSpPr>
            <a:spLocks noChangeArrowheads="1"/>
          </p:cNvSpPr>
          <p:nvPr/>
        </p:nvSpPr>
        <p:spPr bwMode="auto">
          <a:xfrm>
            <a:off x="8938685" y="5177897"/>
            <a:ext cx="56618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dà</a:t>
            </a:r>
            <a:endParaRPr lang="en-US" altLang="zh-CN" sz="28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grpSp>
        <p:nvGrpSpPr>
          <p:cNvPr id="12" name="组合 7"/>
          <p:cNvGrpSpPr>
            <a:grpSpLocks/>
          </p:cNvGrpSpPr>
          <p:nvPr/>
        </p:nvGrpSpPr>
        <p:grpSpPr bwMode="auto">
          <a:xfrm>
            <a:off x="6710363" y="5207000"/>
            <a:ext cx="1338262" cy="530225"/>
            <a:chOff x="683984" y="5619216"/>
            <a:chExt cx="1338943" cy="529187"/>
          </a:xfrm>
        </p:grpSpPr>
        <p:sp>
          <p:nvSpPr>
            <p:cNvPr id="76824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6825" name="文本框 110"/>
            <p:cNvSpPr>
              <a:spLocks noChangeArrowheads="1"/>
            </p:cNvSpPr>
            <p:nvPr/>
          </p:nvSpPr>
          <p:spPr bwMode="auto">
            <a:xfrm>
              <a:off x="1068453" y="5622652"/>
              <a:ext cx="543053" cy="524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大</a:t>
              </a: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3" presetClass="exit" presetSubtype="54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9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1" grpId="0" bldLvl="0" autoUpdateAnimBg="0"/>
      <p:bldP spid="5141" grpId="1" bldLvl="0" autoUpdateAnimBg="0"/>
      <p:bldP spid="5141" grpId="2" bldLvl="0" autoUpdateAnimBg="0"/>
      <p:bldP spid="5141" grpId="3" bldLvl="0" autoUpdateAnimBg="0"/>
      <p:bldP spid="5141" grpId="4" bldLvl="0" autoUpdateAnimBg="0"/>
      <p:bldP spid="5148" grpId="0" bldLvl="0" autoUpdateAnimBg="0"/>
      <p:bldP spid="5148" grpId="1" bldLvl="0" autoUpdateAnimBg="0"/>
      <p:bldP spid="5148" grpId="2" bldLvl="0" autoUpdateAnimBg="0"/>
      <p:bldP spid="5148" grpId="3" bldLvl="0" autoUpdateAnimBg="0"/>
      <p:bldP spid="5148" grpId="4" bldLvl="0" autoUpdateAnimBg="0"/>
      <p:bldP spid="5149" grpId="0" bldLvl="0" autoUpdateAnimBg="0"/>
      <p:bldP spid="5149" grpId="1" bldLvl="0" autoUpdateAnimBg="0"/>
      <p:bldP spid="5149" grpId="2" bldLvl="0" autoUpdateAnimBg="0"/>
      <p:bldP spid="5149" grpId="3" bldLvl="0" autoUpdateAnimBg="0"/>
      <p:bldP spid="5149" grpId="4" bldLvl="0" autoUpdateAnimBg="0"/>
      <p:bldP spid="36" grpId="0" bldLvl="0" autoUpdateAnimBg="0"/>
      <p:bldP spid="36" grpId="1" bldLvl="0" autoUpdateAnimBg="0"/>
      <p:bldP spid="36" grpId="2" bldLvl="0" autoUpdateAnimBg="0"/>
      <p:bldP spid="36" grpId="3" bldLvl="0" autoUpdateAnimBg="0"/>
      <p:bldP spid="36" grpId="4" bldLvl="0" autoUpdateAnimBg="0"/>
      <p:bldP spid="37" grpId="0" bldLvl="0" autoUpdateAnimBg="0"/>
      <p:bldP spid="37" grpId="1" bldLvl="0" autoUpdateAnimBg="0"/>
      <p:bldP spid="37" grpId="2" bldLvl="0" autoUpdateAnimBg="0"/>
      <p:bldP spid="37" grpId="3" bldLvl="0" autoUpdateAnimBg="0"/>
      <p:bldP spid="37" grpId="4" bldLvl="0" autoUpdateAnimBg="0"/>
      <p:bldP spid="38" grpId="0" bldLvl="0" autoUpdateAnimBg="0"/>
      <p:bldP spid="38" grpId="1" bldLvl="0" autoUpdateAnimBg="0"/>
      <p:bldP spid="38" grpId="2" bldLvl="0" autoUpdateAnimBg="0"/>
      <p:bldP spid="38" grpId="3" bldLvl="0" autoUpdateAnimBg="0"/>
      <p:bldP spid="38" grpId="4" bldLvl="0" autoUpdateAnimBg="0"/>
      <p:bldP spid="30" grpId="0" bldLvl="0" autoUpdateAnimBg="0"/>
      <p:bldP spid="30" grpId="1" bldLvl="0" autoUpdateAnimBg="0"/>
      <p:bldP spid="30" grpId="2" bldLvl="0" autoUpdateAnimBg="0"/>
      <p:bldP spid="30" grpId="3" bldLvl="0" autoUpdateAnimBg="0"/>
      <p:bldP spid="30" grpId="4" bldLvl="0" autoUpdateAnimBg="0"/>
      <p:bldP spid="39" grpId="0" bldLvl="0" autoUpdateAnimBg="0"/>
      <p:bldP spid="39" grpId="1" bldLvl="0" autoUpdateAnimBg="0"/>
      <p:bldP spid="39" grpId="2" bldLvl="0" autoUpdateAnimBg="0"/>
      <p:bldP spid="39" grpId="3" bldLvl="0" autoUpdateAnimBg="0"/>
      <p:bldP spid="39" grpId="4" bldLvl="0" autoUpdateAnimBg="0"/>
      <p:bldP spid="49" grpId="0" bldLvl="0" autoUpdateAnimBg="0"/>
      <p:bldP spid="49" grpId="1" bldLvl="0" autoUpdateAnimBg="0"/>
      <p:bldP spid="49" grpId="2" bldLvl="0" autoUpdateAnimBg="0"/>
      <p:bldP spid="49" grpId="3" bldLvl="0" autoUpdateAnimBg="0"/>
      <p:bldP spid="49" grpId="4" bldLvl="0" autoUpdateAnimBg="0"/>
      <p:bldP spid="42" grpId="0" bldLvl="0" autoUpdateAnimBg="0"/>
      <p:bldP spid="42" grpId="1" bldLvl="0" autoUpdateAnimBg="0"/>
      <p:bldP spid="42" grpId="2" bldLvl="0" autoUpdateAnimBg="0"/>
      <p:bldP spid="42" grpId="3" bldLvl="0" autoUpdateAnimBg="0"/>
      <p:bldP spid="42" grpId="4" bldLvl="0" autoUpdateAnimBg="0"/>
      <p:bldP spid="42" grpId="5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5"/>
          <p:cNvSpPr>
            <a:spLocks noChangeArrowheads="1"/>
          </p:cNvSpPr>
          <p:nvPr/>
        </p:nvSpPr>
        <p:spPr bwMode="auto">
          <a:xfrm>
            <a:off x="2587625" y="1306513"/>
            <a:ext cx="8486775" cy="546100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7827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7828" name="圆角矩形 32"/>
          <p:cNvSpPr>
            <a:spLocks noChangeArrowheads="1"/>
          </p:cNvSpPr>
          <p:nvPr/>
        </p:nvSpPr>
        <p:spPr bwMode="auto">
          <a:xfrm>
            <a:off x="1071563" y="1306513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7829" name="文本框 88"/>
          <p:cNvSpPr>
            <a:spLocks noChangeArrowheads="1"/>
          </p:cNvSpPr>
          <p:nvPr/>
        </p:nvSpPr>
        <p:spPr bwMode="auto">
          <a:xfrm>
            <a:off x="1300163" y="1327150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家</a:t>
            </a:r>
          </a:p>
        </p:txBody>
      </p:sp>
      <p:sp>
        <p:nvSpPr>
          <p:cNvPr id="77830" name="文本框 88"/>
          <p:cNvSpPr>
            <a:spLocks noChangeArrowheads="1"/>
          </p:cNvSpPr>
          <p:nvPr/>
        </p:nvSpPr>
        <p:spPr bwMode="auto">
          <a:xfrm>
            <a:off x="1284288" y="207962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有</a:t>
            </a:r>
          </a:p>
        </p:txBody>
      </p:sp>
      <p:sp>
        <p:nvSpPr>
          <p:cNvPr id="77831" name="文本框 107"/>
          <p:cNvSpPr>
            <a:spLocks noChangeArrowheads="1"/>
          </p:cNvSpPr>
          <p:nvPr/>
        </p:nvSpPr>
        <p:spPr bwMode="auto">
          <a:xfrm>
            <a:off x="1438275" y="2827338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口</a:t>
            </a:r>
          </a:p>
        </p:txBody>
      </p:sp>
      <p:grpSp>
        <p:nvGrpSpPr>
          <p:cNvPr id="77832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833" name="文本框 107"/>
          <p:cNvSpPr>
            <a:spLocks noChangeArrowheads="1"/>
          </p:cNvSpPr>
          <p:nvPr/>
        </p:nvSpPr>
        <p:spPr bwMode="auto">
          <a:xfrm>
            <a:off x="1273175" y="3670300"/>
            <a:ext cx="90328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女儿</a:t>
            </a:r>
          </a:p>
        </p:txBody>
      </p:sp>
      <p:sp>
        <p:nvSpPr>
          <p:cNvPr id="77834" name="文本框 107"/>
          <p:cNvSpPr>
            <a:spLocks noChangeArrowheads="1"/>
          </p:cNvSpPr>
          <p:nvPr/>
        </p:nvSpPr>
        <p:spPr bwMode="auto">
          <a:xfrm>
            <a:off x="1479550" y="4500563"/>
            <a:ext cx="542925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岁</a:t>
            </a:r>
          </a:p>
        </p:txBody>
      </p:sp>
      <p:sp>
        <p:nvSpPr>
          <p:cNvPr id="77835" name="文本框 107"/>
          <p:cNvSpPr>
            <a:spLocks noChangeArrowheads="1"/>
          </p:cNvSpPr>
          <p:nvPr/>
        </p:nvSpPr>
        <p:spPr bwMode="auto">
          <a:xfrm>
            <a:off x="1279525" y="5343525"/>
            <a:ext cx="90328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今年</a:t>
            </a:r>
          </a:p>
        </p:txBody>
      </p:sp>
      <p:sp>
        <p:nvSpPr>
          <p:cNvPr id="23" name="文本框 152"/>
          <p:cNvSpPr>
            <a:spLocks noChangeArrowheads="1"/>
          </p:cNvSpPr>
          <p:nvPr/>
        </p:nvSpPr>
        <p:spPr bwMode="auto">
          <a:xfrm>
            <a:off x="2792413" y="1338263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我家</a:t>
            </a:r>
          </a:p>
        </p:txBody>
      </p:sp>
      <p:sp>
        <p:nvSpPr>
          <p:cNvPr id="24" name="文本框 152"/>
          <p:cNvSpPr>
            <a:spLocks noChangeArrowheads="1"/>
          </p:cNvSpPr>
          <p:nvPr/>
        </p:nvSpPr>
        <p:spPr bwMode="auto">
          <a:xfrm>
            <a:off x="4510088" y="1338263"/>
            <a:ext cx="312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我们家</a:t>
            </a:r>
          </a:p>
        </p:txBody>
      </p:sp>
      <p:sp>
        <p:nvSpPr>
          <p:cNvPr id="25" name="文本框 152"/>
          <p:cNvSpPr>
            <a:spLocks noChangeArrowheads="1"/>
          </p:cNvSpPr>
          <p:nvPr/>
        </p:nvSpPr>
        <p:spPr bwMode="auto">
          <a:xfrm>
            <a:off x="6840538" y="1338263"/>
            <a:ext cx="3124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谁的家</a:t>
            </a:r>
          </a:p>
        </p:txBody>
      </p:sp>
      <p:sp>
        <p:nvSpPr>
          <p:cNvPr id="26" name="文本框 152"/>
          <p:cNvSpPr>
            <a:spLocks noChangeArrowheads="1"/>
          </p:cNvSpPr>
          <p:nvPr/>
        </p:nvSpPr>
        <p:spPr bwMode="auto">
          <a:xfrm>
            <a:off x="9045575" y="1323975"/>
            <a:ext cx="31257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这是谁的家？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23" grpId="0"/>
      <p:bldP spid="24" grpId="0"/>
      <p:bldP spid="25" grpId="0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5"/>
          <p:cNvSpPr>
            <a:spLocks noChangeArrowheads="1"/>
          </p:cNvSpPr>
          <p:nvPr/>
        </p:nvSpPr>
        <p:spPr bwMode="auto">
          <a:xfrm>
            <a:off x="2587625" y="2068513"/>
            <a:ext cx="9129713" cy="546100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8851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8852" name="圆角矩形 32"/>
          <p:cNvSpPr>
            <a:spLocks noChangeArrowheads="1"/>
          </p:cNvSpPr>
          <p:nvPr/>
        </p:nvSpPr>
        <p:spPr bwMode="auto">
          <a:xfrm>
            <a:off x="1071563" y="2068513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8853" name="文本框 88"/>
          <p:cNvSpPr>
            <a:spLocks noChangeArrowheads="1"/>
          </p:cNvSpPr>
          <p:nvPr/>
        </p:nvSpPr>
        <p:spPr bwMode="auto">
          <a:xfrm>
            <a:off x="1300163" y="1327150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家</a:t>
            </a:r>
          </a:p>
        </p:txBody>
      </p:sp>
      <p:sp>
        <p:nvSpPr>
          <p:cNvPr id="78854" name="文本框 88"/>
          <p:cNvSpPr>
            <a:spLocks noChangeArrowheads="1"/>
          </p:cNvSpPr>
          <p:nvPr/>
        </p:nvSpPr>
        <p:spPr bwMode="auto">
          <a:xfrm>
            <a:off x="1284288" y="207962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有</a:t>
            </a:r>
          </a:p>
        </p:txBody>
      </p:sp>
      <p:sp>
        <p:nvSpPr>
          <p:cNvPr id="78855" name="文本框 107"/>
          <p:cNvSpPr>
            <a:spLocks noChangeArrowheads="1"/>
          </p:cNvSpPr>
          <p:nvPr/>
        </p:nvSpPr>
        <p:spPr bwMode="auto">
          <a:xfrm>
            <a:off x="1438275" y="2827338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口</a:t>
            </a:r>
          </a:p>
        </p:txBody>
      </p:sp>
      <p:grpSp>
        <p:nvGrpSpPr>
          <p:cNvPr id="78856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857" name="文本框 107"/>
          <p:cNvSpPr>
            <a:spLocks noChangeArrowheads="1"/>
          </p:cNvSpPr>
          <p:nvPr/>
        </p:nvSpPr>
        <p:spPr bwMode="auto">
          <a:xfrm>
            <a:off x="1273175" y="3670300"/>
            <a:ext cx="90328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女儿</a:t>
            </a:r>
          </a:p>
        </p:txBody>
      </p:sp>
      <p:sp>
        <p:nvSpPr>
          <p:cNvPr id="78858" name="文本框 107"/>
          <p:cNvSpPr>
            <a:spLocks noChangeArrowheads="1"/>
          </p:cNvSpPr>
          <p:nvPr/>
        </p:nvSpPr>
        <p:spPr bwMode="auto">
          <a:xfrm>
            <a:off x="1479550" y="4500563"/>
            <a:ext cx="542925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岁</a:t>
            </a:r>
          </a:p>
        </p:txBody>
      </p:sp>
      <p:sp>
        <p:nvSpPr>
          <p:cNvPr id="78859" name="文本框 107"/>
          <p:cNvSpPr>
            <a:spLocks noChangeArrowheads="1"/>
          </p:cNvSpPr>
          <p:nvPr/>
        </p:nvSpPr>
        <p:spPr bwMode="auto">
          <a:xfrm>
            <a:off x="1279525" y="5343525"/>
            <a:ext cx="90328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今年</a:t>
            </a:r>
          </a:p>
        </p:txBody>
      </p:sp>
      <p:sp>
        <p:nvSpPr>
          <p:cNvPr id="78860" name="文本框 152"/>
          <p:cNvSpPr>
            <a:spLocks noChangeArrowheads="1"/>
          </p:cNvSpPr>
          <p:nvPr/>
        </p:nvSpPr>
        <p:spPr bwMode="auto">
          <a:xfrm>
            <a:off x="2792413" y="1338263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我家</a:t>
            </a:r>
          </a:p>
        </p:txBody>
      </p:sp>
      <p:sp>
        <p:nvSpPr>
          <p:cNvPr id="78861" name="文本框 152"/>
          <p:cNvSpPr>
            <a:spLocks noChangeArrowheads="1"/>
          </p:cNvSpPr>
          <p:nvPr/>
        </p:nvSpPr>
        <p:spPr bwMode="auto">
          <a:xfrm>
            <a:off x="4510088" y="1338263"/>
            <a:ext cx="312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我们家</a:t>
            </a:r>
          </a:p>
        </p:txBody>
      </p:sp>
      <p:sp>
        <p:nvSpPr>
          <p:cNvPr id="78862" name="文本框 152"/>
          <p:cNvSpPr>
            <a:spLocks noChangeArrowheads="1"/>
          </p:cNvSpPr>
          <p:nvPr/>
        </p:nvSpPr>
        <p:spPr bwMode="auto">
          <a:xfrm>
            <a:off x="6840538" y="1338263"/>
            <a:ext cx="3124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谁的家</a:t>
            </a:r>
          </a:p>
        </p:txBody>
      </p:sp>
      <p:sp>
        <p:nvSpPr>
          <p:cNvPr id="78863" name="文本框 152"/>
          <p:cNvSpPr>
            <a:spLocks noChangeArrowheads="1"/>
          </p:cNvSpPr>
          <p:nvPr/>
        </p:nvSpPr>
        <p:spPr bwMode="auto">
          <a:xfrm>
            <a:off x="9045575" y="1323975"/>
            <a:ext cx="31257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这是谁的家？</a:t>
            </a:r>
          </a:p>
        </p:txBody>
      </p:sp>
      <p:sp>
        <p:nvSpPr>
          <p:cNvPr id="27" name="文本框 152"/>
          <p:cNvSpPr>
            <a:spLocks noChangeArrowheads="1"/>
          </p:cNvSpPr>
          <p:nvPr/>
        </p:nvSpPr>
        <p:spPr bwMode="auto">
          <a:xfrm>
            <a:off x="2792413" y="210026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有朋友</a:t>
            </a:r>
          </a:p>
        </p:txBody>
      </p:sp>
      <p:sp>
        <p:nvSpPr>
          <p:cNvPr id="29" name="文本框 152"/>
          <p:cNvSpPr>
            <a:spLocks noChangeArrowheads="1"/>
          </p:cNvSpPr>
          <p:nvPr/>
        </p:nvSpPr>
        <p:spPr bwMode="auto">
          <a:xfrm>
            <a:off x="4510088" y="2100263"/>
            <a:ext cx="312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有中国朋友</a:t>
            </a:r>
          </a:p>
        </p:txBody>
      </p:sp>
      <p:sp>
        <p:nvSpPr>
          <p:cNvPr id="31" name="文本框 152"/>
          <p:cNvSpPr>
            <a:spLocks noChangeArrowheads="1"/>
          </p:cNvSpPr>
          <p:nvPr/>
        </p:nvSpPr>
        <p:spPr bwMode="auto">
          <a:xfrm>
            <a:off x="6823075" y="2100263"/>
            <a:ext cx="31257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我有中国朋友</a:t>
            </a:r>
          </a:p>
        </p:txBody>
      </p:sp>
      <p:sp>
        <p:nvSpPr>
          <p:cNvPr id="33" name="文本框 152"/>
          <p:cNvSpPr>
            <a:spLocks noChangeArrowheads="1"/>
          </p:cNvSpPr>
          <p:nvPr/>
        </p:nvSpPr>
        <p:spPr bwMode="auto">
          <a:xfrm>
            <a:off x="9029700" y="2101850"/>
            <a:ext cx="31257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你有中国朋友吗？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27" grpId="0"/>
      <p:bldP spid="29" grpId="0"/>
      <p:bldP spid="31" grpId="0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5"/>
          <p:cNvSpPr>
            <a:spLocks noChangeArrowheads="1"/>
          </p:cNvSpPr>
          <p:nvPr/>
        </p:nvSpPr>
        <p:spPr bwMode="auto">
          <a:xfrm>
            <a:off x="2587625" y="2830513"/>
            <a:ext cx="6457950" cy="546100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9875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9876" name="圆角矩形 32"/>
          <p:cNvSpPr>
            <a:spLocks noChangeArrowheads="1"/>
          </p:cNvSpPr>
          <p:nvPr/>
        </p:nvSpPr>
        <p:spPr bwMode="auto">
          <a:xfrm>
            <a:off x="1071563" y="2830513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9877" name="文本框 88"/>
          <p:cNvSpPr>
            <a:spLocks noChangeArrowheads="1"/>
          </p:cNvSpPr>
          <p:nvPr/>
        </p:nvSpPr>
        <p:spPr bwMode="auto">
          <a:xfrm>
            <a:off x="1300163" y="1327150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家</a:t>
            </a:r>
          </a:p>
        </p:txBody>
      </p:sp>
      <p:sp>
        <p:nvSpPr>
          <p:cNvPr id="79878" name="文本框 88"/>
          <p:cNvSpPr>
            <a:spLocks noChangeArrowheads="1"/>
          </p:cNvSpPr>
          <p:nvPr/>
        </p:nvSpPr>
        <p:spPr bwMode="auto">
          <a:xfrm>
            <a:off x="1284288" y="207962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有</a:t>
            </a:r>
          </a:p>
        </p:txBody>
      </p:sp>
      <p:sp>
        <p:nvSpPr>
          <p:cNvPr id="79879" name="文本框 107"/>
          <p:cNvSpPr>
            <a:spLocks noChangeArrowheads="1"/>
          </p:cNvSpPr>
          <p:nvPr/>
        </p:nvSpPr>
        <p:spPr bwMode="auto">
          <a:xfrm>
            <a:off x="1438275" y="2827338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口</a:t>
            </a:r>
          </a:p>
        </p:txBody>
      </p:sp>
      <p:grpSp>
        <p:nvGrpSpPr>
          <p:cNvPr id="79880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881" name="文本框 107"/>
          <p:cNvSpPr>
            <a:spLocks noChangeArrowheads="1"/>
          </p:cNvSpPr>
          <p:nvPr/>
        </p:nvSpPr>
        <p:spPr bwMode="auto">
          <a:xfrm>
            <a:off x="1273175" y="3670300"/>
            <a:ext cx="90328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女儿</a:t>
            </a:r>
          </a:p>
        </p:txBody>
      </p:sp>
      <p:sp>
        <p:nvSpPr>
          <p:cNvPr id="79882" name="文本框 107"/>
          <p:cNvSpPr>
            <a:spLocks noChangeArrowheads="1"/>
          </p:cNvSpPr>
          <p:nvPr/>
        </p:nvSpPr>
        <p:spPr bwMode="auto">
          <a:xfrm>
            <a:off x="1479550" y="4500563"/>
            <a:ext cx="542925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岁</a:t>
            </a:r>
          </a:p>
        </p:txBody>
      </p:sp>
      <p:sp>
        <p:nvSpPr>
          <p:cNvPr id="79883" name="文本框 107"/>
          <p:cNvSpPr>
            <a:spLocks noChangeArrowheads="1"/>
          </p:cNvSpPr>
          <p:nvPr/>
        </p:nvSpPr>
        <p:spPr bwMode="auto">
          <a:xfrm>
            <a:off x="1279525" y="5343525"/>
            <a:ext cx="90328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今年</a:t>
            </a:r>
          </a:p>
        </p:txBody>
      </p:sp>
      <p:sp>
        <p:nvSpPr>
          <p:cNvPr id="79884" name="文本框 152"/>
          <p:cNvSpPr>
            <a:spLocks noChangeArrowheads="1"/>
          </p:cNvSpPr>
          <p:nvPr/>
        </p:nvSpPr>
        <p:spPr bwMode="auto">
          <a:xfrm>
            <a:off x="2792413" y="1338263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我家</a:t>
            </a:r>
          </a:p>
        </p:txBody>
      </p:sp>
      <p:sp>
        <p:nvSpPr>
          <p:cNvPr id="79885" name="文本框 152"/>
          <p:cNvSpPr>
            <a:spLocks noChangeArrowheads="1"/>
          </p:cNvSpPr>
          <p:nvPr/>
        </p:nvSpPr>
        <p:spPr bwMode="auto">
          <a:xfrm>
            <a:off x="4510088" y="1338263"/>
            <a:ext cx="312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我们家</a:t>
            </a:r>
          </a:p>
        </p:txBody>
      </p:sp>
      <p:sp>
        <p:nvSpPr>
          <p:cNvPr id="79886" name="文本框 152"/>
          <p:cNvSpPr>
            <a:spLocks noChangeArrowheads="1"/>
          </p:cNvSpPr>
          <p:nvPr/>
        </p:nvSpPr>
        <p:spPr bwMode="auto">
          <a:xfrm>
            <a:off x="6840538" y="1338263"/>
            <a:ext cx="3124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谁的家</a:t>
            </a:r>
          </a:p>
        </p:txBody>
      </p:sp>
      <p:sp>
        <p:nvSpPr>
          <p:cNvPr id="79887" name="文本框 152"/>
          <p:cNvSpPr>
            <a:spLocks noChangeArrowheads="1"/>
          </p:cNvSpPr>
          <p:nvPr/>
        </p:nvSpPr>
        <p:spPr bwMode="auto">
          <a:xfrm>
            <a:off x="9045575" y="1323975"/>
            <a:ext cx="31257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这是谁的家？</a:t>
            </a:r>
          </a:p>
        </p:txBody>
      </p:sp>
      <p:sp>
        <p:nvSpPr>
          <p:cNvPr id="79888" name="文本框 152"/>
          <p:cNvSpPr>
            <a:spLocks noChangeArrowheads="1"/>
          </p:cNvSpPr>
          <p:nvPr/>
        </p:nvSpPr>
        <p:spPr bwMode="auto">
          <a:xfrm>
            <a:off x="2792413" y="210026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有朋友</a:t>
            </a:r>
          </a:p>
        </p:txBody>
      </p:sp>
      <p:sp>
        <p:nvSpPr>
          <p:cNvPr id="79889" name="文本框 152"/>
          <p:cNvSpPr>
            <a:spLocks noChangeArrowheads="1"/>
          </p:cNvSpPr>
          <p:nvPr/>
        </p:nvSpPr>
        <p:spPr bwMode="auto">
          <a:xfrm>
            <a:off x="4510088" y="2100263"/>
            <a:ext cx="312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有中国朋友</a:t>
            </a:r>
          </a:p>
        </p:txBody>
      </p:sp>
      <p:sp>
        <p:nvSpPr>
          <p:cNvPr id="79890" name="文本框 152"/>
          <p:cNvSpPr>
            <a:spLocks noChangeArrowheads="1"/>
          </p:cNvSpPr>
          <p:nvPr/>
        </p:nvSpPr>
        <p:spPr bwMode="auto">
          <a:xfrm>
            <a:off x="6823075" y="2100263"/>
            <a:ext cx="31257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我有中国朋友</a:t>
            </a:r>
          </a:p>
        </p:txBody>
      </p:sp>
      <p:sp>
        <p:nvSpPr>
          <p:cNvPr id="79891" name="文本框 152"/>
          <p:cNvSpPr>
            <a:spLocks noChangeArrowheads="1"/>
          </p:cNvSpPr>
          <p:nvPr/>
        </p:nvSpPr>
        <p:spPr bwMode="auto">
          <a:xfrm>
            <a:off x="9029700" y="2101850"/>
            <a:ext cx="31257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你有中国朋友吗？</a:t>
            </a:r>
          </a:p>
        </p:txBody>
      </p:sp>
      <p:sp>
        <p:nvSpPr>
          <p:cNvPr id="37" name="文本框 152"/>
          <p:cNvSpPr>
            <a:spLocks noChangeArrowheads="1"/>
          </p:cNvSpPr>
          <p:nvPr/>
        </p:nvSpPr>
        <p:spPr bwMode="auto">
          <a:xfrm>
            <a:off x="2792413" y="2844800"/>
            <a:ext cx="1108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三口人</a:t>
            </a:r>
          </a:p>
        </p:txBody>
      </p:sp>
      <p:sp>
        <p:nvSpPr>
          <p:cNvPr id="38" name="文本框 152"/>
          <p:cNvSpPr>
            <a:spLocks noChangeArrowheads="1"/>
          </p:cNvSpPr>
          <p:nvPr/>
        </p:nvSpPr>
        <p:spPr bwMode="auto">
          <a:xfrm>
            <a:off x="4510088" y="2846388"/>
            <a:ext cx="312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五口人</a:t>
            </a:r>
          </a:p>
        </p:txBody>
      </p:sp>
      <p:sp>
        <p:nvSpPr>
          <p:cNvPr id="39" name="文本框 152"/>
          <p:cNvSpPr>
            <a:spLocks noChangeArrowheads="1"/>
          </p:cNvSpPr>
          <p:nvPr/>
        </p:nvSpPr>
        <p:spPr bwMode="auto">
          <a:xfrm>
            <a:off x="6823075" y="2844800"/>
            <a:ext cx="31257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我家有五口人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37" grpId="0"/>
      <p:bldP spid="38" grpId="0"/>
      <p:bldP spid="3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5"/>
          <p:cNvSpPr>
            <a:spLocks noChangeArrowheads="1"/>
          </p:cNvSpPr>
          <p:nvPr/>
        </p:nvSpPr>
        <p:spPr bwMode="auto">
          <a:xfrm>
            <a:off x="2587625" y="3643313"/>
            <a:ext cx="9042400" cy="546100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808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80900" name="圆角矩形 32"/>
          <p:cNvSpPr>
            <a:spLocks noChangeArrowheads="1"/>
          </p:cNvSpPr>
          <p:nvPr/>
        </p:nvSpPr>
        <p:spPr bwMode="auto">
          <a:xfrm>
            <a:off x="1071563" y="3643313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80901" name="文本框 88"/>
          <p:cNvSpPr>
            <a:spLocks noChangeArrowheads="1"/>
          </p:cNvSpPr>
          <p:nvPr/>
        </p:nvSpPr>
        <p:spPr bwMode="auto">
          <a:xfrm>
            <a:off x="1300163" y="1327150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家</a:t>
            </a:r>
          </a:p>
        </p:txBody>
      </p:sp>
      <p:sp>
        <p:nvSpPr>
          <p:cNvPr id="80902" name="文本框 88"/>
          <p:cNvSpPr>
            <a:spLocks noChangeArrowheads="1"/>
          </p:cNvSpPr>
          <p:nvPr/>
        </p:nvSpPr>
        <p:spPr bwMode="auto">
          <a:xfrm>
            <a:off x="1284288" y="207962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有</a:t>
            </a:r>
          </a:p>
        </p:txBody>
      </p:sp>
      <p:sp>
        <p:nvSpPr>
          <p:cNvPr id="80903" name="文本框 107"/>
          <p:cNvSpPr>
            <a:spLocks noChangeArrowheads="1"/>
          </p:cNvSpPr>
          <p:nvPr/>
        </p:nvSpPr>
        <p:spPr bwMode="auto">
          <a:xfrm>
            <a:off x="1438275" y="2827338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口</a:t>
            </a:r>
          </a:p>
        </p:txBody>
      </p:sp>
      <p:grpSp>
        <p:nvGrpSpPr>
          <p:cNvPr id="80904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905" name="文本框 107"/>
          <p:cNvSpPr>
            <a:spLocks noChangeArrowheads="1"/>
          </p:cNvSpPr>
          <p:nvPr/>
        </p:nvSpPr>
        <p:spPr bwMode="auto">
          <a:xfrm>
            <a:off x="1273175" y="3670300"/>
            <a:ext cx="90328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女儿</a:t>
            </a:r>
          </a:p>
        </p:txBody>
      </p:sp>
      <p:sp>
        <p:nvSpPr>
          <p:cNvPr id="80906" name="文本框 107"/>
          <p:cNvSpPr>
            <a:spLocks noChangeArrowheads="1"/>
          </p:cNvSpPr>
          <p:nvPr/>
        </p:nvSpPr>
        <p:spPr bwMode="auto">
          <a:xfrm>
            <a:off x="1479550" y="4500563"/>
            <a:ext cx="542925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岁</a:t>
            </a:r>
          </a:p>
        </p:txBody>
      </p:sp>
      <p:sp>
        <p:nvSpPr>
          <p:cNvPr id="80907" name="文本框 107"/>
          <p:cNvSpPr>
            <a:spLocks noChangeArrowheads="1"/>
          </p:cNvSpPr>
          <p:nvPr/>
        </p:nvSpPr>
        <p:spPr bwMode="auto">
          <a:xfrm>
            <a:off x="1279525" y="5343525"/>
            <a:ext cx="90328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今年</a:t>
            </a:r>
          </a:p>
        </p:txBody>
      </p:sp>
      <p:sp>
        <p:nvSpPr>
          <p:cNvPr id="80908" name="文本框 152"/>
          <p:cNvSpPr>
            <a:spLocks noChangeArrowheads="1"/>
          </p:cNvSpPr>
          <p:nvPr/>
        </p:nvSpPr>
        <p:spPr bwMode="auto">
          <a:xfrm>
            <a:off x="2792413" y="1338263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我家</a:t>
            </a:r>
          </a:p>
        </p:txBody>
      </p:sp>
      <p:sp>
        <p:nvSpPr>
          <p:cNvPr id="80909" name="文本框 152"/>
          <p:cNvSpPr>
            <a:spLocks noChangeArrowheads="1"/>
          </p:cNvSpPr>
          <p:nvPr/>
        </p:nvSpPr>
        <p:spPr bwMode="auto">
          <a:xfrm>
            <a:off x="4510088" y="1338263"/>
            <a:ext cx="312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我们家</a:t>
            </a:r>
          </a:p>
        </p:txBody>
      </p:sp>
      <p:sp>
        <p:nvSpPr>
          <p:cNvPr id="80910" name="文本框 152"/>
          <p:cNvSpPr>
            <a:spLocks noChangeArrowheads="1"/>
          </p:cNvSpPr>
          <p:nvPr/>
        </p:nvSpPr>
        <p:spPr bwMode="auto">
          <a:xfrm>
            <a:off x="6840538" y="1338263"/>
            <a:ext cx="3124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谁的家</a:t>
            </a:r>
          </a:p>
        </p:txBody>
      </p:sp>
      <p:sp>
        <p:nvSpPr>
          <p:cNvPr id="80911" name="文本框 152"/>
          <p:cNvSpPr>
            <a:spLocks noChangeArrowheads="1"/>
          </p:cNvSpPr>
          <p:nvPr/>
        </p:nvSpPr>
        <p:spPr bwMode="auto">
          <a:xfrm>
            <a:off x="9045575" y="1323975"/>
            <a:ext cx="31257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这是谁的家？</a:t>
            </a:r>
          </a:p>
        </p:txBody>
      </p:sp>
      <p:sp>
        <p:nvSpPr>
          <p:cNvPr id="80912" name="文本框 152"/>
          <p:cNvSpPr>
            <a:spLocks noChangeArrowheads="1"/>
          </p:cNvSpPr>
          <p:nvPr/>
        </p:nvSpPr>
        <p:spPr bwMode="auto">
          <a:xfrm>
            <a:off x="2792413" y="210026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有朋友</a:t>
            </a:r>
          </a:p>
        </p:txBody>
      </p:sp>
      <p:sp>
        <p:nvSpPr>
          <p:cNvPr id="80913" name="文本框 152"/>
          <p:cNvSpPr>
            <a:spLocks noChangeArrowheads="1"/>
          </p:cNvSpPr>
          <p:nvPr/>
        </p:nvSpPr>
        <p:spPr bwMode="auto">
          <a:xfrm>
            <a:off x="4510088" y="2100263"/>
            <a:ext cx="312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有中国朋友</a:t>
            </a:r>
          </a:p>
        </p:txBody>
      </p:sp>
      <p:sp>
        <p:nvSpPr>
          <p:cNvPr id="80914" name="文本框 152"/>
          <p:cNvSpPr>
            <a:spLocks noChangeArrowheads="1"/>
          </p:cNvSpPr>
          <p:nvPr/>
        </p:nvSpPr>
        <p:spPr bwMode="auto">
          <a:xfrm>
            <a:off x="6823075" y="2100263"/>
            <a:ext cx="31257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我有中国朋友</a:t>
            </a:r>
          </a:p>
        </p:txBody>
      </p:sp>
      <p:sp>
        <p:nvSpPr>
          <p:cNvPr id="80915" name="文本框 152"/>
          <p:cNvSpPr>
            <a:spLocks noChangeArrowheads="1"/>
          </p:cNvSpPr>
          <p:nvPr/>
        </p:nvSpPr>
        <p:spPr bwMode="auto">
          <a:xfrm>
            <a:off x="9029700" y="2101850"/>
            <a:ext cx="31257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你有中国朋友吗？</a:t>
            </a:r>
          </a:p>
        </p:txBody>
      </p:sp>
      <p:sp>
        <p:nvSpPr>
          <p:cNvPr id="46" name="文本框 152"/>
          <p:cNvSpPr>
            <a:spLocks noChangeArrowheads="1"/>
          </p:cNvSpPr>
          <p:nvPr/>
        </p:nvSpPr>
        <p:spPr bwMode="auto">
          <a:xfrm>
            <a:off x="2774950" y="3657600"/>
            <a:ext cx="1108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我女儿</a:t>
            </a:r>
          </a:p>
        </p:txBody>
      </p:sp>
      <p:sp>
        <p:nvSpPr>
          <p:cNvPr id="47" name="文本框 152"/>
          <p:cNvSpPr>
            <a:spLocks noChangeArrowheads="1"/>
          </p:cNvSpPr>
          <p:nvPr/>
        </p:nvSpPr>
        <p:spPr bwMode="auto">
          <a:xfrm>
            <a:off x="4510088" y="3659188"/>
            <a:ext cx="312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李老师的女儿</a:t>
            </a:r>
          </a:p>
        </p:txBody>
      </p:sp>
      <p:sp>
        <p:nvSpPr>
          <p:cNvPr id="48" name="文本框 152"/>
          <p:cNvSpPr>
            <a:spLocks noChangeArrowheads="1"/>
          </p:cNvSpPr>
          <p:nvPr/>
        </p:nvSpPr>
        <p:spPr bwMode="auto">
          <a:xfrm>
            <a:off x="6770688" y="3657600"/>
            <a:ext cx="31257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谁的女儿</a:t>
            </a:r>
          </a:p>
        </p:txBody>
      </p:sp>
      <p:sp>
        <p:nvSpPr>
          <p:cNvPr id="49" name="文本框 152"/>
          <p:cNvSpPr>
            <a:spLocks noChangeArrowheads="1"/>
          </p:cNvSpPr>
          <p:nvPr/>
        </p:nvSpPr>
        <p:spPr bwMode="auto">
          <a:xfrm>
            <a:off x="9045575" y="3660775"/>
            <a:ext cx="31257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她是谁的女儿？</a:t>
            </a:r>
          </a:p>
        </p:txBody>
      </p:sp>
      <p:sp>
        <p:nvSpPr>
          <p:cNvPr id="80920" name="文本框 152"/>
          <p:cNvSpPr>
            <a:spLocks noChangeArrowheads="1"/>
          </p:cNvSpPr>
          <p:nvPr/>
        </p:nvSpPr>
        <p:spPr bwMode="auto">
          <a:xfrm>
            <a:off x="2792413" y="2844800"/>
            <a:ext cx="1108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三口人</a:t>
            </a:r>
          </a:p>
        </p:txBody>
      </p:sp>
      <p:sp>
        <p:nvSpPr>
          <p:cNvPr id="80921" name="文本框 152"/>
          <p:cNvSpPr>
            <a:spLocks noChangeArrowheads="1"/>
          </p:cNvSpPr>
          <p:nvPr/>
        </p:nvSpPr>
        <p:spPr bwMode="auto">
          <a:xfrm>
            <a:off x="4510088" y="2846388"/>
            <a:ext cx="312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五口人</a:t>
            </a:r>
          </a:p>
        </p:txBody>
      </p:sp>
      <p:sp>
        <p:nvSpPr>
          <p:cNvPr id="80922" name="文本框 152"/>
          <p:cNvSpPr>
            <a:spLocks noChangeArrowheads="1"/>
          </p:cNvSpPr>
          <p:nvPr/>
        </p:nvSpPr>
        <p:spPr bwMode="auto">
          <a:xfrm>
            <a:off x="6823075" y="2844800"/>
            <a:ext cx="31257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我家有五口人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46" grpId="0"/>
      <p:bldP spid="47" grpId="0"/>
      <p:bldP spid="48" grpId="0"/>
      <p:bldP spid="4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5"/>
          <p:cNvSpPr>
            <a:spLocks noChangeArrowheads="1"/>
          </p:cNvSpPr>
          <p:nvPr/>
        </p:nvSpPr>
        <p:spPr bwMode="auto">
          <a:xfrm>
            <a:off x="2587625" y="4506913"/>
            <a:ext cx="7927975" cy="546100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81923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81924" name="圆角矩形 32"/>
          <p:cNvSpPr>
            <a:spLocks noChangeArrowheads="1"/>
          </p:cNvSpPr>
          <p:nvPr/>
        </p:nvSpPr>
        <p:spPr bwMode="auto">
          <a:xfrm>
            <a:off x="1071563" y="4506913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81925" name="文本框 88"/>
          <p:cNvSpPr>
            <a:spLocks noChangeArrowheads="1"/>
          </p:cNvSpPr>
          <p:nvPr/>
        </p:nvSpPr>
        <p:spPr bwMode="auto">
          <a:xfrm>
            <a:off x="1300163" y="1327150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家</a:t>
            </a:r>
          </a:p>
        </p:txBody>
      </p:sp>
      <p:sp>
        <p:nvSpPr>
          <p:cNvPr id="81926" name="文本框 88"/>
          <p:cNvSpPr>
            <a:spLocks noChangeArrowheads="1"/>
          </p:cNvSpPr>
          <p:nvPr/>
        </p:nvSpPr>
        <p:spPr bwMode="auto">
          <a:xfrm>
            <a:off x="1284288" y="207962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有</a:t>
            </a:r>
          </a:p>
        </p:txBody>
      </p:sp>
      <p:sp>
        <p:nvSpPr>
          <p:cNvPr id="81927" name="文本框 107"/>
          <p:cNvSpPr>
            <a:spLocks noChangeArrowheads="1"/>
          </p:cNvSpPr>
          <p:nvPr/>
        </p:nvSpPr>
        <p:spPr bwMode="auto">
          <a:xfrm>
            <a:off x="1438275" y="2827338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口</a:t>
            </a:r>
          </a:p>
        </p:txBody>
      </p:sp>
      <p:grpSp>
        <p:nvGrpSpPr>
          <p:cNvPr id="81928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1929" name="文本框 107"/>
          <p:cNvSpPr>
            <a:spLocks noChangeArrowheads="1"/>
          </p:cNvSpPr>
          <p:nvPr/>
        </p:nvSpPr>
        <p:spPr bwMode="auto">
          <a:xfrm>
            <a:off x="1273175" y="3670300"/>
            <a:ext cx="90328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女儿</a:t>
            </a:r>
          </a:p>
        </p:txBody>
      </p:sp>
      <p:sp>
        <p:nvSpPr>
          <p:cNvPr id="81930" name="文本框 107"/>
          <p:cNvSpPr>
            <a:spLocks noChangeArrowheads="1"/>
          </p:cNvSpPr>
          <p:nvPr/>
        </p:nvSpPr>
        <p:spPr bwMode="auto">
          <a:xfrm>
            <a:off x="1479550" y="4500563"/>
            <a:ext cx="542925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岁</a:t>
            </a:r>
          </a:p>
        </p:txBody>
      </p:sp>
      <p:sp>
        <p:nvSpPr>
          <p:cNvPr id="81931" name="文本框 107"/>
          <p:cNvSpPr>
            <a:spLocks noChangeArrowheads="1"/>
          </p:cNvSpPr>
          <p:nvPr/>
        </p:nvSpPr>
        <p:spPr bwMode="auto">
          <a:xfrm>
            <a:off x="1279525" y="5343525"/>
            <a:ext cx="90328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今年</a:t>
            </a:r>
          </a:p>
        </p:txBody>
      </p:sp>
      <p:sp>
        <p:nvSpPr>
          <p:cNvPr id="81932" name="文本框 152"/>
          <p:cNvSpPr>
            <a:spLocks noChangeArrowheads="1"/>
          </p:cNvSpPr>
          <p:nvPr/>
        </p:nvSpPr>
        <p:spPr bwMode="auto">
          <a:xfrm>
            <a:off x="2792413" y="1338263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我家</a:t>
            </a:r>
          </a:p>
        </p:txBody>
      </p:sp>
      <p:sp>
        <p:nvSpPr>
          <p:cNvPr id="81933" name="文本框 152"/>
          <p:cNvSpPr>
            <a:spLocks noChangeArrowheads="1"/>
          </p:cNvSpPr>
          <p:nvPr/>
        </p:nvSpPr>
        <p:spPr bwMode="auto">
          <a:xfrm>
            <a:off x="4510088" y="1338263"/>
            <a:ext cx="312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我们家</a:t>
            </a:r>
          </a:p>
        </p:txBody>
      </p:sp>
      <p:sp>
        <p:nvSpPr>
          <p:cNvPr id="81934" name="文本框 152"/>
          <p:cNvSpPr>
            <a:spLocks noChangeArrowheads="1"/>
          </p:cNvSpPr>
          <p:nvPr/>
        </p:nvSpPr>
        <p:spPr bwMode="auto">
          <a:xfrm>
            <a:off x="6840538" y="1338263"/>
            <a:ext cx="3124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谁的家</a:t>
            </a:r>
          </a:p>
        </p:txBody>
      </p:sp>
      <p:sp>
        <p:nvSpPr>
          <p:cNvPr id="81935" name="文本框 152"/>
          <p:cNvSpPr>
            <a:spLocks noChangeArrowheads="1"/>
          </p:cNvSpPr>
          <p:nvPr/>
        </p:nvSpPr>
        <p:spPr bwMode="auto">
          <a:xfrm>
            <a:off x="9045575" y="1323975"/>
            <a:ext cx="31257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这是谁的家？</a:t>
            </a:r>
          </a:p>
        </p:txBody>
      </p:sp>
      <p:sp>
        <p:nvSpPr>
          <p:cNvPr id="81936" name="文本框 152"/>
          <p:cNvSpPr>
            <a:spLocks noChangeArrowheads="1"/>
          </p:cNvSpPr>
          <p:nvPr/>
        </p:nvSpPr>
        <p:spPr bwMode="auto">
          <a:xfrm>
            <a:off x="2792413" y="210026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有朋友</a:t>
            </a:r>
          </a:p>
        </p:txBody>
      </p:sp>
      <p:sp>
        <p:nvSpPr>
          <p:cNvPr id="81937" name="文本框 152"/>
          <p:cNvSpPr>
            <a:spLocks noChangeArrowheads="1"/>
          </p:cNvSpPr>
          <p:nvPr/>
        </p:nvSpPr>
        <p:spPr bwMode="auto">
          <a:xfrm>
            <a:off x="4510088" y="2100263"/>
            <a:ext cx="312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有中国朋友</a:t>
            </a:r>
          </a:p>
        </p:txBody>
      </p:sp>
      <p:sp>
        <p:nvSpPr>
          <p:cNvPr id="81938" name="文本框 152"/>
          <p:cNvSpPr>
            <a:spLocks noChangeArrowheads="1"/>
          </p:cNvSpPr>
          <p:nvPr/>
        </p:nvSpPr>
        <p:spPr bwMode="auto">
          <a:xfrm>
            <a:off x="6823075" y="2100263"/>
            <a:ext cx="31257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我有中国朋友</a:t>
            </a:r>
          </a:p>
        </p:txBody>
      </p:sp>
      <p:sp>
        <p:nvSpPr>
          <p:cNvPr id="81939" name="文本框 152"/>
          <p:cNvSpPr>
            <a:spLocks noChangeArrowheads="1"/>
          </p:cNvSpPr>
          <p:nvPr/>
        </p:nvSpPr>
        <p:spPr bwMode="auto">
          <a:xfrm>
            <a:off x="9029700" y="2101850"/>
            <a:ext cx="31257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你有中国朋友吗？</a:t>
            </a:r>
          </a:p>
        </p:txBody>
      </p:sp>
      <p:sp>
        <p:nvSpPr>
          <p:cNvPr id="81940" name="文本框 152"/>
          <p:cNvSpPr>
            <a:spLocks noChangeArrowheads="1"/>
          </p:cNvSpPr>
          <p:nvPr/>
        </p:nvSpPr>
        <p:spPr bwMode="auto">
          <a:xfrm>
            <a:off x="2774950" y="3657600"/>
            <a:ext cx="1108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我女儿</a:t>
            </a:r>
          </a:p>
        </p:txBody>
      </p:sp>
      <p:sp>
        <p:nvSpPr>
          <p:cNvPr id="81941" name="文本框 152"/>
          <p:cNvSpPr>
            <a:spLocks noChangeArrowheads="1"/>
          </p:cNvSpPr>
          <p:nvPr/>
        </p:nvSpPr>
        <p:spPr bwMode="auto">
          <a:xfrm>
            <a:off x="4510088" y="3659188"/>
            <a:ext cx="312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李老师的女儿</a:t>
            </a:r>
          </a:p>
        </p:txBody>
      </p:sp>
      <p:sp>
        <p:nvSpPr>
          <p:cNvPr id="81942" name="文本框 152"/>
          <p:cNvSpPr>
            <a:spLocks noChangeArrowheads="1"/>
          </p:cNvSpPr>
          <p:nvPr/>
        </p:nvSpPr>
        <p:spPr bwMode="auto">
          <a:xfrm>
            <a:off x="6770688" y="3657600"/>
            <a:ext cx="31257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谁的女儿</a:t>
            </a:r>
          </a:p>
        </p:txBody>
      </p:sp>
      <p:sp>
        <p:nvSpPr>
          <p:cNvPr id="81943" name="文本框 152"/>
          <p:cNvSpPr>
            <a:spLocks noChangeArrowheads="1"/>
          </p:cNvSpPr>
          <p:nvPr/>
        </p:nvSpPr>
        <p:spPr bwMode="auto">
          <a:xfrm>
            <a:off x="9045575" y="3660775"/>
            <a:ext cx="31257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她是谁的女儿？</a:t>
            </a:r>
          </a:p>
        </p:txBody>
      </p:sp>
      <p:sp>
        <p:nvSpPr>
          <p:cNvPr id="81944" name="文本框 152"/>
          <p:cNvSpPr>
            <a:spLocks noChangeArrowheads="1"/>
          </p:cNvSpPr>
          <p:nvPr/>
        </p:nvSpPr>
        <p:spPr bwMode="auto">
          <a:xfrm>
            <a:off x="2792413" y="2844800"/>
            <a:ext cx="1108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三口人</a:t>
            </a:r>
          </a:p>
        </p:txBody>
      </p:sp>
      <p:sp>
        <p:nvSpPr>
          <p:cNvPr id="81945" name="文本框 152"/>
          <p:cNvSpPr>
            <a:spLocks noChangeArrowheads="1"/>
          </p:cNvSpPr>
          <p:nvPr/>
        </p:nvSpPr>
        <p:spPr bwMode="auto">
          <a:xfrm>
            <a:off x="4510088" y="2846388"/>
            <a:ext cx="312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五口人</a:t>
            </a:r>
          </a:p>
        </p:txBody>
      </p:sp>
      <p:sp>
        <p:nvSpPr>
          <p:cNvPr id="81946" name="文本框 152"/>
          <p:cNvSpPr>
            <a:spLocks noChangeArrowheads="1"/>
          </p:cNvSpPr>
          <p:nvPr/>
        </p:nvSpPr>
        <p:spPr bwMode="auto">
          <a:xfrm>
            <a:off x="6823075" y="2844800"/>
            <a:ext cx="31257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我家有五口人</a:t>
            </a:r>
          </a:p>
        </p:txBody>
      </p:sp>
      <p:sp>
        <p:nvSpPr>
          <p:cNvPr id="57" name="文本框 152"/>
          <p:cNvSpPr>
            <a:spLocks noChangeArrowheads="1"/>
          </p:cNvSpPr>
          <p:nvPr/>
        </p:nvSpPr>
        <p:spPr bwMode="auto">
          <a:xfrm>
            <a:off x="2894013" y="4538663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三岁</a:t>
            </a:r>
          </a:p>
        </p:txBody>
      </p:sp>
      <p:sp>
        <p:nvSpPr>
          <p:cNvPr id="58" name="文本框 152"/>
          <p:cNvSpPr>
            <a:spLocks noChangeArrowheads="1"/>
          </p:cNvSpPr>
          <p:nvPr/>
        </p:nvSpPr>
        <p:spPr bwMode="auto">
          <a:xfrm>
            <a:off x="4527550" y="4540250"/>
            <a:ext cx="31257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十岁</a:t>
            </a:r>
          </a:p>
        </p:txBody>
      </p:sp>
      <p:sp>
        <p:nvSpPr>
          <p:cNvPr id="59" name="文本框 152"/>
          <p:cNvSpPr>
            <a:spLocks noChangeArrowheads="1"/>
          </p:cNvSpPr>
          <p:nvPr/>
        </p:nvSpPr>
        <p:spPr bwMode="auto">
          <a:xfrm>
            <a:off x="6873875" y="4538663"/>
            <a:ext cx="31257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二十岁</a:t>
            </a:r>
          </a:p>
        </p:txBody>
      </p:sp>
      <p:sp>
        <p:nvSpPr>
          <p:cNvPr id="60" name="文本框 152"/>
          <p:cNvSpPr>
            <a:spLocks noChangeArrowheads="1"/>
          </p:cNvSpPr>
          <p:nvPr/>
        </p:nvSpPr>
        <p:spPr bwMode="auto">
          <a:xfrm>
            <a:off x="9063038" y="4524375"/>
            <a:ext cx="31257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五十岁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57" grpId="0"/>
      <p:bldP spid="58" grpId="0"/>
      <p:bldP spid="59" grpId="0"/>
      <p:bldP spid="6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514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4515" name="组合 8"/>
          <p:cNvGrpSpPr>
            <a:grpSpLocks/>
          </p:cNvGrpSpPr>
          <p:nvPr/>
        </p:nvGrpSpPr>
        <p:grpSpPr bwMode="auto">
          <a:xfrm>
            <a:off x="307975" y="6350"/>
            <a:ext cx="2568575" cy="646113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254758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4516" name="Picture 6" descr="E:\HSK1\新建文件夹\1课\1-09猫-微图ps2299392（25）.jpg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308725" y="-6210300"/>
            <a:ext cx="2160587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7" name="Picture 5" descr="E:\HSK1\新建文件夹\1课\1-08笔-微图ps1714897（25）.jpg"/>
          <p:cNvPicPr preferRelativeResize="0"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3575" y="2797175"/>
            <a:ext cx="2160588" cy="14398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64518" name="TextBox 28"/>
          <p:cNvSpPr txBox="1">
            <a:spLocks noChangeArrowheads="1"/>
          </p:cNvSpPr>
          <p:nvPr/>
        </p:nvSpPr>
        <p:spPr bwMode="auto">
          <a:xfrm>
            <a:off x="1017588" y="4259263"/>
            <a:ext cx="20415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xiǎoháir</a:t>
            </a:r>
            <a:endParaRPr lang="en-US" altLang="zh-CN" sz="2800" b="1" dirty="0">
              <a:latin typeface="GB Pinyinok-D" pitchFamily="2" charset="-122"/>
              <a:ea typeface="GB Pinyinok-D" pitchFamily="2" charset="-122"/>
              <a:cs typeface="GB Pinyinok-D" pitchFamily="2" charset="-122"/>
            </a:endParaRPr>
          </a:p>
          <a:p>
            <a:pPr eaLnBrk="0" hangingPunct="0"/>
            <a:r>
              <a:rPr lang="zh-CN" altLang="en-US" sz="2800" b="1" dirty="0">
                <a:latin typeface="SimSun-ExtB" pitchFamily="49" charset="-122"/>
                <a:ea typeface="SimSun-ExtB" pitchFamily="49" charset="-122"/>
                <a:cs typeface="GB Pinyinok-D" pitchFamily="2" charset="-122"/>
              </a:rPr>
              <a:t> 小孩儿</a:t>
            </a:r>
            <a:endParaRPr lang="zh-CN" altLang="en-US" dirty="0">
              <a:latin typeface="SimSun-ExtB" pitchFamily="49" charset="-122"/>
              <a:ea typeface="SimSun-ExtB" pitchFamily="49" charset="-122"/>
              <a:cs typeface="GB Pinyinok-D" pitchFamily="2" charset="-122"/>
            </a:endParaRPr>
          </a:p>
        </p:txBody>
      </p:sp>
      <p:pic>
        <p:nvPicPr>
          <p:cNvPr id="64519" name="Picture 7" descr="E:\HSK1\新建文件夹\1课\1-09猫-微图ps2299392（25）.jpg"/>
          <p:cNvPicPr preferRelativeResize="0"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94100" y="2795588"/>
            <a:ext cx="2159000" cy="1439862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64520" name="TextBox 29"/>
          <p:cNvSpPr txBox="1">
            <a:spLocks noChangeArrowheads="1"/>
          </p:cNvSpPr>
          <p:nvPr/>
        </p:nvSpPr>
        <p:spPr bwMode="auto">
          <a:xfrm>
            <a:off x="3600450" y="4235450"/>
            <a:ext cx="2122488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xiǎoniǎor</a:t>
            </a:r>
            <a:endParaRPr lang="en-US" altLang="zh-CN" sz="2800" b="1" dirty="0">
              <a:latin typeface="GB Pinyinok-D" pitchFamily="2" charset="-122"/>
              <a:ea typeface="GB Pinyinok-D" pitchFamily="2" charset="-122"/>
              <a:cs typeface="GB Pinyinok-D" pitchFamily="2" charset="-122"/>
            </a:endParaRPr>
          </a:p>
          <a:p>
            <a:pPr algn="ctr" eaLnBrk="0" hangingPunct="0"/>
            <a:r>
              <a:rPr lang="zh-CN" altLang="en-US" sz="2800" b="1" dirty="0">
                <a:latin typeface="SimSun-ExtB" pitchFamily="49" charset="-122"/>
                <a:ea typeface="SimSun-ExtB" pitchFamily="49" charset="-122"/>
                <a:cs typeface="GB Pinyinok-D" pitchFamily="2" charset="-122"/>
              </a:rPr>
              <a:t>小鸟儿</a:t>
            </a:r>
            <a:endParaRPr lang="zh-CN" altLang="en-US" dirty="0">
              <a:latin typeface="SimSun-ExtB" pitchFamily="49" charset="-122"/>
              <a:ea typeface="SimSun-ExtB" pitchFamily="49" charset="-122"/>
              <a:cs typeface="GB Pinyinok-D" pitchFamily="2" charset="-122"/>
            </a:endParaRPr>
          </a:p>
        </p:txBody>
      </p:sp>
      <p:pic>
        <p:nvPicPr>
          <p:cNvPr id="64521" name="Picture 8" descr="E:\HSK1\新建文件夹\1课\1-10岛-前图38591017（20）替换.jpg"/>
          <p:cNvPicPr preferRelativeResize="0"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86538" y="2797175"/>
            <a:ext cx="2159000" cy="14398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64522" name="TextBox 30"/>
          <p:cNvSpPr txBox="1">
            <a:spLocks noChangeArrowheads="1"/>
          </p:cNvSpPr>
          <p:nvPr/>
        </p:nvSpPr>
        <p:spPr bwMode="auto">
          <a:xfrm>
            <a:off x="6705600" y="4237038"/>
            <a:ext cx="192563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fànɡuǎnr</a:t>
            </a:r>
            <a:endParaRPr lang="en-US" altLang="zh-CN" sz="2800" b="1" dirty="0">
              <a:latin typeface="GB Pinyinok-D" pitchFamily="2" charset="-122"/>
              <a:ea typeface="GB Pinyinok-D" pitchFamily="2" charset="-122"/>
              <a:cs typeface="GB Pinyinok-D" pitchFamily="2" charset="-122"/>
            </a:endParaRPr>
          </a:p>
          <a:p>
            <a:pPr algn="ctr" eaLnBrk="0" hangingPunct="0"/>
            <a:r>
              <a:rPr lang="zh-CN" altLang="en-US" sz="2800" b="1" dirty="0">
                <a:latin typeface="SimSun-ExtB" pitchFamily="49" charset="-122"/>
                <a:ea typeface="SimSun-ExtB" pitchFamily="49" charset="-122"/>
                <a:cs typeface="GB Pinyinok-D" pitchFamily="2" charset="-122"/>
              </a:rPr>
              <a:t>饭馆儿</a:t>
            </a:r>
            <a:endParaRPr lang="zh-CN" altLang="en-US" dirty="0">
              <a:latin typeface="SimSun-ExtB" pitchFamily="49" charset="-122"/>
              <a:ea typeface="SimSun-ExtB" pitchFamily="49" charset="-122"/>
              <a:cs typeface="GB Pinyinok-D" pitchFamily="2" charset="-122"/>
            </a:endParaRPr>
          </a:p>
        </p:txBody>
      </p:sp>
      <p:pic>
        <p:nvPicPr>
          <p:cNvPr id="64523" name="Picture 9" descr="E:\HSK1\新建文件夹\1课\1-11花-前图bigstock-yellow-flower-14475059（利用）替换.jpg"/>
          <p:cNvPicPr preferRelativeResize="0"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491663" y="2795588"/>
            <a:ext cx="2159000" cy="1439862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64524" name="TextBox 31"/>
          <p:cNvSpPr txBox="1">
            <a:spLocks noChangeArrowheads="1"/>
          </p:cNvSpPr>
          <p:nvPr/>
        </p:nvSpPr>
        <p:spPr bwMode="auto">
          <a:xfrm>
            <a:off x="9302750" y="4248150"/>
            <a:ext cx="254952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xiānɡshuǐr</a:t>
            </a:r>
            <a:endParaRPr lang="en-US" altLang="zh-CN" sz="2800" b="1" dirty="0">
              <a:latin typeface="GB Pinyinok-D" pitchFamily="2" charset="-122"/>
              <a:ea typeface="GB Pinyinok-D" pitchFamily="2" charset="-122"/>
              <a:cs typeface="GB Pinyinok-D" pitchFamily="2" charset="-122"/>
            </a:endParaRPr>
          </a:p>
          <a:p>
            <a:pPr algn="ctr" eaLnBrk="0" hangingPunct="0"/>
            <a:r>
              <a:rPr lang="zh-CN" altLang="en-US" sz="2800" b="1" dirty="0">
                <a:latin typeface="SimSun-ExtB" pitchFamily="49" charset="-122"/>
                <a:ea typeface="SimSun-ExtB" pitchFamily="49" charset="-122"/>
                <a:cs typeface="GB Pinyinok-D" pitchFamily="2" charset="-122"/>
              </a:rPr>
              <a:t>香水儿</a:t>
            </a:r>
            <a:endParaRPr lang="zh-CN" altLang="en-US" dirty="0">
              <a:latin typeface="SimSun-ExtB" pitchFamily="49" charset="-122"/>
              <a:ea typeface="SimSun-ExtB" pitchFamily="49" charset="-122"/>
              <a:cs typeface="GB Pinyinok-D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/>
              <a:t>1. </a:t>
            </a:r>
            <a:r>
              <a:rPr lang="zh-CN" altLang="en-US" sz="2800" b="1" dirty="0"/>
              <a:t>儿化的发音 </a:t>
            </a:r>
            <a:r>
              <a:rPr lang="en-US" altLang="zh-CN" dirty="0">
                <a:latin typeface="+mn-ea"/>
                <a:ea typeface="+mn-ea"/>
              </a:rPr>
              <a:t>The Retroflex Final</a:t>
            </a:r>
            <a:endParaRPr lang="zh-CN" altLang="en-US" sz="2800" dirty="0">
              <a:latin typeface="+mn-ea"/>
              <a:ea typeface="+mn-ea"/>
            </a:endParaRP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5"/>
          <p:cNvSpPr>
            <a:spLocks noChangeArrowheads="1"/>
          </p:cNvSpPr>
          <p:nvPr/>
        </p:nvSpPr>
        <p:spPr bwMode="auto">
          <a:xfrm>
            <a:off x="2587625" y="5286375"/>
            <a:ext cx="4659313" cy="546100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82947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82948" name="圆角矩形 32"/>
          <p:cNvSpPr>
            <a:spLocks noChangeArrowheads="1"/>
          </p:cNvSpPr>
          <p:nvPr/>
        </p:nvSpPr>
        <p:spPr bwMode="auto">
          <a:xfrm>
            <a:off x="1071563" y="5286375"/>
            <a:ext cx="1338262" cy="528638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82949" name="文本框 88"/>
          <p:cNvSpPr>
            <a:spLocks noChangeArrowheads="1"/>
          </p:cNvSpPr>
          <p:nvPr/>
        </p:nvSpPr>
        <p:spPr bwMode="auto">
          <a:xfrm>
            <a:off x="1300163" y="1327150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家</a:t>
            </a:r>
          </a:p>
        </p:txBody>
      </p:sp>
      <p:sp>
        <p:nvSpPr>
          <p:cNvPr id="82950" name="文本框 88"/>
          <p:cNvSpPr>
            <a:spLocks noChangeArrowheads="1"/>
          </p:cNvSpPr>
          <p:nvPr/>
        </p:nvSpPr>
        <p:spPr bwMode="auto">
          <a:xfrm>
            <a:off x="1284288" y="207962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有</a:t>
            </a:r>
          </a:p>
        </p:txBody>
      </p:sp>
      <p:sp>
        <p:nvSpPr>
          <p:cNvPr id="82951" name="文本框 107"/>
          <p:cNvSpPr>
            <a:spLocks noChangeArrowheads="1"/>
          </p:cNvSpPr>
          <p:nvPr/>
        </p:nvSpPr>
        <p:spPr bwMode="auto">
          <a:xfrm>
            <a:off x="1438275" y="2827338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口</a:t>
            </a:r>
          </a:p>
        </p:txBody>
      </p:sp>
      <p:grpSp>
        <p:nvGrpSpPr>
          <p:cNvPr id="82952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953" name="文本框 152"/>
          <p:cNvSpPr>
            <a:spLocks noChangeArrowheads="1"/>
          </p:cNvSpPr>
          <p:nvPr/>
        </p:nvSpPr>
        <p:spPr bwMode="auto">
          <a:xfrm>
            <a:off x="2792413" y="1338263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我家</a:t>
            </a:r>
          </a:p>
        </p:txBody>
      </p:sp>
      <p:sp>
        <p:nvSpPr>
          <p:cNvPr id="82954" name="文本框 152"/>
          <p:cNvSpPr>
            <a:spLocks noChangeArrowheads="1"/>
          </p:cNvSpPr>
          <p:nvPr/>
        </p:nvSpPr>
        <p:spPr bwMode="auto">
          <a:xfrm>
            <a:off x="4510088" y="1338263"/>
            <a:ext cx="312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我们家</a:t>
            </a:r>
          </a:p>
        </p:txBody>
      </p:sp>
      <p:sp>
        <p:nvSpPr>
          <p:cNvPr id="82955" name="文本框 107"/>
          <p:cNvSpPr>
            <a:spLocks noChangeArrowheads="1"/>
          </p:cNvSpPr>
          <p:nvPr/>
        </p:nvSpPr>
        <p:spPr bwMode="auto">
          <a:xfrm>
            <a:off x="1273175" y="3670300"/>
            <a:ext cx="90328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女儿</a:t>
            </a:r>
          </a:p>
        </p:txBody>
      </p:sp>
      <p:sp>
        <p:nvSpPr>
          <p:cNvPr id="82956" name="文本框 107"/>
          <p:cNvSpPr>
            <a:spLocks noChangeArrowheads="1"/>
          </p:cNvSpPr>
          <p:nvPr/>
        </p:nvSpPr>
        <p:spPr bwMode="auto">
          <a:xfrm>
            <a:off x="1479550" y="4500563"/>
            <a:ext cx="542925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岁</a:t>
            </a:r>
          </a:p>
        </p:txBody>
      </p:sp>
      <p:sp>
        <p:nvSpPr>
          <p:cNvPr id="82957" name="文本框 107"/>
          <p:cNvSpPr>
            <a:spLocks noChangeArrowheads="1"/>
          </p:cNvSpPr>
          <p:nvPr/>
        </p:nvSpPr>
        <p:spPr bwMode="auto">
          <a:xfrm>
            <a:off x="1279525" y="5343525"/>
            <a:ext cx="90328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今年</a:t>
            </a:r>
          </a:p>
        </p:txBody>
      </p:sp>
      <p:sp>
        <p:nvSpPr>
          <p:cNvPr id="82958" name="文本框 152"/>
          <p:cNvSpPr>
            <a:spLocks noChangeArrowheads="1"/>
          </p:cNvSpPr>
          <p:nvPr/>
        </p:nvSpPr>
        <p:spPr bwMode="auto">
          <a:xfrm>
            <a:off x="6840538" y="1338263"/>
            <a:ext cx="3124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谁的家</a:t>
            </a:r>
          </a:p>
        </p:txBody>
      </p:sp>
      <p:sp>
        <p:nvSpPr>
          <p:cNvPr id="82959" name="文本框 152"/>
          <p:cNvSpPr>
            <a:spLocks noChangeArrowheads="1"/>
          </p:cNvSpPr>
          <p:nvPr/>
        </p:nvSpPr>
        <p:spPr bwMode="auto">
          <a:xfrm>
            <a:off x="9045575" y="1323975"/>
            <a:ext cx="31257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这是谁的家？</a:t>
            </a:r>
          </a:p>
        </p:txBody>
      </p:sp>
      <p:sp>
        <p:nvSpPr>
          <p:cNvPr id="82960" name="文本框 152"/>
          <p:cNvSpPr>
            <a:spLocks noChangeArrowheads="1"/>
          </p:cNvSpPr>
          <p:nvPr/>
        </p:nvSpPr>
        <p:spPr bwMode="auto">
          <a:xfrm>
            <a:off x="2792413" y="210026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有朋友</a:t>
            </a:r>
          </a:p>
        </p:txBody>
      </p:sp>
      <p:sp>
        <p:nvSpPr>
          <p:cNvPr id="82961" name="文本框 152"/>
          <p:cNvSpPr>
            <a:spLocks noChangeArrowheads="1"/>
          </p:cNvSpPr>
          <p:nvPr/>
        </p:nvSpPr>
        <p:spPr bwMode="auto">
          <a:xfrm>
            <a:off x="4510088" y="2100263"/>
            <a:ext cx="312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有中国朋友</a:t>
            </a:r>
          </a:p>
        </p:txBody>
      </p:sp>
      <p:sp>
        <p:nvSpPr>
          <p:cNvPr id="82962" name="文本框 152"/>
          <p:cNvSpPr>
            <a:spLocks noChangeArrowheads="1"/>
          </p:cNvSpPr>
          <p:nvPr/>
        </p:nvSpPr>
        <p:spPr bwMode="auto">
          <a:xfrm>
            <a:off x="6823075" y="2100263"/>
            <a:ext cx="31257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我有中国朋友</a:t>
            </a:r>
          </a:p>
        </p:txBody>
      </p:sp>
      <p:sp>
        <p:nvSpPr>
          <p:cNvPr id="82963" name="文本框 152"/>
          <p:cNvSpPr>
            <a:spLocks noChangeArrowheads="1"/>
          </p:cNvSpPr>
          <p:nvPr/>
        </p:nvSpPr>
        <p:spPr bwMode="auto">
          <a:xfrm>
            <a:off x="9029700" y="2101850"/>
            <a:ext cx="31257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你有中国朋友吗？</a:t>
            </a:r>
          </a:p>
        </p:txBody>
      </p:sp>
      <p:sp>
        <p:nvSpPr>
          <p:cNvPr id="82964" name="文本框 152"/>
          <p:cNvSpPr>
            <a:spLocks noChangeArrowheads="1"/>
          </p:cNvSpPr>
          <p:nvPr/>
        </p:nvSpPr>
        <p:spPr bwMode="auto">
          <a:xfrm>
            <a:off x="2774950" y="3657600"/>
            <a:ext cx="1108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我女儿</a:t>
            </a:r>
          </a:p>
        </p:txBody>
      </p:sp>
      <p:sp>
        <p:nvSpPr>
          <p:cNvPr id="82965" name="文本框 152"/>
          <p:cNvSpPr>
            <a:spLocks noChangeArrowheads="1"/>
          </p:cNvSpPr>
          <p:nvPr/>
        </p:nvSpPr>
        <p:spPr bwMode="auto">
          <a:xfrm>
            <a:off x="4510088" y="3659188"/>
            <a:ext cx="312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李老师的女儿</a:t>
            </a:r>
          </a:p>
        </p:txBody>
      </p:sp>
      <p:sp>
        <p:nvSpPr>
          <p:cNvPr id="82966" name="文本框 152"/>
          <p:cNvSpPr>
            <a:spLocks noChangeArrowheads="1"/>
          </p:cNvSpPr>
          <p:nvPr/>
        </p:nvSpPr>
        <p:spPr bwMode="auto">
          <a:xfrm>
            <a:off x="6770688" y="3657600"/>
            <a:ext cx="31257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谁的女儿</a:t>
            </a:r>
          </a:p>
        </p:txBody>
      </p:sp>
      <p:sp>
        <p:nvSpPr>
          <p:cNvPr id="82967" name="文本框 152"/>
          <p:cNvSpPr>
            <a:spLocks noChangeArrowheads="1"/>
          </p:cNvSpPr>
          <p:nvPr/>
        </p:nvSpPr>
        <p:spPr bwMode="auto">
          <a:xfrm>
            <a:off x="9045575" y="3660775"/>
            <a:ext cx="31257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她是谁的女儿？</a:t>
            </a:r>
          </a:p>
        </p:txBody>
      </p:sp>
      <p:sp>
        <p:nvSpPr>
          <p:cNvPr id="82968" name="文本框 152"/>
          <p:cNvSpPr>
            <a:spLocks noChangeArrowheads="1"/>
          </p:cNvSpPr>
          <p:nvPr/>
        </p:nvSpPr>
        <p:spPr bwMode="auto">
          <a:xfrm>
            <a:off x="2792413" y="2844800"/>
            <a:ext cx="1108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三口人</a:t>
            </a:r>
          </a:p>
        </p:txBody>
      </p:sp>
      <p:sp>
        <p:nvSpPr>
          <p:cNvPr id="82969" name="文本框 152"/>
          <p:cNvSpPr>
            <a:spLocks noChangeArrowheads="1"/>
          </p:cNvSpPr>
          <p:nvPr/>
        </p:nvSpPr>
        <p:spPr bwMode="auto">
          <a:xfrm>
            <a:off x="4510088" y="2846388"/>
            <a:ext cx="312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五口人</a:t>
            </a:r>
          </a:p>
        </p:txBody>
      </p:sp>
      <p:sp>
        <p:nvSpPr>
          <p:cNvPr id="82970" name="文本框 152"/>
          <p:cNvSpPr>
            <a:spLocks noChangeArrowheads="1"/>
          </p:cNvSpPr>
          <p:nvPr/>
        </p:nvSpPr>
        <p:spPr bwMode="auto">
          <a:xfrm>
            <a:off x="6823075" y="2844800"/>
            <a:ext cx="31257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我家有五口人</a:t>
            </a:r>
          </a:p>
        </p:txBody>
      </p:sp>
      <p:sp>
        <p:nvSpPr>
          <p:cNvPr id="82971" name="文本框 152"/>
          <p:cNvSpPr>
            <a:spLocks noChangeArrowheads="1"/>
          </p:cNvSpPr>
          <p:nvPr/>
        </p:nvSpPr>
        <p:spPr bwMode="auto">
          <a:xfrm>
            <a:off x="2894013" y="4538663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三岁</a:t>
            </a:r>
          </a:p>
        </p:txBody>
      </p:sp>
      <p:sp>
        <p:nvSpPr>
          <p:cNvPr id="82972" name="文本框 152"/>
          <p:cNvSpPr>
            <a:spLocks noChangeArrowheads="1"/>
          </p:cNvSpPr>
          <p:nvPr/>
        </p:nvSpPr>
        <p:spPr bwMode="auto">
          <a:xfrm>
            <a:off x="4527550" y="4540250"/>
            <a:ext cx="31257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十岁</a:t>
            </a:r>
          </a:p>
        </p:txBody>
      </p:sp>
      <p:sp>
        <p:nvSpPr>
          <p:cNvPr id="82973" name="文本框 152"/>
          <p:cNvSpPr>
            <a:spLocks noChangeArrowheads="1"/>
          </p:cNvSpPr>
          <p:nvPr/>
        </p:nvSpPr>
        <p:spPr bwMode="auto">
          <a:xfrm>
            <a:off x="6873875" y="4538663"/>
            <a:ext cx="31257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二十岁</a:t>
            </a:r>
          </a:p>
        </p:txBody>
      </p:sp>
      <p:sp>
        <p:nvSpPr>
          <p:cNvPr id="82974" name="文本框 152"/>
          <p:cNvSpPr>
            <a:spLocks noChangeArrowheads="1"/>
          </p:cNvSpPr>
          <p:nvPr/>
        </p:nvSpPr>
        <p:spPr bwMode="auto">
          <a:xfrm>
            <a:off x="9063038" y="4524375"/>
            <a:ext cx="31257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五十岁</a:t>
            </a:r>
          </a:p>
        </p:txBody>
      </p:sp>
      <p:sp>
        <p:nvSpPr>
          <p:cNvPr id="40" name="文本框 152"/>
          <p:cNvSpPr>
            <a:spLocks noChangeArrowheads="1"/>
          </p:cNvSpPr>
          <p:nvPr/>
        </p:nvSpPr>
        <p:spPr bwMode="auto">
          <a:xfrm>
            <a:off x="2894013" y="5337175"/>
            <a:ext cx="14160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今年三岁</a:t>
            </a:r>
          </a:p>
        </p:txBody>
      </p:sp>
      <p:sp>
        <p:nvSpPr>
          <p:cNvPr id="41" name="文本框 152"/>
          <p:cNvSpPr>
            <a:spLocks noChangeArrowheads="1"/>
          </p:cNvSpPr>
          <p:nvPr/>
        </p:nvSpPr>
        <p:spPr bwMode="auto">
          <a:xfrm>
            <a:off x="4510088" y="5337175"/>
            <a:ext cx="31257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她女儿今年三岁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40" grpId="0"/>
      <p:bldP spid="4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圆角矩形 32"/>
          <p:cNvSpPr>
            <a:spLocks noChangeArrowheads="1"/>
          </p:cNvSpPr>
          <p:nvPr/>
        </p:nvSpPr>
        <p:spPr bwMode="auto">
          <a:xfrm>
            <a:off x="1071563" y="4506913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83971" name="圆角矩形 32"/>
          <p:cNvSpPr>
            <a:spLocks noChangeArrowheads="1"/>
          </p:cNvSpPr>
          <p:nvPr/>
        </p:nvSpPr>
        <p:spPr bwMode="auto">
          <a:xfrm>
            <a:off x="1071563" y="3643313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83972" name="圆角矩形 32"/>
          <p:cNvSpPr>
            <a:spLocks noChangeArrowheads="1"/>
          </p:cNvSpPr>
          <p:nvPr/>
        </p:nvSpPr>
        <p:spPr bwMode="auto">
          <a:xfrm>
            <a:off x="1071563" y="2068513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83973" name="圆角矩形 32"/>
          <p:cNvSpPr>
            <a:spLocks noChangeArrowheads="1"/>
          </p:cNvSpPr>
          <p:nvPr/>
        </p:nvSpPr>
        <p:spPr bwMode="auto">
          <a:xfrm>
            <a:off x="1071563" y="2830513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83974" name="圆角矩形 32"/>
          <p:cNvSpPr>
            <a:spLocks noChangeArrowheads="1"/>
          </p:cNvSpPr>
          <p:nvPr/>
        </p:nvSpPr>
        <p:spPr bwMode="auto">
          <a:xfrm>
            <a:off x="1071563" y="1306513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cxnSp>
        <p:nvCxnSpPr>
          <p:cNvPr id="83975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83976" name="圆角矩形 32"/>
          <p:cNvSpPr>
            <a:spLocks noChangeArrowheads="1"/>
          </p:cNvSpPr>
          <p:nvPr/>
        </p:nvSpPr>
        <p:spPr bwMode="auto">
          <a:xfrm>
            <a:off x="1071563" y="5286375"/>
            <a:ext cx="1338262" cy="528638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83977" name="文本框 88"/>
          <p:cNvSpPr>
            <a:spLocks noChangeArrowheads="1"/>
          </p:cNvSpPr>
          <p:nvPr/>
        </p:nvSpPr>
        <p:spPr bwMode="auto">
          <a:xfrm>
            <a:off x="1300163" y="1327150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家</a:t>
            </a:r>
          </a:p>
        </p:txBody>
      </p:sp>
      <p:sp>
        <p:nvSpPr>
          <p:cNvPr id="83978" name="文本框 88"/>
          <p:cNvSpPr>
            <a:spLocks noChangeArrowheads="1"/>
          </p:cNvSpPr>
          <p:nvPr/>
        </p:nvSpPr>
        <p:spPr bwMode="auto">
          <a:xfrm>
            <a:off x="1284288" y="207962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有</a:t>
            </a:r>
          </a:p>
        </p:txBody>
      </p:sp>
      <p:sp>
        <p:nvSpPr>
          <p:cNvPr id="83979" name="文本框 107"/>
          <p:cNvSpPr>
            <a:spLocks noChangeArrowheads="1"/>
          </p:cNvSpPr>
          <p:nvPr/>
        </p:nvSpPr>
        <p:spPr bwMode="auto">
          <a:xfrm>
            <a:off x="1438275" y="2827338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口</a:t>
            </a:r>
          </a:p>
        </p:txBody>
      </p:sp>
      <p:grpSp>
        <p:nvGrpSpPr>
          <p:cNvPr id="83980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981" name="文本框 152"/>
          <p:cNvSpPr>
            <a:spLocks noChangeArrowheads="1"/>
          </p:cNvSpPr>
          <p:nvPr/>
        </p:nvSpPr>
        <p:spPr bwMode="auto">
          <a:xfrm>
            <a:off x="2792413" y="1338263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我家</a:t>
            </a:r>
          </a:p>
        </p:txBody>
      </p:sp>
      <p:sp>
        <p:nvSpPr>
          <p:cNvPr id="83982" name="文本框 152"/>
          <p:cNvSpPr>
            <a:spLocks noChangeArrowheads="1"/>
          </p:cNvSpPr>
          <p:nvPr/>
        </p:nvSpPr>
        <p:spPr bwMode="auto">
          <a:xfrm>
            <a:off x="4510088" y="1338263"/>
            <a:ext cx="312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我们家</a:t>
            </a:r>
          </a:p>
        </p:txBody>
      </p:sp>
      <p:sp>
        <p:nvSpPr>
          <p:cNvPr id="83983" name="文本框 107"/>
          <p:cNvSpPr>
            <a:spLocks noChangeArrowheads="1"/>
          </p:cNvSpPr>
          <p:nvPr/>
        </p:nvSpPr>
        <p:spPr bwMode="auto">
          <a:xfrm>
            <a:off x="1273175" y="3670300"/>
            <a:ext cx="90328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女儿</a:t>
            </a:r>
          </a:p>
        </p:txBody>
      </p:sp>
      <p:sp>
        <p:nvSpPr>
          <p:cNvPr id="83984" name="文本框 107"/>
          <p:cNvSpPr>
            <a:spLocks noChangeArrowheads="1"/>
          </p:cNvSpPr>
          <p:nvPr/>
        </p:nvSpPr>
        <p:spPr bwMode="auto">
          <a:xfrm>
            <a:off x="1479550" y="4500563"/>
            <a:ext cx="542925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岁</a:t>
            </a:r>
          </a:p>
        </p:txBody>
      </p:sp>
      <p:sp>
        <p:nvSpPr>
          <p:cNvPr id="83985" name="文本框 107"/>
          <p:cNvSpPr>
            <a:spLocks noChangeArrowheads="1"/>
          </p:cNvSpPr>
          <p:nvPr/>
        </p:nvSpPr>
        <p:spPr bwMode="auto">
          <a:xfrm>
            <a:off x="1279525" y="5343525"/>
            <a:ext cx="90328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今年</a:t>
            </a:r>
          </a:p>
        </p:txBody>
      </p:sp>
      <p:sp>
        <p:nvSpPr>
          <p:cNvPr id="83986" name="文本框 152"/>
          <p:cNvSpPr>
            <a:spLocks noChangeArrowheads="1"/>
          </p:cNvSpPr>
          <p:nvPr/>
        </p:nvSpPr>
        <p:spPr bwMode="auto">
          <a:xfrm>
            <a:off x="6840538" y="1338263"/>
            <a:ext cx="3124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谁的家</a:t>
            </a:r>
          </a:p>
        </p:txBody>
      </p:sp>
      <p:sp>
        <p:nvSpPr>
          <p:cNvPr id="83987" name="文本框 152"/>
          <p:cNvSpPr>
            <a:spLocks noChangeArrowheads="1"/>
          </p:cNvSpPr>
          <p:nvPr/>
        </p:nvSpPr>
        <p:spPr bwMode="auto">
          <a:xfrm>
            <a:off x="9045575" y="1323975"/>
            <a:ext cx="31257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这是谁的家？</a:t>
            </a:r>
          </a:p>
        </p:txBody>
      </p:sp>
      <p:sp>
        <p:nvSpPr>
          <p:cNvPr id="83988" name="文本框 152"/>
          <p:cNvSpPr>
            <a:spLocks noChangeArrowheads="1"/>
          </p:cNvSpPr>
          <p:nvPr/>
        </p:nvSpPr>
        <p:spPr bwMode="auto">
          <a:xfrm>
            <a:off x="2792413" y="210026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有朋友</a:t>
            </a:r>
          </a:p>
        </p:txBody>
      </p:sp>
      <p:sp>
        <p:nvSpPr>
          <p:cNvPr id="83989" name="文本框 152"/>
          <p:cNvSpPr>
            <a:spLocks noChangeArrowheads="1"/>
          </p:cNvSpPr>
          <p:nvPr/>
        </p:nvSpPr>
        <p:spPr bwMode="auto">
          <a:xfrm>
            <a:off x="4510088" y="2100263"/>
            <a:ext cx="312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有中国朋友</a:t>
            </a:r>
          </a:p>
        </p:txBody>
      </p:sp>
      <p:sp>
        <p:nvSpPr>
          <p:cNvPr id="83990" name="文本框 152"/>
          <p:cNvSpPr>
            <a:spLocks noChangeArrowheads="1"/>
          </p:cNvSpPr>
          <p:nvPr/>
        </p:nvSpPr>
        <p:spPr bwMode="auto">
          <a:xfrm>
            <a:off x="6823075" y="2100263"/>
            <a:ext cx="31257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我有中国朋友</a:t>
            </a:r>
          </a:p>
        </p:txBody>
      </p:sp>
      <p:sp>
        <p:nvSpPr>
          <p:cNvPr id="83991" name="文本框 152"/>
          <p:cNvSpPr>
            <a:spLocks noChangeArrowheads="1"/>
          </p:cNvSpPr>
          <p:nvPr/>
        </p:nvSpPr>
        <p:spPr bwMode="auto">
          <a:xfrm>
            <a:off x="9029700" y="2101850"/>
            <a:ext cx="31257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你有中国朋友吗？</a:t>
            </a:r>
          </a:p>
        </p:txBody>
      </p:sp>
      <p:sp>
        <p:nvSpPr>
          <p:cNvPr id="83992" name="文本框 152"/>
          <p:cNvSpPr>
            <a:spLocks noChangeArrowheads="1"/>
          </p:cNvSpPr>
          <p:nvPr/>
        </p:nvSpPr>
        <p:spPr bwMode="auto">
          <a:xfrm>
            <a:off x="2774950" y="3657600"/>
            <a:ext cx="1108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我女儿</a:t>
            </a:r>
          </a:p>
        </p:txBody>
      </p:sp>
      <p:sp>
        <p:nvSpPr>
          <p:cNvPr id="83993" name="文本框 152"/>
          <p:cNvSpPr>
            <a:spLocks noChangeArrowheads="1"/>
          </p:cNvSpPr>
          <p:nvPr/>
        </p:nvSpPr>
        <p:spPr bwMode="auto">
          <a:xfrm>
            <a:off x="4510088" y="3659188"/>
            <a:ext cx="312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李老师的女儿</a:t>
            </a:r>
          </a:p>
        </p:txBody>
      </p:sp>
      <p:sp>
        <p:nvSpPr>
          <p:cNvPr id="83994" name="文本框 152"/>
          <p:cNvSpPr>
            <a:spLocks noChangeArrowheads="1"/>
          </p:cNvSpPr>
          <p:nvPr/>
        </p:nvSpPr>
        <p:spPr bwMode="auto">
          <a:xfrm>
            <a:off x="6770688" y="3657600"/>
            <a:ext cx="31257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谁的女儿</a:t>
            </a:r>
          </a:p>
        </p:txBody>
      </p:sp>
      <p:sp>
        <p:nvSpPr>
          <p:cNvPr id="83995" name="文本框 152"/>
          <p:cNvSpPr>
            <a:spLocks noChangeArrowheads="1"/>
          </p:cNvSpPr>
          <p:nvPr/>
        </p:nvSpPr>
        <p:spPr bwMode="auto">
          <a:xfrm>
            <a:off x="9045575" y="3660775"/>
            <a:ext cx="31257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她是谁的女儿？</a:t>
            </a:r>
          </a:p>
        </p:txBody>
      </p:sp>
      <p:sp>
        <p:nvSpPr>
          <p:cNvPr id="83996" name="文本框 152"/>
          <p:cNvSpPr>
            <a:spLocks noChangeArrowheads="1"/>
          </p:cNvSpPr>
          <p:nvPr/>
        </p:nvSpPr>
        <p:spPr bwMode="auto">
          <a:xfrm>
            <a:off x="2792413" y="2844800"/>
            <a:ext cx="1108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三口人</a:t>
            </a:r>
          </a:p>
        </p:txBody>
      </p:sp>
      <p:sp>
        <p:nvSpPr>
          <p:cNvPr id="83997" name="文本框 152"/>
          <p:cNvSpPr>
            <a:spLocks noChangeArrowheads="1"/>
          </p:cNvSpPr>
          <p:nvPr/>
        </p:nvSpPr>
        <p:spPr bwMode="auto">
          <a:xfrm>
            <a:off x="4510088" y="2846388"/>
            <a:ext cx="312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五口人</a:t>
            </a:r>
          </a:p>
        </p:txBody>
      </p:sp>
      <p:sp>
        <p:nvSpPr>
          <p:cNvPr id="83998" name="文本框 152"/>
          <p:cNvSpPr>
            <a:spLocks noChangeArrowheads="1"/>
          </p:cNvSpPr>
          <p:nvPr/>
        </p:nvSpPr>
        <p:spPr bwMode="auto">
          <a:xfrm>
            <a:off x="6823075" y="2844800"/>
            <a:ext cx="31257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我家有五口人</a:t>
            </a:r>
          </a:p>
        </p:txBody>
      </p:sp>
      <p:sp>
        <p:nvSpPr>
          <p:cNvPr id="83999" name="文本框 152"/>
          <p:cNvSpPr>
            <a:spLocks noChangeArrowheads="1"/>
          </p:cNvSpPr>
          <p:nvPr/>
        </p:nvSpPr>
        <p:spPr bwMode="auto">
          <a:xfrm>
            <a:off x="2894013" y="4538663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三岁</a:t>
            </a:r>
          </a:p>
        </p:txBody>
      </p:sp>
      <p:sp>
        <p:nvSpPr>
          <p:cNvPr id="84000" name="文本框 152"/>
          <p:cNvSpPr>
            <a:spLocks noChangeArrowheads="1"/>
          </p:cNvSpPr>
          <p:nvPr/>
        </p:nvSpPr>
        <p:spPr bwMode="auto">
          <a:xfrm>
            <a:off x="4527550" y="4540250"/>
            <a:ext cx="31257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十岁</a:t>
            </a:r>
          </a:p>
        </p:txBody>
      </p:sp>
      <p:sp>
        <p:nvSpPr>
          <p:cNvPr id="84001" name="文本框 152"/>
          <p:cNvSpPr>
            <a:spLocks noChangeArrowheads="1"/>
          </p:cNvSpPr>
          <p:nvPr/>
        </p:nvSpPr>
        <p:spPr bwMode="auto">
          <a:xfrm>
            <a:off x="6873875" y="4538663"/>
            <a:ext cx="31257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二十岁</a:t>
            </a:r>
          </a:p>
        </p:txBody>
      </p:sp>
      <p:sp>
        <p:nvSpPr>
          <p:cNvPr id="84002" name="文本框 152"/>
          <p:cNvSpPr>
            <a:spLocks noChangeArrowheads="1"/>
          </p:cNvSpPr>
          <p:nvPr/>
        </p:nvSpPr>
        <p:spPr bwMode="auto">
          <a:xfrm>
            <a:off x="9063038" y="4524375"/>
            <a:ext cx="31257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五十岁</a:t>
            </a:r>
          </a:p>
        </p:txBody>
      </p:sp>
      <p:sp>
        <p:nvSpPr>
          <p:cNvPr id="84003" name="文本框 152"/>
          <p:cNvSpPr>
            <a:spLocks noChangeArrowheads="1"/>
          </p:cNvSpPr>
          <p:nvPr/>
        </p:nvSpPr>
        <p:spPr bwMode="auto">
          <a:xfrm>
            <a:off x="2894013" y="5337175"/>
            <a:ext cx="14160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今年三岁</a:t>
            </a:r>
          </a:p>
        </p:txBody>
      </p:sp>
      <p:sp>
        <p:nvSpPr>
          <p:cNvPr id="84004" name="文本框 152"/>
          <p:cNvSpPr>
            <a:spLocks noChangeArrowheads="1"/>
          </p:cNvSpPr>
          <p:nvPr/>
        </p:nvSpPr>
        <p:spPr bwMode="auto">
          <a:xfrm>
            <a:off x="4510088" y="5337175"/>
            <a:ext cx="31257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她女儿今年三岁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1" name="文本框 14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213100" y="1719263"/>
            <a:ext cx="122341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jīnnián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5149" name="文本框 14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986838" y="2851903"/>
            <a:ext cx="105028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yíbàn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cxnSp>
        <p:nvCxnSpPr>
          <p:cNvPr id="7782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grpSp>
        <p:nvGrpSpPr>
          <p:cNvPr id="2" name="组合 5"/>
          <p:cNvGrpSpPr/>
          <p:nvPr>
            <p:custDataLst>
              <p:tags r:id="rId3"/>
            </p:custDataLst>
          </p:nvPr>
        </p:nvGrpSpPr>
        <p:grpSpPr bwMode="auto">
          <a:xfrm>
            <a:off x="1112838" y="1719262"/>
            <a:ext cx="1338262" cy="545820"/>
            <a:chOff x="682668" y="3939837"/>
            <a:chExt cx="1338943" cy="545229"/>
          </a:xfrm>
        </p:grpSpPr>
        <p:sp>
          <p:nvSpPr>
            <p:cNvPr id="77864" name="圆角矩形 32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65" name="文本框 88"/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911304" y="3959851"/>
              <a:ext cx="905498" cy="5252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今年</a:t>
              </a:r>
            </a:p>
          </p:txBody>
        </p:sp>
      </p:grpSp>
      <p:grpSp>
        <p:nvGrpSpPr>
          <p:cNvPr id="4" name="组合 7"/>
          <p:cNvGrpSpPr/>
          <p:nvPr>
            <p:custDataLst>
              <p:tags r:id="rId4"/>
            </p:custDataLst>
          </p:nvPr>
        </p:nvGrpSpPr>
        <p:grpSpPr bwMode="auto">
          <a:xfrm>
            <a:off x="6727826" y="2854878"/>
            <a:ext cx="1388110" cy="564015"/>
            <a:chOff x="683984" y="5619216"/>
            <a:chExt cx="1388815" cy="563574"/>
          </a:xfrm>
        </p:grpSpPr>
        <p:sp>
          <p:nvSpPr>
            <p:cNvPr id="77860" name="圆角矩形 30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61" name="文本框 110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696690" y="5658690"/>
              <a:ext cx="1376109" cy="5241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 anchor="ctr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一半</a:t>
              </a:r>
              <a:endPara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6" name="文本框 14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986838" y="1725803"/>
            <a:ext cx="161775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míngnián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37" name="文本框 14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219451" y="2823678"/>
            <a:ext cx="92044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liǎng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38" name="文本框 149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221055" y="3962630"/>
            <a:ext cx="91884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yìxiē</a:t>
            </a:r>
            <a:endParaRPr lang="en-US" altLang="en-US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grpSp>
        <p:nvGrpSpPr>
          <p:cNvPr id="6" name="组合 38"/>
          <p:cNvGrpSpPr/>
          <p:nvPr>
            <p:custDataLst>
              <p:tags r:id="rId8"/>
            </p:custDataLst>
          </p:nvPr>
        </p:nvGrpSpPr>
        <p:grpSpPr bwMode="auto">
          <a:xfrm>
            <a:off x="6715125" y="1739902"/>
            <a:ext cx="1338263" cy="544546"/>
            <a:chOff x="682668" y="3939837"/>
            <a:chExt cx="1338943" cy="543956"/>
          </a:xfrm>
        </p:grpSpPr>
        <p:sp>
          <p:nvSpPr>
            <p:cNvPr id="77856" name="圆角矩形 32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57" name="文本框 88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682668" y="3959851"/>
              <a:ext cx="1327824" cy="5239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明年</a:t>
              </a:r>
              <a:endPara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组合 41"/>
          <p:cNvGrpSpPr/>
          <p:nvPr>
            <p:custDataLst>
              <p:tags r:id="rId9"/>
            </p:custDataLst>
          </p:nvPr>
        </p:nvGrpSpPr>
        <p:grpSpPr bwMode="auto">
          <a:xfrm>
            <a:off x="955931" y="2789122"/>
            <a:ext cx="1605034" cy="594543"/>
            <a:chOff x="530948" y="4792841"/>
            <a:chExt cx="1605849" cy="594993"/>
          </a:xfrm>
        </p:grpSpPr>
        <p:sp>
          <p:nvSpPr>
            <p:cNvPr id="77854" name="圆角矩形 31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669962" y="485864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55" name="文本框 107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530948" y="4792841"/>
              <a:ext cx="1605849" cy="5249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两</a:t>
              </a:r>
              <a:endPara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8" name="组合 44"/>
          <p:cNvGrpSpPr/>
          <p:nvPr>
            <p:custDataLst>
              <p:tags r:id="rId10"/>
            </p:custDataLst>
          </p:nvPr>
        </p:nvGrpSpPr>
        <p:grpSpPr bwMode="auto">
          <a:xfrm>
            <a:off x="1107512" y="3965052"/>
            <a:ext cx="1695686" cy="543379"/>
            <a:chOff x="683984" y="5619216"/>
            <a:chExt cx="1696549" cy="544585"/>
          </a:xfrm>
        </p:grpSpPr>
        <p:sp>
          <p:nvSpPr>
            <p:cNvPr id="77852" name="圆角矩形 30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53" name="文本框 110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917183" y="5638126"/>
              <a:ext cx="1463350" cy="5256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一些</a:t>
              </a:r>
            </a:p>
          </p:txBody>
        </p:sp>
      </p:grpSp>
      <p:grpSp>
        <p:nvGrpSpPr>
          <p:cNvPr id="19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20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xit" presetSubtype="54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1" grpId="0" bldLvl="0" autoUpdateAnimBg="0"/>
      <p:bldP spid="5141" grpId="1" bldLvl="0" autoUpdateAnimBg="0"/>
      <p:bldP spid="5141" grpId="2" bldLvl="0" autoUpdateAnimBg="0"/>
      <p:bldP spid="5141" grpId="3" bldLvl="0" autoUpdateAnimBg="0"/>
      <p:bldP spid="5141" grpId="4" bldLvl="0" autoUpdateAnimBg="0"/>
      <p:bldP spid="5141" grpId="5"/>
      <p:bldP spid="5149" grpId="0" bldLvl="0" autoUpdateAnimBg="0"/>
      <p:bldP spid="5149" grpId="1" bldLvl="0" autoUpdateAnimBg="0"/>
      <p:bldP spid="5149" grpId="2" bldLvl="0" autoUpdateAnimBg="0"/>
      <p:bldP spid="5149" grpId="3" bldLvl="0" autoUpdateAnimBg="0"/>
      <p:bldP spid="5149" grpId="4" bldLvl="0" autoUpdateAnimBg="0"/>
      <p:bldP spid="5149" grpId="5"/>
      <p:bldP spid="36" grpId="0" bldLvl="0" autoUpdateAnimBg="0"/>
      <p:bldP spid="36" grpId="1" bldLvl="0" autoUpdateAnimBg="0"/>
      <p:bldP spid="36" grpId="2" bldLvl="0" autoUpdateAnimBg="0"/>
      <p:bldP spid="36" grpId="3" bldLvl="0" autoUpdateAnimBg="0"/>
      <p:bldP spid="36" grpId="4" bldLvl="0" autoUpdateAnimBg="0"/>
      <p:bldP spid="36" grpId="5"/>
      <p:bldP spid="37" grpId="0" bldLvl="0" autoUpdateAnimBg="0"/>
      <p:bldP spid="37" grpId="1" bldLvl="0" autoUpdateAnimBg="0"/>
      <p:bldP spid="37" grpId="2" bldLvl="0" autoUpdateAnimBg="0"/>
      <p:bldP spid="37" grpId="3" bldLvl="0" autoUpdateAnimBg="0"/>
      <p:bldP spid="37" grpId="4" bldLvl="0" autoUpdateAnimBg="0"/>
      <p:bldP spid="37" grpId="5"/>
      <p:bldP spid="38" grpId="0" bldLvl="0" autoUpdateAnimBg="0"/>
      <p:bldP spid="38" grpId="1" bldLvl="0" autoUpdateAnimBg="0"/>
      <p:bldP spid="38" grpId="2" bldLvl="0" autoUpdateAnimBg="0"/>
      <p:bldP spid="38" grpId="3" bldLvl="0" autoUpdateAnimBg="0"/>
      <p:bldP spid="38" grpId="4" bldLvl="0" autoUpdateAnimBg="0"/>
      <p:bldP spid="38" grpId="5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/>
          <p:cNvSpPr>
            <a:spLocks noChangeArrowheads="1"/>
          </p:cNvSpPr>
          <p:nvPr/>
        </p:nvSpPr>
        <p:spPr bwMode="auto">
          <a:xfrm>
            <a:off x="3541943" y="1065211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/>
          <p:cNvSpPr>
            <a:spLocks noChangeArrowheads="1"/>
          </p:cNvSpPr>
          <p:nvPr/>
        </p:nvSpPr>
        <p:spPr bwMode="auto">
          <a:xfrm>
            <a:off x="1870075" y="1091406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/>
          <p:cNvSpPr>
            <a:spLocks noChangeArrowheads="1"/>
          </p:cNvSpPr>
          <p:nvPr/>
        </p:nvSpPr>
        <p:spPr bwMode="auto">
          <a:xfrm>
            <a:off x="2045908" y="1090952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今年</a:t>
            </a:r>
          </a:p>
        </p:txBody>
      </p:sp>
      <p:sp>
        <p:nvSpPr>
          <p:cNvPr id="85001" name="文本框 88"/>
          <p:cNvSpPr>
            <a:spLocks noChangeArrowheads="1"/>
          </p:cNvSpPr>
          <p:nvPr/>
        </p:nvSpPr>
        <p:spPr bwMode="auto">
          <a:xfrm>
            <a:off x="1863725" y="2035968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明年</a:t>
            </a:r>
          </a:p>
        </p:txBody>
      </p:sp>
      <p:sp>
        <p:nvSpPr>
          <p:cNvPr id="85002" name="文本框 107"/>
          <p:cNvSpPr>
            <a:spLocks noChangeArrowheads="1"/>
          </p:cNvSpPr>
          <p:nvPr/>
        </p:nvSpPr>
        <p:spPr bwMode="auto">
          <a:xfrm>
            <a:off x="2081130" y="3015456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口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85003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/>
          <p:cNvSpPr>
            <a:spLocks noChangeArrowheads="1"/>
          </p:cNvSpPr>
          <p:nvPr/>
        </p:nvSpPr>
        <p:spPr bwMode="auto">
          <a:xfrm>
            <a:off x="3590925" y="1107281"/>
            <a:ext cx="595547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今年几岁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今年工作            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今年上大学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85006" name="文本框 107"/>
          <p:cNvSpPr>
            <a:spLocks noChangeArrowheads="1"/>
          </p:cNvSpPr>
          <p:nvPr/>
        </p:nvSpPr>
        <p:spPr bwMode="auto">
          <a:xfrm>
            <a:off x="2081130" y="4056229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两</a:t>
            </a:r>
          </a:p>
        </p:txBody>
      </p:sp>
      <p:sp>
        <p:nvSpPr>
          <p:cNvPr id="85007" name="文本框 107"/>
          <p:cNvSpPr>
            <a:spLocks noChangeArrowheads="1"/>
          </p:cNvSpPr>
          <p:nvPr/>
        </p:nvSpPr>
        <p:spPr bwMode="auto">
          <a:xfrm>
            <a:off x="1956035" y="5120163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一半</a:t>
            </a:r>
          </a:p>
        </p:txBody>
      </p:sp>
      <p:sp>
        <p:nvSpPr>
          <p:cNvPr id="3" name="文本框 107"/>
          <p:cNvSpPr>
            <a:spLocks noChangeArrowheads="1"/>
          </p:cNvSpPr>
          <p:nvPr/>
        </p:nvSpPr>
        <p:spPr bwMode="auto">
          <a:xfrm>
            <a:off x="1900791" y="6077766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一些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89F5BC8D-E4D7-6E3D-B5FB-E0626EF865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>
            <a:extLst>
              <a:ext uri="{FF2B5EF4-FFF2-40B4-BE49-F238E27FC236}">
                <a16:creationId xmlns="" xmlns:a16="http://schemas.microsoft.com/office/drawing/2014/main" id="{7A4A7C5F-7FD2-C068-4349-C88E9C90E2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1839" y="2044411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>
            <a:extLst>
              <a:ext uri="{FF2B5EF4-FFF2-40B4-BE49-F238E27FC236}">
                <a16:creationId xmlns="" xmlns:a16="http://schemas.microsoft.com/office/drawing/2014/main" id="{9D56F8A9-3EA9-F0A2-0AF7-30F1E6FCAC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0791" y="207314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>
            <a:extLst>
              <a:ext uri="{FF2B5EF4-FFF2-40B4-BE49-F238E27FC236}">
                <a16:creationId xmlns="" xmlns:a16="http://schemas.microsoft.com/office/drawing/2014/main" id="{36F0E231-572D-177E-9F8D-8BF58AC48EBB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="" xmlns:a16="http://schemas.microsoft.com/office/drawing/2014/main" id="{7258D3EA-376B-F02A-B6D7-12AB173891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5908" y="1090952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今年</a:t>
            </a:r>
          </a:p>
        </p:txBody>
      </p:sp>
      <p:sp>
        <p:nvSpPr>
          <p:cNvPr id="85001" name="文本框 88">
            <a:extLst>
              <a:ext uri="{FF2B5EF4-FFF2-40B4-BE49-F238E27FC236}">
                <a16:creationId xmlns="" xmlns:a16="http://schemas.microsoft.com/office/drawing/2014/main" id="{2D3260D0-5FD5-D2EF-E027-9F85452B90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6035" y="2091788"/>
            <a:ext cx="1211441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明年</a:t>
            </a:r>
          </a:p>
        </p:txBody>
      </p:sp>
      <p:sp>
        <p:nvSpPr>
          <p:cNvPr id="85002" name="文本框 107">
            <a:extLst>
              <a:ext uri="{FF2B5EF4-FFF2-40B4-BE49-F238E27FC236}">
                <a16:creationId xmlns="" xmlns:a16="http://schemas.microsoft.com/office/drawing/2014/main" id="{6FD4D431-91C1-22F2-147E-177D004A7C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1130" y="3015456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口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85003" name="组合 8">
            <a:extLst>
              <a:ext uri="{FF2B5EF4-FFF2-40B4-BE49-F238E27FC236}">
                <a16:creationId xmlns="" xmlns:a16="http://schemas.microsoft.com/office/drawing/2014/main" id="{8E32B3B4-6191-1491-2AB0-3F60A01F8C68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="" xmlns:a16="http://schemas.microsoft.com/office/drawing/2014/main" id="{D33DA299-6549-E446-EA19-62A982C9DB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E8CC0FF5-BCDE-83E5-A7D8-EF556A0AE2A6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>
            <a:extLst>
              <a:ext uri="{FF2B5EF4-FFF2-40B4-BE49-F238E27FC236}">
                <a16:creationId xmlns="" xmlns:a16="http://schemas.microsoft.com/office/drawing/2014/main" id="{0DB6359D-C388-0FA3-B73F-43D982C502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44530" y="2091789"/>
            <a:ext cx="518603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明年工作          明年上学           明年见</a:t>
            </a:r>
          </a:p>
        </p:txBody>
      </p:sp>
      <p:sp>
        <p:nvSpPr>
          <p:cNvPr id="85006" name="文本框 107">
            <a:extLst>
              <a:ext uri="{FF2B5EF4-FFF2-40B4-BE49-F238E27FC236}">
                <a16:creationId xmlns="" xmlns:a16="http://schemas.microsoft.com/office/drawing/2014/main" id="{8E377A33-EFA4-DDC5-1EAB-9C6ACFD95E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1130" y="4056229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两</a:t>
            </a:r>
          </a:p>
        </p:txBody>
      </p:sp>
      <p:sp>
        <p:nvSpPr>
          <p:cNvPr id="85007" name="文本框 107">
            <a:extLst>
              <a:ext uri="{FF2B5EF4-FFF2-40B4-BE49-F238E27FC236}">
                <a16:creationId xmlns="" xmlns:a16="http://schemas.microsoft.com/office/drawing/2014/main" id="{3D90A0E1-586C-8F11-7B84-3C69116131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6035" y="5120163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一半</a:t>
            </a:r>
          </a:p>
        </p:txBody>
      </p:sp>
      <p:sp>
        <p:nvSpPr>
          <p:cNvPr id="3" name="文本框 107">
            <a:extLst>
              <a:ext uri="{FF2B5EF4-FFF2-40B4-BE49-F238E27FC236}">
                <a16:creationId xmlns="" xmlns:a16="http://schemas.microsoft.com/office/drawing/2014/main" id="{C3925029-74DA-4B68-B8AD-36C77ABED2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0791" y="6077766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一些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881217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7D8B2A4F-67E6-9862-39E1-3862E1A509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>
            <a:extLst>
              <a:ext uri="{FF2B5EF4-FFF2-40B4-BE49-F238E27FC236}">
                <a16:creationId xmlns="" xmlns:a16="http://schemas.microsoft.com/office/drawing/2014/main" id="{78F69AC5-0263-2059-0CEF-39DEBA267B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34805" y="3218084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>
            <a:extLst>
              <a:ext uri="{FF2B5EF4-FFF2-40B4-BE49-F238E27FC236}">
                <a16:creationId xmlns="" xmlns:a16="http://schemas.microsoft.com/office/drawing/2014/main" id="{203D817B-9583-3527-F356-975C5C8F34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9212" y="3218084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 dirty="0"/>
          </a:p>
        </p:txBody>
      </p:sp>
      <p:cxnSp>
        <p:nvCxnSpPr>
          <p:cNvPr id="84999" name="AutoShape 4">
            <a:extLst>
              <a:ext uri="{FF2B5EF4-FFF2-40B4-BE49-F238E27FC236}">
                <a16:creationId xmlns="" xmlns:a16="http://schemas.microsoft.com/office/drawing/2014/main" id="{FF70F390-24B1-C76E-363B-E0599341CC19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="" xmlns:a16="http://schemas.microsoft.com/office/drawing/2014/main" id="{AA175B07-D1BD-6F39-A937-9BFFF08FF9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5908" y="1090952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今年</a:t>
            </a:r>
          </a:p>
        </p:txBody>
      </p:sp>
      <p:sp>
        <p:nvSpPr>
          <p:cNvPr id="85001" name="文本框 88">
            <a:extLst>
              <a:ext uri="{FF2B5EF4-FFF2-40B4-BE49-F238E27FC236}">
                <a16:creationId xmlns="" xmlns:a16="http://schemas.microsoft.com/office/drawing/2014/main" id="{F49A5D4B-89A8-563B-FCC8-1A1AC171A4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2624" y="2107899"/>
            <a:ext cx="1211441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明年</a:t>
            </a:r>
          </a:p>
        </p:txBody>
      </p:sp>
      <p:grpSp>
        <p:nvGrpSpPr>
          <p:cNvPr id="85003" name="组合 8">
            <a:extLst>
              <a:ext uri="{FF2B5EF4-FFF2-40B4-BE49-F238E27FC236}">
                <a16:creationId xmlns="" xmlns:a16="http://schemas.microsoft.com/office/drawing/2014/main" id="{D37BF972-343C-1ED3-527E-2DEB270C5525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="" xmlns:a16="http://schemas.microsoft.com/office/drawing/2014/main" id="{D8E545F6-6802-5E33-093B-0C623153F1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BFD8A0DB-BCF7-F997-B46E-2A328A27CB34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>
            <a:extLst>
              <a:ext uri="{FF2B5EF4-FFF2-40B4-BE49-F238E27FC236}">
                <a16:creationId xmlns="" xmlns:a16="http://schemas.microsoft.com/office/drawing/2014/main" id="{02F269FA-7CF2-9659-3EB9-7236540957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87907" y="3218084"/>
            <a:ext cx="464742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两个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两天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两本书</a:t>
            </a:r>
          </a:p>
        </p:txBody>
      </p:sp>
      <p:sp>
        <p:nvSpPr>
          <p:cNvPr id="85006" name="文本框 107">
            <a:extLst>
              <a:ext uri="{FF2B5EF4-FFF2-40B4-BE49-F238E27FC236}">
                <a16:creationId xmlns="" xmlns:a16="http://schemas.microsoft.com/office/drawing/2014/main" id="{11BE33ED-5874-0D12-BE35-DD4BF98CC1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6542" y="3208875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两</a:t>
            </a:r>
          </a:p>
        </p:txBody>
      </p:sp>
      <p:sp>
        <p:nvSpPr>
          <p:cNvPr id="85007" name="文本框 107">
            <a:extLst>
              <a:ext uri="{FF2B5EF4-FFF2-40B4-BE49-F238E27FC236}">
                <a16:creationId xmlns="" xmlns:a16="http://schemas.microsoft.com/office/drawing/2014/main" id="{CE9B1F50-C214-B7B2-7854-1702911DA9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6035" y="4284419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一半</a:t>
            </a:r>
          </a:p>
        </p:txBody>
      </p:sp>
      <p:sp>
        <p:nvSpPr>
          <p:cNvPr id="3" name="文本框 107">
            <a:extLst>
              <a:ext uri="{FF2B5EF4-FFF2-40B4-BE49-F238E27FC236}">
                <a16:creationId xmlns="" xmlns:a16="http://schemas.microsoft.com/office/drawing/2014/main" id="{37E8C073-5BDE-BAF5-069E-85ACD6DF0B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0791" y="5242022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一些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616568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24305538-6574-9FB0-5171-32464BDD43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>
            <a:extLst>
              <a:ext uri="{FF2B5EF4-FFF2-40B4-BE49-F238E27FC236}">
                <a16:creationId xmlns="" xmlns:a16="http://schemas.microsoft.com/office/drawing/2014/main" id="{E9CB9237-FFA7-F32A-06F5-3C1964325F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99729" y="4313918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>
            <a:extLst>
              <a:ext uri="{FF2B5EF4-FFF2-40B4-BE49-F238E27FC236}">
                <a16:creationId xmlns="" xmlns:a16="http://schemas.microsoft.com/office/drawing/2014/main" id="{D0829495-F5A8-C476-F64D-26CCEE3258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0726" y="431391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 dirty="0"/>
          </a:p>
        </p:txBody>
      </p:sp>
      <p:cxnSp>
        <p:nvCxnSpPr>
          <p:cNvPr id="84999" name="AutoShape 4">
            <a:extLst>
              <a:ext uri="{FF2B5EF4-FFF2-40B4-BE49-F238E27FC236}">
                <a16:creationId xmlns="" xmlns:a16="http://schemas.microsoft.com/office/drawing/2014/main" id="{A4B55E84-1313-C33B-D464-854FF5D764B1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="" xmlns:a16="http://schemas.microsoft.com/office/drawing/2014/main" id="{B67DED0E-CF6D-ACAE-C7D8-7600B77123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5908" y="1090952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今年</a:t>
            </a:r>
          </a:p>
        </p:txBody>
      </p:sp>
      <p:sp>
        <p:nvSpPr>
          <p:cNvPr id="85001" name="文本框 88">
            <a:extLst>
              <a:ext uri="{FF2B5EF4-FFF2-40B4-BE49-F238E27FC236}">
                <a16:creationId xmlns="" xmlns:a16="http://schemas.microsoft.com/office/drawing/2014/main" id="{36E0B8CD-4101-4520-DCA1-0AC0A784E9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2624" y="2107899"/>
            <a:ext cx="1211441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明年</a:t>
            </a:r>
          </a:p>
        </p:txBody>
      </p:sp>
      <p:grpSp>
        <p:nvGrpSpPr>
          <p:cNvPr id="85003" name="组合 8">
            <a:extLst>
              <a:ext uri="{FF2B5EF4-FFF2-40B4-BE49-F238E27FC236}">
                <a16:creationId xmlns="" xmlns:a16="http://schemas.microsoft.com/office/drawing/2014/main" id="{A7690094-0FDD-6863-C02F-0CB77BB63036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="" xmlns:a16="http://schemas.microsoft.com/office/drawing/2014/main" id="{11E6BBCD-5D36-361E-B752-4F1A72A839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F60713C7-6868-FF13-43FB-8C54F8403A0D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>
            <a:extLst>
              <a:ext uri="{FF2B5EF4-FFF2-40B4-BE49-F238E27FC236}">
                <a16:creationId xmlns="" xmlns:a16="http://schemas.microsoft.com/office/drawing/2014/main" id="{66632819-E96D-EED2-B857-C93016CA27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37211" y="4361294"/>
            <a:ext cx="472437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一半苹果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一半时间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一半人</a:t>
            </a:r>
          </a:p>
        </p:txBody>
      </p:sp>
      <p:sp>
        <p:nvSpPr>
          <p:cNvPr id="85006" name="文本框 107">
            <a:extLst>
              <a:ext uri="{FF2B5EF4-FFF2-40B4-BE49-F238E27FC236}">
                <a16:creationId xmlns="" xmlns:a16="http://schemas.microsoft.com/office/drawing/2014/main" id="{9852FBA9-DCDE-AA5D-E92D-DD9212CE0B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1466" y="3238374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两</a:t>
            </a:r>
          </a:p>
        </p:txBody>
      </p:sp>
      <p:sp>
        <p:nvSpPr>
          <p:cNvPr id="85007" name="文本框 107">
            <a:extLst>
              <a:ext uri="{FF2B5EF4-FFF2-40B4-BE49-F238E27FC236}">
                <a16:creationId xmlns="" xmlns:a16="http://schemas.microsoft.com/office/drawing/2014/main" id="{54A1602C-2893-3560-AF44-D5AFFC11BE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20959" y="4313918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一半</a:t>
            </a:r>
          </a:p>
        </p:txBody>
      </p:sp>
      <p:sp>
        <p:nvSpPr>
          <p:cNvPr id="3" name="文本框 107">
            <a:extLst>
              <a:ext uri="{FF2B5EF4-FFF2-40B4-BE49-F238E27FC236}">
                <a16:creationId xmlns="" xmlns:a16="http://schemas.microsoft.com/office/drawing/2014/main" id="{527D9393-3C47-BFE5-DFEB-CD0DFEB93A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65715" y="5271521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一些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84919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764E2D56-0621-78BE-3E3E-8624081F03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>
            <a:extLst>
              <a:ext uri="{FF2B5EF4-FFF2-40B4-BE49-F238E27FC236}">
                <a16:creationId xmlns="" xmlns:a16="http://schemas.microsoft.com/office/drawing/2014/main" id="{C466AA0D-7C61-EC79-8BDE-84B93FD463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099" y="5006050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>
            <a:extLst>
              <a:ext uri="{FF2B5EF4-FFF2-40B4-BE49-F238E27FC236}">
                <a16:creationId xmlns="" xmlns:a16="http://schemas.microsoft.com/office/drawing/2014/main" id="{45002E9E-398F-CAE2-B6DD-772FF19E9D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043" y="5001610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 dirty="0"/>
          </a:p>
        </p:txBody>
      </p:sp>
      <p:cxnSp>
        <p:nvCxnSpPr>
          <p:cNvPr id="84999" name="AutoShape 4">
            <a:extLst>
              <a:ext uri="{FF2B5EF4-FFF2-40B4-BE49-F238E27FC236}">
                <a16:creationId xmlns="" xmlns:a16="http://schemas.microsoft.com/office/drawing/2014/main" id="{F87169FA-A56D-4111-4B4C-4997680D91B2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="" xmlns:a16="http://schemas.microsoft.com/office/drawing/2014/main" id="{DDD92ECC-6E1F-FD4E-D3E3-82F5E6E85F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5908" y="1090952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今年</a:t>
            </a:r>
          </a:p>
        </p:txBody>
      </p:sp>
      <p:sp>
        <p:nvSpPr>
          <p:cNvPr id="85001" name="文本框 88">
            <a:extLst>
              <a:ext uri="{FF2B5EF4-FFF2-40B4-BE49-F238E27FC236}">
                <a16:creationId xmlns="" xmlns:a16="http://schemas.microsoft.com/office/drawing/2014/main" id="{82AAC8AB-2936-7E52-93F7-60DE597B81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2624" y="2107899"/>
            <a:ext cx="1211441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明年</a:t>
            </a:r>
          </a:p>
        </p:txBody>
      </p:sp>
      <p:grpSp>
        <p:nvGrpSpPr>
          <p:cNvPr id="85003" name="组合 8">
            <a:extLst>
              <a:ext uri="{FF2B5EF4-FFF2-40B4-BE49-F238E27FC236}">
                <a16:creationId xmlns="" xmlns:a16="http://schemas.microsoft.com/office/drawing/2014/main" id="{94837C9E-6370-85E3-02FB-228D58D5C9EE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="" xmlns:a16="http://schemas.microsoft.com/office/drawing/2014/main" id="{E63F53D7-5A60-CA50-98D7-9BAD7E0543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3F05872E-CC85-C4BB-C0FA-9E81CE208F6D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>
            <a:extLst>
              <a:ext uri="{FF2B5EF4-FFF2-40B4-BE49-F238E27FC236}">
                <a16:creationId xmlns="" xmlns:a16="http://schemas.microsoft.com/office/drawing/2014/main" id="{0930AE20-2C16-696F-3DB4-FCE92D942E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13463" y="5006050"/>
            <a:ext cx="472437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一些人            一些书           一些事</a:t>
            </a:r>
          </a:p>
        </p:txBody>
      </p:sp>
      <p:sp>
        <p:nvSpPr>
          <p:cNvPr id="85006" name="文本框 107">
            <a:extLst>
              <a:ext uri="{FF2B5EF4-FFF2-40B4-BE49-F238E27FC236}">
                <a16:creationId xmlns="" xmlns:a16="http://schemas.microsoft.com/office/drawing/2014/main" id="{2B6D3E46-9A36-43CC-11A0-F265B43CC1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6542" y="2972903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两</a:t>
            </a:r>
          </a:p>
        </p:txBody>
      </p:sp>
      <p:sp>
        <p:nvSpPr>
          <p:cNvPr id="85007" name="文本框 107">
            <a:extLst>
              <a:ext uri="{FF2B5EF4-FFF2-40B4-BE49-F238E27FC236}">
                <a16:creationId xmlns="" xmlns:a16="http://schemas.microsoft.com/office/drawing/2014/main" id="{F50B0C4D-A691-7CAF-CCAB-0D92E6BEC7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6035" y="4048447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一半</a:t>
            </a:r>
          </a:p>
        </p:txBody>
      </p:sp>
      <p:sp>
        <p:nvSpPr>
          <p:cNvPr id="3" name="文本框 107">
            <a:extLst>
              <a:ext uri="{FF2B5EF4-FFF2-40B4-BE49-F238E27FC236}">
                <a16:creationId xmlns="" xmlns:a16="http://schemas.microsoft.com/office/drawing/2014/main" id="{A883DF2F-A3DF-F0CC-6637-EF190A445B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9449" y="5006050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一些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393546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圆角矩形 32"/>
          <p:cNvSpPr>
            <a:spLocks noChangeArrowheads="1"/>
          </p:cNvSpPr>
          <p:nvPr/>
        </p:nvSpPr>
        <p:spPr bwMode="auto">
          <a:xfrm>
            <a:off x="1870075" y="3075556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4996" name="圆角矩形 32"/>
          <p:cNvSpPr>
            <a:spLocks noChangeArrowheads="1"/>
          </p:cNvSpPr>
          <p:nvPr/>
        </p:nvSpPr>
        <p:spPr bwMode="auto">
          <a:xfrm>
            <a:off x="1870075" y="203596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4997" name="圆角矩形 32"/>
          <p:cNvSpPr>
            <a:spLocks noChangeArrowheads="1"/>
          </p:cNvSpPr>
          <p:nvPr/>
        </p:nvSpPr>
        <p:spPr bwMode="auto">
          <a:xfrm>
            <a:off x="1870075" y="1091406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4998" name="圆角矩形 32"/>
          <p:cNvSpPr>
            <a:spLocks noChangeArrowheads="1"/>
          </p:cNvSpPr>
          <p:nvPr/>
        </p:nvSpPr>
        <p:spPr bwMode="auto">
          <a:xfrm>
            <a:off x="1870075" y="4156643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/>
          <p:cNvSpPr>
            <a:spLocks noChangeArrowheads="1"/>
          </p:cNvSpPr>
          <p:nvPr/>
        </p:nvSpPr>
        <p:spPr bwMode="auto">
          <a:xfrm>
            <a:off x="2045908" y="1090952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今年</a:t>
            </a:r>
          </a:p>
        </p:txBody>
      </p:sp>
      <p:sp>
        <p:nvSpPr>
          <p:cNvPr id="85001" name="文本框 88"/>
          <p:cNvSpPr>
            <a:spLocks noChangeArrowheads="1"/>
          </p:cNvSpPr>
          <p:nvPr/>
        </p:nvSpPr>
        <p:spPr bwMode="auto">
          <a:xfrm>
            <a:off x="1863725" y="2035968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明年</a:t>
            </a:r>
          </a:p>
        </p:txBody>
      </p:sp>
      <p:sp>
        <p:nvSpPr>
          <p:cNvPr id="85004" name="文本框 152"/>
          <p:cNvSpPr>
            <a:spLocks noChangeArrowheads="1"/>
          </p:cNvSpPr>
          <p:nvPr/>
        </p:nvSpPr>
        <p:spPr bwMode="auto">
          <a:xfrm>
            <a:off x="3590925" y="1107281"/>
            <a:ext cx="5955476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今年几岁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今年工作            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今年上大学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  <a:sym typeface="Times New Roman" panose="02020603050405020304" pitchFamily="18" charset="0"/>
            </a:endParaRPr>
          </a:p>
          <a:p>
            <a:pPr eaLnBrk="0" hangingPunct="0"/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85006" name="文本框 107"/>
          <p:cNvSpPr>
            <a:spLocks noChangeArrowheads="1"/>
          </p:cNvSpPr>
          <p:nvPr/>
        </p:nvSpPr>
        <p:spPr bwMode="auto">
          <a:xfrm>
            <a:off x="2267817" y="3105194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两</a:t>
            </a:r>
          </a:p>
        </p:txBody>
      </p:sp>
      <p:sp>
        <p:nvSpPr>
          <p:cNvPr id="85007" name="文本框 107"/>
          <p:cNvSpPr>
            <a:spLocks noChangeArrowheads="1"/>
          </p:cNvSpPr>
          <p:nvPr/>
        </p:nvSpPr>
        <p:spPr bwMode="auto">
          <a:xfrm>
            <a:off x="2074571" y="4204779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一半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8" name="文本框 152"/>
          <p:cNvSpPr>
            <a:spLocks noChangeArrowheads="1"/>
          </p:cNvSpPr>
          <p:nvPr/>
        </p:nvSpPr>
        <p:spPr bwMode="auto">
          <a:xfrm>
            <a:off x="3586163" y="2019027"/>
            <a:ext cx="533992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明年工作           明年上学            明年见</a:t>
            </a:r>
          </a:p>
        </p:txBody>
      </p:sp>
      <p:sp>
        <p:nvSpPr>
          <p:cNvPr id="85015" name="文本框 152"/>
          <p:cNvSpPr>
            <a:spLocks noChangeArrowheads="1"/>
          </p:cNvSpPr>
          <p:nvPr/>
        </p:nvSpPr>
        <p:spPr bwMode="auto">
          <a:xfrm>
            <a:off x="3570288" y="4189981"/>
            <a:ext cx="549381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一半苹果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一半时间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一半人</a:t>
            </a:r>
          </a:p>
        </p:txBody>
      </p:sp>
      <p:sp>
        <p:nvSpPr>
          <p:cNvPr id="2" name="圆角矩形 32"/>
          <p:cNvSpPr>
            <a:spLocks noChangeArrowheads="1"/>
          </p:cNvSpPr>
          <p:nvPr/>
        </p:nvSpPr>
        <p:spPr bwMode="auto">
          <a:xfrm>
            <a:off x="1870075" y="5125246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3" name="文本框 107"/>
          <p:cNvSpPr>
            <a:spLocks noChangeArrowheads="1"/>
          </p:cNvSpPr>
          <p:nvPr/>
        </p:nvSpPr>
        <p:spPr bwMode="auto">
          <a:xfrm>
            <a:off x="2089386" y="5116786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一些</a:t>
            </a:r>
          </a:p>
        </p:txBody>
      </p:sp>
      <p:sp>
        <p:nvSpPr>
          <p:cNvPr id="7" name="文本框 152"/>
          <p:cNvSpPr>
            <a:spLocks noChangeArrowheads="1"/>
          </p:cNvSpPr>
          <p:nvPr/>
        </p:nvSpPr>
        <p:spPr bwMode="auto">
          <a:xfrm>
            <a:off x="3590925" y="3125859"/>
            <a:ext cx="549381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两个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两天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两本书</a:t>
            </a:r>
          </a:p>
        </p:txBody>
      </p:sp>
      <p:sp>
        <p:nvSpPr>
          <p:cNvPr id="10" name="文本框 152"/>
          <p:cNvSpPr>
            <a:spLocks noChangeArrowheads="1"/>
          </p:cNvSpPr>
          <p:nvPr/>
        </p:nvSpPr>
        <p:spPr bwMode="auto">
          <a:xfrm>
            <a:off x="3565525" y="5181909"/>
            <a:ext cx="549381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一些人                 一些书                一些事</a:t>
            </a:r>
          </a:p>
        </p:txBody>
      </p:sp>
      <p:grpSp>
        <p:nvGrpSpPr>
          <p:cNvPr id="16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17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4994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cxnSp>
        <p:nvCxnSpPr>
          <p:cNvPr id="44" name="直接连接符 43"/>
          <p:cNvCxnSpPr/>
          <p:nvPr/>
        </p:nvCxnSpPr>
        <p:spPr bwMode="auto">
          <a:xfrm>
            <a:off x="307975" y="652463"/>
            <a:ext cx="2724150" cy="1587"/>
          </a:xfrm>
          <a:prstGeom prst="line">
            <a:avLst/>
          </a:prstGeom>
          <a:ln w="69850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30225" y="914400"/>
            <a:ext cx="831373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+mn-ea"/>
                <a:ea typeface="+mn-ea"/>
              </a:rPr>
              <a:t>1.</a:t>
            </a:r>
            <a:r>
              <a:rPr lang="zh-CN" altLang="en-US" sz="2800" b="1" dirty="0">
                <a:latin typeface="+mn-ea"/>
                <a:ea typeface="+mn-ea"/>
              </a:rPr>
              <a:t>疑问代词“几” </a:t>
            </a:r>
            <a:r>
              <a:rPr lang="en-US" altLang="zh-CN" dirty="0">
                <a:latin typeface="+mn-ea"/>
                <a:ea typeface="+mn-ea"/>
              </a:rPr>
              <a:t>The Interrogative Pronoun</a:t>
            </a:r>
            <a:r>
              <a:rPr lang="zh-CN" altLang="en-US" dirty="0">
                <a:latin typeface="+mn-ea"/>
                <a:ea typeface="+mn-ea"/>
              </a:rPr>
              <a:t>“几”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087788" y="1576502"/>
            <a:ext cx="3213279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……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几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量词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名词？</a:t>
            </a:r>
          </a:p>
        </p:txBody>
      </p:sp>
      <p:sp>
        <p:nvSpPr>
          <p:cNvPr id="38" name="圆角矩形 37"/>
          <p:cNvSpPr/>
          <p:nvPr/>
        </p:nvSpPr>
        <p:spPr>
          <a:xfrm>
            <a:off x="2630488" y="2763838"/>
            <a:ext cx="7326312" cy="2647950"/>
          </a:xfrm>
          <a:prstGeom prst="roundRect">
            <a:avLst/>
          </a:prstGeom>
          <a:noFill/>
          <a:ln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3770313" y="3046413"/>
            <a:ext cx="9585325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）你有几个汉语老师？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3790950" y="3756025"/>
            <a:ext cx="861853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）李老师家有几口人？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3768725" y="4371975"/>
            <a:ext cx="35845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）你女儿几岁了？</a:t>
            </a: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328613" y="6350"/>
            <a:ext cx="5419725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语言点</a:t>
            </a:r>
            <a:r>
              <a:rPr lang="en-US" altLang="zh-CN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Language Points</a:t>
            </a:r>
            <a:endParaRPr lang="zh-CN" altLang="en-US" sz="3600" b="1" i="1" dirty="0">
              <a:solidFill>
                <a:srgbClr val="D09E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538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5539" name="组合 8"/>
          <p:cNvGrpSpPr>
            <a:grpSpLocks/>
          </p:cNvGrpSpPr>
          <p:nvPr/>
        </p:nvGrpSpPr>
        <p:grpSpPr bwMode="auto">
          <a:xfrm>
            <a:off x="307975" y="6350"/>
            <a:ext cx="2568575" cy="646113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254758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540" name="组合 63"/>
          <p:cNvGrpSpPr>
            <a:grpSpLocks/>
          </p:cNvGrpSpPr>
          <p:nvPr/>
        </p:nvGrpSpPr>
        <p:grpSpPr bwMode="auto">
          <a:xfrm>
            <a:off x="1003300" y="1919288"/>
            <a:ext cx="10555288" cy="4376737"/>
            <a:chOff x="1631611" y="1704946"/>
            <a:chExt cx="9048408" cy="5355771"/>
          </a:xfrm>
        </p:grpSpPr>
        <p:sp>
          <p:nvSpPr>
            <p:cNvPr id="61" name="矩形 60"/>
            <p:cNvSpPr/>
            <p:nvPr/>
          </p:nvSpPr>
          <p:spPr>
            <a:xfrm>
              <a:off x="1631611" y="1704946"/>
              <a:ext cx="8845638" cy="5355771"/>
            </a:xfrm>
            <a:prstGeom prst="round1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002">
              <a:schemeClr val="lt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834381" y="1976911"/>
              <a:ext cx="8845638" cy="1620135"/>
            </a:xfrm>
            <a:prstGeom prst="round1Rect">
              <a:avLst/>
            </a:prstGeom>
            <a:noFill/>
          </p:spPr>
          <p:txBody>
            <a:bodyPr>
              <a:spAutoFit/>
            </a:bodyPr>
            <a:lstStyle/>
            <a:p>
              <a:pPr eaLnBrk="0" hangingPunct="0">
                <a:buFont typeface="Arial" pitchFamily="34" charset="0"/>
                <a:buChar char="•"/>
                <a:defRPr/>
              </a:pPr>
              <a:r>
                <a:rPr lang="zh-CN" altLang="en-US" sz="2000" b="1" dirty="0">
                  <a:solidFill>
                    <a:srgbClr val="00B050"/>
                  </a:solidFill>
                </a:rPr>
                <a:t>听录音并跟读，注意有</a:t>
              </a:r>
              <a:r>
                <a:rPr lang="en-US" altLang="zh-CN" sz="2000" b="1" dirty="0" err="1">
                  <a:solidFill>
                    <a:srgbClr val="00B050"/>
                  </a:solidFill>
                </a:rPr>
                <a:t>i</a:t>
              </a:r>
              <a:r>
                <a:rPr lang="zh-CN" altLang="en-US" sz="2000" b="1" dirty="0">
                  <a:solidFill>
                    <a:srgbClr val="00B050"/>
                  </a:solidFill>
                </a:rPr>
                <a:t>、无</a:t>
              </a:r>
              <a:r>
                <a:rPr lang="en-US" altLang="zh-CN" sz="2000" b="1" dirty="0" err="1">
                  <a:solidFill>
                    <a:srgbClr val="00B050"/>
                  </a:solidFill>
                </a:rPr>
                <a:t>i</a:t>
              </a:r>
              <a:r>
                <a:rPr lang="zh-CN" altLang="en-US" sz="2000" b="1" dirty="0">
                  <a:solidFill>
                    <a:srgbClr val="00B050"/>
                  </a:solidFill>
                </a:rPr>
                <a:t>时发音的区别</a:t>
              </a:r>
              <a:endParaRPr lang="en-US" altLang="zh-CN" sz="2000" b="1" dirty="0">
                <a:solidFill>
                  <a:srgbClr val="00B050"/>
                </a:solidFill>
              </a:endParaRPr>
            </a:p>
            <a:p>
              <a:pPr eaLnBrk="0" hangingPunct="0">
                <a:buFont typeface="Arial" pitchFamily="34" charset="0"/>
                <a:buChar char="•"/>
                <a:defRPr/>
              </a:pPr>
              <a:r>
                <a:rPr lang="en-US" altLang="zh-CN" sz="2000" dirty="0">
                  <a:solidFill>
                    <a:srgbClr val="00B050"/>
                  </a:solidFill>
                  <a:latin typeface="+mn-ea"/>
                </a:rPr>
                <a:t>Listen to the recording and read after </a:t>
              </a:r>
              <a:r>
                <a:rPr lang="en-US" altLang="zh-CN" sz="2000" dirty="0" err="1">
                  <a:solidFill>
                    <a:srgbClr val="00B050"/>
                  </a:solidFill>
                  <a:latin typeface="+mn-ea"/>
                </a:rPr>
                <a:t>it.Pay</a:t>
              </a:r>
              <a:r>
                <a:rPr lang="en-US" altLang="zh-CN" sz="2000" dirty="0">
                  <a:solidFill>
                    <a:srgbClr val="00B050"/>
                  </a:solidFill>
                  <a:latin typeface="+mn-ea"/>
                </a:rPr>
                <a:t> attention to the differences between the pronunciations of the finals with and without </a:t>
              </a:r>
              <a:r>
                <a:rPr lang="en-US" altLang="zh-CN" sz="2000" i="1" dirty="0" err="1">
                  <a:solidFill>
                    <a:srgbClr val="00B050"/>
                  </a:solidFill>
                  <a:latin typeface="+mn-ea"/>
                </a:rPr>
                <a:t>i</a:t>
              </a:r>
              <a:r>
                <a:rPr lang="en-US" altLang="zh-CN" sz="2000" dirty="0">
                  <a:solidFill>
                    <a:srgbClr val="00B050"/>
                  </a:solidFill>
                  <a:latin typeface="+mn-ea"/>
                </a:rPr>
                <a:t>.</a:t>
              </a:r>
              <a:endParaRPr lang="zh-CN" altLang="en-US" sz="2000" dirty="0">
                <a:solidFill>
                  <a:srgbClr val="00B050"/>
                </a:solidFill>
                <a:latin typeface="+mn-ea"/>
              </a:endParaRPr>
            </a:p>
            <a:p>
              <a:pPr eaLnBrk="0" hangingPunct="0">
                <a:buFont typeface="Arial" pitchFamily="34" charset="0"/>
                <a:buChar char="•"/>
                <a:defRPr/>
              </a:pPr>
              <a:endParaRPr lang="zh-CN" altLang="en-US" sz="2000" dirty="0">
                <a:solidFill>
                  <a:srgbClr val="00B050"/>
                </a:solidFill>
                <a:latin typeface="+mn-ea"/>
              </a:endParaRPr>
            </a:p>
          </p:txBody>
        </p:sp>
      </p:grp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151063" y="3313113"/>
            <a:ext cx="2389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a 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848100" y="3313113"/>
            <a:ext cx="2389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</a:rPr>
              <a:t>ia</a:t>
            </a:r>
            <a:r>
              <a:rPr lang="en-US" altLang="zh-CN" sz="2400" b="1" dirty="0">
                <a:latin typeface="GB Pinyinok-D" pitchFamily="2" charset="-122"/>
                <a:ea typeface="GB Pinyinok-D" pitchFamily="2" charset="-122"/>
              </a:rPr>
              <a:t> </a:t>
            </a:r>
            <a:endParaRPr lang="zh-CN" altLang="en-US" sz="2400" b="1" dirty="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8431213" y="3313113"/>
            <a:ext cx="33813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ian 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731000" y="3313113"/>
            <a:ext cx="2387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an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135188" y="4051300"/>
            <a:ext cx="2389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e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848100" y="4051300"/>
            <a:ext cx="23891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</a:rPr>
              <a:t>ie</a:t>
            </a:r>
            <a:endParaRPr lang="zh-CN" altLang="en-US" sz="2400" b="1" dirty="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746875" y="4051300"/>
            <a:ext cx="2387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anɡ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8445500" y="4051300"/>
            <a:ext cx="26400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ianɡ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67597" name="TextBox 27"/>
          <p:cNvSpPr txBox="1">
            <a:spLocks noChangeArrowheads="1"/>
          </p:cNvSpPr>
          <p:nvPr/>
        </p:nvSpPr>
        <p:spPr bwMode="auto">
          <a:xfrm>
            <a:off x="474663" y="914400"/>
            <a:ext cx="9928225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latin typeface="宋体" pitchFamily="2" charset="-122"/>
              </a:rPr>
              <a:t> 2.</a:t>
            </a:r>
            <a:r>
              <a:rPr lang="zh-CN" altLang="en-US" sz="2800" b="1" dirty="0">
                <a:latin typeface="宋体" pitchFamily="2" charset="-122"/>
              </a:rPr>
              <a:t>发音辨析：以</a:t>
            </a:r>
            <a:r>
              <a:rPr lang="en-US" altLang="zh-CN" sz="2800" b="1" dirty="0" err="1">
                <a:latin typeface="+mn-ea"/>
                <a:ea typeface="+mn-ea"/>
              </a:rPr>
              <a:t>i</a:t>
            </a:r>
            <a:r>
              <a:rPr lang="zh-CN" altLang="en-US" sz="2800" b="1" dirty="0">
                <a:latin typeface="+mn-ea"/>
                <a:ea typeface="+mn-ea"/>
              </a:rPr>
              <a:t>、</a:t>
            </a:r>
            <a:r>
              <a:rPr lang="en-US" altLang="zh-CN" sz="2800" b="1" dirty="0">
                <a:latin typeface="+mn-ea"/>
                <a:ea typeface="+mn-ea"/>
              </a:rPr>
              <a:t>u</a:t>
            </a:r>
            <a:r>
              <a:rPr lang="zh-CN" altLang="en-US" sz="2800" b="1" dirty="0">
                <a:latin typeface="+mn-ea"/>
                <a:ea typeface="+mn-ea"/>
              </a:rPr>
              <a:t>、</a:t>
            </a:r>
            <a:r>
              <a:rPr lang="en-US" altLang="zh-CN" sz="2800" b="1" dirty="0">
                <a:latin typeface="+mn-ea"/>
                <a:ea typeface="+mn-ea"/>
              </a:rPr>
              <a:t>ü</a:t>
            </a:r>
            <a:r>
              <a:rPr lang="zh-CN" altLang="en-US" sz="2800" b="1" dirty="0">
                <a:latin typeface="宋体" pitchFamily="2" charset="-122"/>
              </a:rPr>
              <a:t>开头的韵母</a:t>
            </a:r>
            <a:endParaRPr lang="en-US" altLang="zh-CN" sz="2800" b="1" dirty="0">
              <a:latin typeface="宋体" pitchFamily="2" charset="-122"/>
            </a:endParaRPr>
          </a:p>
          <a:p>
            <a:pPr eaLnBrk="0" hangingPunct="0">
              <a:defRPr/>
            </a:pPr>
            <a:r>
              <a:rPr lang="en-US" altLang="zh-CN" dirty="0">
                <a:latin typeface="宋体" pitchFamily="2" charset="-122"/>
              </a:rPr>
              <a:t>  Differentiation</a:t>
            </a:r>
            <a:r>
              <a:rPr lang="zh-CN" altLang="en-US" dirty="0">
                <a:latin typeface="宋体" pitchFamily="2" charset="-122"/>
              </a:rPr>
              <a:t>：</a:t>
            </a:r>
            <a:r>
              <a:rPr lang="en-US" altLang="zh-CN" dirty="0">
                <a:latin typeface="宋体" pitchFamily="2" charset="-122"/>
              </a:rPr>
              <a:t>pronunciation of the finals beginning with </a:t>
            </a:r>
            <a:r>
              <a:rPr lang="en-US" altLang="zh-CN" dirty="0" err="1">
                <a:latin typeface="宋体" pitchFamily="2" charset="-122"/>
              </a:rPr>
              <a:t>i,u,ü</a:t>
            </a:r>
            <a:r>
              <a:rPr lang="en-US" altLang="zh-CN" dirty="0">
                <a:latin typeface="宋体" pitchFamily="2" charset="-122"/>
              </a:rPr>
              <a:t>. </a:t>
            </a:r>
            <a:endParaRPr lang="zh-CN" altLang="en-US" dirty="0">
              <a:latin typeface="宋体" pitchFamily="2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122488" y="4743450"/>
            <a:ext cx="2389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</a:rPr>
              <a:t>ao</a:t>
            </a:r>
            <a:endParaRPr lang="zh-CN" altLang="en-US" sz="2400" b="1" dirty="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849688" y="4743450"/>
            <a:ext cx="2389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iao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734175" y="4743450"/>
            <a:ext cx="2387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onɡ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8462963" y="4743450"/>
            <a:ext cx="26400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ionɡ 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801938" y="3584575"/>
            <a:ext cx="9715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2816225" y="4316413"/>
            <a:ext cx="9715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876550" y="5006975"/>
            <a:ext cx="9715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7489825" y="5006975"/>
            <a:ext cx="9715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7369175" y="4302125"/>
            <a:ext cx="9715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7385050" y="3584575"/>
            <a:ext cx="9715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2139950" y="5437188"/>
            <a:ext cx="2389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</a:rPr>
              <a:t>ou</a:t>
            </a:r>
            <a:endParaRPr lang="zh-CN" altLang="en-US" sz="2400" b="1" dirty="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3867150" y="5437188"/>
            <a:ext cx="2389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</a:rPr>
              <a:t>iou</a:t>
            </a:r>
            <a:r>
              <a:rPr lang="en-US" altLang="zh-CN" sz="2400" b="1" dirty="0">
                <a:latin typeface="Batang" pitchFamily="18" charset="-127"/>
                <a:ea typeface="Batang" pitchFamily="18" charset="-127"/>
              </a:rPr>
              <a:t>(</a:t>
            </a:r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</a:rPr>
              <a:t>iu</a:t>
            </a:r>
            <a:r>
              <a:rPr lang="en-US" altLang="zh-CN" sz="2400" b="1" dirty="0">
                <a:latin typeface="Batang" pitchFamily="18" charset="-127"/>
                <a:ea typeface="Batang" pitchFamily="18" charset="-127"/>
              </a:rPr>
              <a:t>)</a:t>
            </a:r>
            <a:endParaRPr lang="zh-CN" altLang="en-US" sz="2400" b="1" dirty="0">
              <a:latin typeface="Batang" pitchFamily="18" charset="-127"/>
              <a:ea typeface="Batang" pitchFamily="18" charset="-127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2894013" y="5700713"/>
            <a:ext cx="9715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34" grpId="0"/>
      <p:bldP spid="3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018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cxnSp>
        <p:nvCxnSpPr>
          <p:cNvPr id="44" name="直接连接符 43"/>
          <p:cNvCxnSpPr/>
          <p:nvPr/>
        </p:nvCxnSpPr>
        <p:spPr bwMode="auto">
          <a:xfrm>
            <a:off x="307975" y="652463"/>
            <a:ext cx="2724150" cy="1587"/>
          </a:xfrm>
          <a:prstGeom prst="line">
            <a:avLst/>
          </a:prstGeom>
          <a:ln w="69850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30225" y="812800"/>
            <a:ext cx="831373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+mn-ea"/>
                <a:ea typeface="+mn-ea"/>
              </a:rPr>
              <a:t>2.</a:t>
            </a:r>
            <a:r>
              <a:rPr lang="zh-CN" altLang="en-US" sz="2800" b="1" dirty="0">
                <a:latin typeface="+mn-ea"/>
                <a:ea typeface="+mn-ea"/>
              </a:rPr>
              <a:t>百以内的数字 </a:t>
            </a:r>
            <a:r>
              <a:rPr lang="en-US" altLang="zh-CN" dirty="0">
                <a:latin typeface="+mn-ea"/>
                <a:ea typeface="+mn-ea"/>
              </a:rPr>
              <a:t>Number below 100</a:t>
            </a:r>
            <a:endParaRPr lang="zh-CN" altLang="en-US" dirty="0">
              <a:latin typeface="+mn-ea"/>
              <a:ea typeface="+mn-ea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1252538" y="1454150"/>
          <a:ext cx="10498665" cy="518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22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904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2682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7194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77010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5623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290117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708656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1144751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1417311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</a:tblGrid>
              <a:tr h="3874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2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>
                          <a:solidFill>
                            <a:schemeClr val="bg1"/>
                          </a:solidFill>
                          <a:latin typeface="+mn-lt"/>
                        </a:rPr>
                        <a:t>1 </a:t>
                      </a:r>
                      <a:r>
                        <a:rPr lang="en-US" altLang="zh-CN" sz="2000" b="1" kern="1200" dirty="0">
                          <a:solidFill>
                            <a:schemeClr val="bg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  <a:sym typeface="宋体" pitchFamily="2" charset="-122"/>
                        </a:rPr>
                        <a:t> </a:t>
                      </a:r>
                      <a:r>
                        <a:rPr lang="en-US" altLang="zh-CN" sz="2000" b="1" kern="1200" dirty="0" err="1">
                          <a:solidFill>
                            <a:schemeClr val="bg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  <a:sym typeface="宋体" pitchFamily="2" charset="-122"/>
                        </a:rPr>
                        <a:t>yī</a:t>
                      </a:r>
                      <a:endParaRPr lang="zh-CN" altLang="en-US" sz="2000" b="1" kern="1200" dirty="0">
                        <a:solidFill>
                          <a:schemeClr val="bg1"/>
                        </a:solidFill>
                        <a:latin typeface="GB Pinyinok-D" pitchFamily="2" charset="-122"/>
                        <a:ea typeface="GB Pinyinok-D" pitchFamily="2" charset="-122"/>
                        <a:cs typeface="+mn-cs"/>
                        <a:sym typeface="宋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>
                          <a:solidFill>
                            <a:schemeClr val="bg1"/>
                          </a:solidFill>
                          <a:latin typeface="+mn-lt"/>
                        </a:rPr>
                        <a:t>2  </a:t>
                      </a:r>
                      <a:r>
                        <a:rPr lang="en-US" altLang="zh-CN" sz="2000" b="1" kern="1200" dirty="0" err="1">
                          <a:solidFill>
                            <a:schemeClr val="bg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  <a:sym typeface="宋体" pitchFamily="2" charset="-122"/>
                        </a:rPr>
                        <a:t>èr</a:t>
                      </a:r>
                      <a:endParaRPr lang="zh-CN" altLang="en-US" sz="2000" b="1" kern="1200" dirty="0">
                        <a:solidFill>
                          <a:schemeClr val="bg1"/>
                        </a:solidFill>
                        <a:latin typeface="GB Pinyinok-D" pitchFamily="2" charset="-122"/>
                        <a:ea typeface="GB Pinyinok-D" pitchFamily="2" charset="-122"/>
                        <a:cs typeface="+mn-cs"/>
                        <a:sym typeface="宋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>
                          <a:solidFill>
                            <a:schemeClr val="bg1"/>
                          </a:solidFill>
                          <a:latin typeface="+mn-lt"/>
                        </a:rPr>
                        <a:t>3  </a:t>
                      </a:r>
                      <a:r>
                        <a:rPr lang="en-US" altLang="zh-CN" sz="2000" b="1" kern="1200" dirty="0" err="1">
                          <a:solidFill>
                            <a:schemeClr val="bg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  <a:sym typeface="宋体" pitchFamily="2" charset="-122"/>
                        </a:rPr>
                        <a:t>sān</a:t>
                      </a:r>
                      <a:endParaRPr lang="zh-CN" altLang="en-US" sz="2000" b="1" kern="1200" dirty="0">
                        <a:solidFill>
                          <a:schemeClr val="bg1"/>
                        </a:solidFill>
                        <a:latin typeface="GB Pinyinok-D" pitchFamily="2" charset="-122"/>
                        <a:ea typeface="GB Pinyinok-D" pitchFamily="2" charset="-122"/>
                        <a:cs typeface="+mn-cs"/>
                        <a:sym typeface="宋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>
                          <a:solidFill>
                            <a:schemeClr val="bg1"/>
                          </a:solidFill>
                          <a:latin typeface="+mn-lt"/>
                        </a:rPr>
                        <a:t>4 </a:t>
                      </a:r>
                      <a:r>
                        <a:rPr lang="en-US" altLang="zh-CN" sz="2000" b="1" dirty="0">
                          <a:solidFill>
                            <a:schemeClr val="bg1"/>
                          </a:solidFill>
                          <a:latin typeface="GB Pinyinok-D" pitchFamily="2" charset="-122"/>
                          <a:ea typeface="GB Pinyinok-D" pitchFamily="2" charset="-122"/>
                        </a:rPr>
                        <a:t> </a:t>
                      </a:r>
                      <a:r>
                        <a:rPr lang="en-US" altLang="zh-CN" sz="2000" b="1" kern="1200" dirty="0" err="1">
                          <a:solidFill>
                            <a:schemeClr val="bg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  <a:sym typeface="宋体" pitchFamily="2" charset="-122"/>
                        </a:rPr>
                        <a:t>sì</a:t>
                      </a:r>
                      <a:endParaRPr lang="zh-CN" altLang="en-US" sz="2000" b="1" kern="1200" dirty="0">
                        <a:solidFill>
                          <a:schemeClr val="bg1"/>
                        </a:solidFill>
                        <a:latin typeface="GB Pinyinok-D" pitchFamily="2" charset="-122"/>
                        <a:ea typeface="GB Pinyinok-D" pitchFamily="2" charset="-122"/>
                        <a:cs typeface="+mn-cs"/>
                        <a:sym typeface="宋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>
                          <a:solidFill>
                            <a:schemeClr val="bg1"/>
                          </a:solidFill>
                          <a:latin typeface="+mn-lt"/>
                        </a:rPr>
                        <a:t>5  </a:t>
                      </a:r>
                      <a:r>
                        <a:rPr lang="en-US" altLang="zh-CN" sz="2000" b="1" kern="1200" dirty="0" err="1">
                          <a:solidFill>
                            <a:schemeClr val="bg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  <a:sym typeface="宋体" pitchFamily="2" charset="-122"/>
                        </a:rPr>
                        <a:t>wǔ</a:t>
                      </a:r>
                      <a:endParaRPr lang="zh-CN" altLang="en-US" sz="2000" b="1" kern="1200" dirty="0">
                        <a:solidFill>
                          <a:schemeClr val="bg1"/>
                        </a:solidFill>
                        <a:latin typeface="GB Pinyinok-D" pitchFamily="2" charset="-122"/>
                        <a:ea typeface="GB Pinyinok-D" pitchFamily="2" charset="-122"/>
                        <a:cs typeface="+mn-cs"/>
                        <a:sym typeface="宋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>
                          <a:solidFill>
                            <a:schemeClr val="bg1"/>
                          </a:solidFill>
                          <a:latin typeface="+mn-lt"/>
                        </a:rPr>
                        <a:t>6  </a:t>
                      </a:r>
                      <a:r>
                        <a:rPr lang="en-US" altLang="zh-CN" sz="2000" b="1" kern="1200" dirty="0" err="1">
                          <a:solidFill>
                            <a:schemeClr val="bg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  <a:sym typeface="宋体" pitchFamily="2" charset="-122"/>
                        </a:rPr>
                        <a:t>liù</a:t>
                      </a:r>
                      <a:endParaRPr lang="zh-CN" altLang="en-US" sz="2000" b="1" kern="1200" dirty="0">
                        <a:solidFill>
                          <a:schemeClr val="bg1"/>
                        </a:solidFill>
                        <a:latin typeface="GB Pinyinok-D" pitchFamily="2" charset="-122"/>
                        <a:ea typeface="GB Pinyinok-D" pitchFamily="2" charset="-122"/>
                        <a:cs typeface="+mn-cs"/>
                        <a:sym typeface="宋体" pitchFamily="2" charset="-122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>
                          <a:solidFill>
                            <a:schemeClr val="bg1"/>
                          </a:solidFill>
                          <a:latin typeface="+mn-lt"/>
                        </a:rPr>
                        <a:t>7  </a:t>
                      </a:r>
                      <a:r>
                        <a:rPr lang="en-US" altLang="zh-CN" sz="2000" b="1" kern="1200" dirty="0" err="1">
                          <a:solidFill>
                            <a:schemeClr val="bg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  <a:sym typeface="宋体" pitchFamily="2" charset="-122"/>
                        </a:rPr>
                        <a:t>qī</a:t>
                      </a:r>
                      <a:endParaRPr lang="zh-CN" altLang="en-US" sz="2000" b="1" kern="1200" dirty="0">
                        <a:solidFill>
                          <a:schemeClr val="bg1"/>
                        </a:solidFill>
                        <a:latin typeface="GB Pinyinok-D" pitchFamily="2" charset="-122"/>
                        <a:ea typeface="GB Pinyinok-D" pitchFamily="2" charset="-122"/>
                        <a:cs typeface="+mn-cs"/>
                        <a:sym typeface="宋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>
                          <a:solidFill>
                            <a:schemeClr val="bg1"/>
                          </a:solidFill>
                          <a:latin typeface="+mn-lt"/>
                        </a:rPr>
                        <a:t>8  </a:t>
                      </a:r>
                      <a:r>
                        <a:rPr lang="en-US" altLang="zh-CN" sz="2000" b="1" kern="1200" dirty="0" err="1">
                          <a:solidFill>
                            <a:schemeClr val="bg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  <a:sym typeface="宋体" pitchFamily="2" charset="-122"/>
                        </a:rPr>
                        <a:t>bā</a:t>
                      </a:r>
                      <a:endParaRPr lang="zh-CN" altLang="en-US" sz="2000" b="1" kern="1200" dirty="0">
                        <a:solidFill>
                          <a:schemeClr val="bg1"/>
                        </a:solidFill>
                        <a:latin typeface="GB Pinyinok-D" pitchFamily="2" charset="-122"/>
                        <a:ea typeface="GB Pinyinok-D" pitchFamily="2" charset="-122"/>
                        <a:cs typeface="+mn-cs"/>
                        <a:sym typeface="宋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>
                          <a:solidFill>
                            <a:schemeClr val="bg1"/>
                          </a:solidFill>
                          <a:latin typeface="+mn-lt"/>
                        </a:rPr>
                        <a:t>9  </a:t>
                      </a:r>
                      <a:r>
                        <a:rPr lang="en-US" altLang="zh-CN" sz="2000" b="1" kern="1200" dirty="0" err="1">
                          <a:solidFill>
                            <a:schemeClr val="bg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  <a:sym typeface="宋体" pitchFamily="2" charset="-122"/>
                        </a:rPr>
                        <a:t>jiǔ</a:t>
                      </a:r>
                      <a:endParaRPr lang="zh-CN" altLang="en-US" sz="2000" b="1" kern="1200" dirty="0">
                        <a:solidFill>
                          <a:schemeClr val="bg1"/>
                        </a:solidFill>
                        <a:latin typeface="GB Pinyinok-D" pitchFamily="2" charset="-122"/>
                        <a:ea typeface="GB Pinyinok-D" pitchFamily="2" charset="-122"/>
                        <a:cs typeface="+mn-cs"/>
                        <a:sym typeface="宋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E75B6">
                        <a:alpha val="85098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/>
                      <a:r>
                        <a:rPr lang="en-US" altLang="zh-CN" sz="2000" b="1" dirty="0">
                          <a:solidFill>
                            <a:schemeClr val="tx1"/>
                          </a:solidFill>
                          <a:latin typeface="+mn-lt"/>
                          <a:ea typeface="华文楷体" pitchFamily="2" charset="-122"/>
                        </a:rPr>
                        <a:t>10</a:t>
                      </a:r>
                      <a:r>
                        <a:rPr lang="en-US" altLang="zh-CN" sz="2000" b="1" baseline="0" dirty="0">
                          <a:solidFill>
                            <a:schemeClr val="tx1"/>
                          </a:solidFill>
                          <a:latin typeface="+mn-lt"/>
                          <a:ea typeface="华文楷体" pitchFamily="2" charset="-122"/>
                        </a:rPr>
                        <a:t>  </a:t>
                      </a:r>
                      <a:r>
                        <a:rPr lang="en-US" altLang="zh-CN" sz="2000" b="1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  <a:sym typeface="宋体" pitchFamily="2" charset="-122"/>
                        </a:rPr>
                        <a:t>shí</a:t>
                      </a:r>
                      <a:endParaRPr lang="zh-CN" altLang="en-US" sz="2000" b="1" kern="1200" dirty="0">
                        <a:solidFill>
                          <a:schemeClr val="tx1"/>
                        </a:solidFill>
                        <a:latin typeface="GB Pinyinok-D" pitchFamily="2" charset="-122"/>
                        <a:ea typeface="GB Pinyinok-D" pitchFamily="2" charset="-122"/>
                        <a:cs typeface="+mn-cs"/>
                        <a:sym typeface="宋体" pitchFamily="2" charset="-122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>
                          <a:solidFill>
                            <a:schemeClr val="tx1"/>
                          </a:solidFill>
                          <a:latin typeface="+mn-lt"/>
                          <a:ea typeface="华文楷体" pitchFamily="2" charset="-122"/>
                        </a:rPr>
                        <a:t>20  </a:t>
                      </a:r>
                      <a:r>
                        <a:rPr lang="en-US" altLang="zh-CN" sz="2000" b="1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  <a:sym typeface="宋体" pitchFamily="2" charset="-122"/>
                        </a:rPr>
                        <a:t>èrshí</a:t>
                      </a:r>
                      <a:endParaRPr lang="zh-CN" altLang="en-US" sz="2000" b="1" kern="1200" dirty="0">
                        <a:solidFill>
                          <a:schemeClr val="tx1"/>
                        </a:solidFill>
                        <a:latin typeface="GB Pinyinok-D" pitchFamily="2" charset="-122"/>
                        <a:ea typeface="GB Pinyinok-D" pitchFamily="2" charset="-122"/>
                        <a:cs typeface="+mn-cs"/>
                        <a:sym typeface="宋体" pitchFamily="2" charset="-122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 algn="ctr"/>
                      <a:endParaRPr lang="en-US" altLang="zh-CN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>
                          <a:solidFill>
                            <a:schemeClr val="tx1"/>
                          </a:solidFill>
                          <a:latin typeface="+mn-lt"/>
                          <a:ea typeface="华文楷体" pitchFamily="2" charset="-122"/>
                        </a:rPr>
                        <a:t>30  </a:t>
                      </a:r>
                      <a:r>
                        <a:rPr lang="en-US" altLang="zh-CN" sz="2000" b="1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  <a:sym typeface="宋体" pitchFamily="2" charset="-122"/>
                        </a:rPr>
                        <a:t>sānshí</a:t>
                      </a:r>
                      <a:endParaRPr lang="zh-CN" altLang="en-US" sz="2000" b="1" kern="1200" dirty="0">
                        <a:solidFill>
                          <a:schemeClr val="tx1"/>
                        </a:solidFill>
                        <a:latin typeface="GB Pinyinok-D" pitchFamily="2" charset="-122"/>
                        <a:ea typeface="GB Pinyinok-D" pitchFamily="2" charset="-122"/>
                        <a:cs typeface="+mn-cs"/>
                        <a:sym typeface="宋体" pitchFamily="2" charset="-122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>
                          <a:solidFill>
                            <a:schemeClr val="tx1"/>
                          </a:solidFill>
                          <a:latin typeface="+mn-lt"/>
                          <a:ea typeface="华文楷体" pitchFamily="2" charset="-122"/>
                        </a:rPr>
                        <a:t>40  </a:t>
                      </a:r>
                      <a:r>
                        <a:rPr lang="en-US" altLang="zh-CN" sz="2000" b="1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  <a:sym typeface="宋体" pitchFamily="2" charset="-122"/>
                        </a:rPr>
                        <a:t>sìshí</a:t>
                      </a:r>
                      <a:endParaRPr lang="zh-CN" altLang="en-US" sz="2000" b="1" kern="1200" dirty="0">
                        <a:solidFill>
                          <a:schemeClr val="tx1"/>
                        </a:solidFill>
                        <a:latin typeface="GB Pinyinok-D" pitchFamily="2" charset="-122"/>
                        <a:ea typeface="GB Pinyinok-D" pitchFamily="2" charset="-122"/>
                        <a:cs typeface="+mn-cs"/>
                        <a:sym typeface="宋体" pitchFamily="2" charset="-122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>
                          <a:solidFill>
                            <a:schemeClr val="tx1"/>
                          </a:solidFill>
                          <a:latin typeface="+mn-lt"/>
                          <a:ea typeface="华文楷体" pitchFamily="2" charset="-122"/>
                        </a:rPr>
                        <a:t>50  </a:t>
                      </a:r>
                      <a:r>
                        <a:rPr lang="en-US" altLang="zh-CN" sz="2000" b="1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  <a:sym typeface="宋体" pitchFamily="2" charset="-122"/>
                        </a:rPr>
                        <a:t>wǔshí</a:t>
                      </a:r>
                      <a:endParaRPr lang="zh-CN" altLang="en-US" sz="2000" b="1" kern="1200" dirty="0">
                        <a:solidFill>
                          <a:schemeClr val="tx1"/>
                        </a:solidFill>
                        <a:latin typeface="GB Pinyinok-D" pitchFamily="2" charset="-122"/>
                        <a:ea typeface="GB Pinyinok-D" pitchFamily="2" charset="-122"/>
                        <a:cs typeface="+mn-cs"/>
                        <a:sym typeface="宋体" pitchFamily="2" charset="-122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358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>
                          <a:solidFill>
                            <a:schemeClr val="tx1"/>
                          </a:solidFill>
                          <a:latin typeface="+mn-lt"/>
                          <a:ea typeface="华文楷体" pitchFamily="2" charset="-122"/>
                        </a:rPr>
                        <a:t>60  </a:t>
                      </a:r>
                      <a:r>
                        <a:rPr lang="en-US" altLang="zh-CN" sz="2000" b="1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  <a:sym typeface="宋体" pitchFamily="2" charset="-122"/>
                        </a:rPr>
                        <a:t>liùshí</a:t>
                      </a:r>
                      <a:endParaRPr lang="zh-CN" altLang="en-US" sz="2000" b="1" kern="1200" dirty="0">
                        <a:solidFill>
                          <a:schemeClr val="tx1"/>
                        </a:solidFill>
                        <a:latin typeface="GB Pinyinok-D" pitchFamily="2" charset="-122"/>
                        <a:ea typeface="GB Pinyinok-D" pitchFamily="2" charset="-122"/>
                        <a:cs typeface="+mn-cs"/>
                        <a:sym typeface="宋体" pitchFamily="2" charset="-122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358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>
                          <a:solidFill>
                            <a:schemeClr val="tx1"/>
                          </a:solidFill>
                          <a:latin typeface="+mn-lt"/>
                          <a:ea typeface="华文楷体" pitchFamily="2" charset="-122"/>
                        </a:rPr>
                        <a:t>70  </a:t>
                      </a:r>
                      <a:r>
                        <a:rPr lang="en-US" altLang="zh-CN" sz="2000" b="1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  <a:sym typeface="宋体" pitchFamily="2" charset="-122"/>
                        </a:rPr>
                        <a:t>qīshí</a:t>
                      </a:r>
                      <a:endParaRPr lang="zh-CN" altLang="en-US" sz="2000" b="1" kern="1200" dirty="0">
                        <a:solidFill>
                          <a:schemeClr val="tx1"/>
                        </a:solidFill>
                        <a:latin typeface="GB Pinyinok-D" pitchFamily="2" charset="-122"/>
                        <a:ea typeface="GB Pinyinok-D" pitchFamily="2" charset="-122"/>
                        <a:cs typeface="+mn-cs"/>
                        <a:sym typeface="宋体" pitchFamily="2" charset="-122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>
                          <a:solidFill>
                            <a:schemeClr val="tx1"/>
                          </a:solidFill>
                          <a:latin typeface="+mn-lt"/>
                          <a:ea typeface="华文楷体" pitchFamily="2" charset="-122"/>
                        </a:rPr>
                        <a:t>80  </a:t>
                      </a:r>
                      <a:r>
                        <a:rPr lang="en-US" altLang="zh-CN" sz="2000" b="1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  <a:sym typeface="宋体" pitchFamily="2" charset="-122"/>
                        </a:rPr>
                        <a:t>bāshí</a:t>
                      </a:r>
                      <a:endParaRPr lang="zh-CN" altLang="en-US" sz="2000" b="1" kern="1200" dirty="0">
                        <a:solidFill>
                          <a:schemeClr val="tx1"/>
                        </a:solidFill>
                        <a:latin typeface="GB Pinyinok-D" pitchFamily="2" charset="-122"/>
                        <a:ea typeface="GB Pinyinok-D" pitchFamily="2" charset="-122"/>
                        <a:cs typeface="+mn-cs"/>
                        <a:sym typeface="宋体" pitchFamily="2" charset="-122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>
                          <a:solidFill>
                            <a:schemeClr val="tx1"/>
                          </a:solidFill>
                          <a:latin typeface="+mn-lt"/>
                          <a:ea typeface="华文楷体" pitchFamily="2" charset="-122"/>
                        </a:rPr>
                        <a:t>90  </a:t>
                      </a:r>
                      <a:r>
                        <a:rPr lang="en-US" altLang="zh-CN" sz="2000" b="1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  <a:sym typeface="宋体" pitchFamily="2" charset="-122"/>
                        </a:rPr>
                        <a:t>jiǔshí</a:t>
                      </a:r>
                      <a:endParaRPr lang="zh-CN" altLang="en-US" sz="2000" b="1" kern="1200" dirty="0">
                        <a:solidFill>
                          <a:schemeClr val="tx1"/>
                        </a:solidFill>
                        <a:latin typeface="GB Pinyinok-D" pitchFamily="2" charset="-122"/>
                        <a:ea typeface="GB Pinyinok-D" pitchFamily="2" charset="-122"/>
                        <a:cs typeface="+mn-cs"/>
                        <a:sym typeface="宋体" pitchFamily="2" charset="-122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462324" y="2270125"/>
            <a:ext cx="114486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>
                <a:latin typeface="华文楷体" pitchFamily="2" charset="-122"/>
                <a:ea typeface="华文楷体" pitchFamily="2" charset="-122"/>
              </a:rPr>
              <a:t>23</a:t>
            </a:r>
          </a:p>
          <a:p>
            <a:pPr algn="ctr"/>
            <a:r>
              <a:rPr lang="en-US" altLang="zh-CN" sz="20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èrshísān</a:t>
            </a:r>
            <a:endParaRPr lang="zh-CN" altLang="en-US" sz="2000" b="1" dirty="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289085" y="3741738"/>
            <a:ext cx="109998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>
                <a:latin typeface="华文楷体" pitchFamily="2" charset="-122"/>
                <a:ea typeface="华文楷体" pitchFamily="2" charset="-122"/>
              </a:rPr>
              <a:t>56</a:t>
            </a:r>
          </a:p>
          <a:p>
            <a:pPr algn="ctr"/>
            <a:r>
              <a:rPr lang="en-US" altLang="zh-CN" sz="20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wǔshíliù</a:t>
            </a:r>
            <a:endParaRPr lang="zh-CN" altLang="en-US" sz="2000" b="1" dirty="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0508806" y="5927725"/>
            <a:ext cx="104387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>
                <a:latin typeface="华文楷体" pitchFamily="2" charset="-122"/>
                <a:ea typeface="华文楷体" pitchFamily="2" charset="-122"/>
              </a:rPr>
              <a:t>99</a:t>
            </a:r>
          </a:p>
          <a:p>
            <a:pPr algn="ctr"/>
            <a:r>
              <a:rPr lang="en-US" altLang="zh-CN" sz="20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jiǔshíjiǔ</a:t>
            </a:r>
            <a:endParaRPr lang="zh-CN" altLang="en-US" sz="2000" b="1" dirty="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9197975" y="5232400"/>
            <a:ext cx="10937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>
                <a:latin typeface="华文楷体" pitchFamily="2" charset="-122"/>
                <a:ea typeface="华文楷体" pitchFamily="2" charset="-122"/>
              </a:rPr>
              <a:t>88</a:t>
            </a:r>
          </a:p>
          <a:p>
            <a:pPr algn="ctr"/>
            <a:r>
              <a:rPr lang="en-US" altLang="zh-CN" sz="20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bāshíbā</a:t>
            </a:r>
            <a:endParaRPr lang="zh-CN" altLang="en-US" sz="2000" b="1" dirty="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28613" y="6350"/>
            <a:ext cx="5419725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语言点</a:t>
            </a:r>
            <a:r>
              <a:rPr lang="en-US" altLang="zh-CN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Language Points</a:t>
            </a:r>
            <a:endParaRPr lang="zh-CN" altLang="en-US" sz="3600" b="1" i="1" dirty="0">
              <a:solidFill>
                <a:srgbClr val="D09E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7042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grpSp>
        <p:nvGrpSpPr>
          <p:cNvPr id="87043" name="组合 8"/>
          <p:cNvGrpSpPr>
            <a:grpSpLocks/>
          </p:cNvGrpSpPr>
          <p:nvPr/>
        </p:nvGrpSpPr>
        <p:grpSpPr bwMode="auto">
          <a:xfrm>
            <a:off x="307975" y="6350"/>
            <a:ext cx="5440363" cy="646113"/>
            <a:chOff x="308629" y="6819"/>
            <a:chExt cx="5439649" cy="646549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541901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语言点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Language Points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368"/>
              <a:ext cx="543964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latin typeface="+mn-ea"/>
                <a:ea typeface="+mn-ea"/>
              </a:rPr>
              <a:t>3.</a:t>
            </a:r>
            <a:r>
              <a:rPr lang="zh-CN" altLang="en-US" sz="2800" b="1" dirty="0">
                <a:latin typeface="+mn-ea"/>
                <a:ea typeface="+mn-ea"/>
              </a:rPr>
              <a:t>“了”表变化 </a:t>
            </a:r>
            <a:r>
              <a:rPr lang="zh-CN" altLang="en-US" dirty="0">
                <a:latin typeface="+mn-ea"/>
                <a:ea typeface="+mn-ea"/>
              </a:rPr>
              <a:t>“了”</a:t>
            </a:r>
            <a:r>
              <a:rPr lang="en-US" altLang="zh-CN" dirty="0">
                <a:latin typeface="+mn-ea"/>
                <a:ea typeface="+mn-ea"/>
              </a:rPr>
              <a:t>Indicating a Change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64193" y="1581354"/>
            <a:ext cx="1663674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……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了。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2630488" y="2763838"/>
            <a:ext cx="7224712" cy="2647950"/>
          </a:xfrm>
          <a:prstGeom prst="roundRect">
            <a:avLst/>
          </a:prstGeom>
          <a:noFill/>
          <a:ln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703638" y="3046413"/>
            <a:ext cx="9585325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）李老师今年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50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岁了。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724275" y="3756025"/>
            <a:ext cx="861853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）我朋友的女儿今年四岁了。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702050" y="4371975"/>
            <a:ext cx="35845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）你女儿几岁了？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8066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grpSp>
        <p:nvGrpSpPr>
          <p:cNvPr id="88067" name="组合 8"/>
          <p:cNvGrpSpPr>
            <a:grpSpLocks/>
          </p:cNvGrpSpPr>
          <p:nvPr/>
        </p:nvGrpSpPr>
        <p:grpSpPr bwMode="auto">
          <a:xfrm>
            <a:off x="307975" y="6350"/>
            <a:ext cx="5440363" cy="646113"/>
            <a:chOff x="308629" y="6819"/>
            <a:chExt cx="5439649" cy="646549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541901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语言点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Language Points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368"/>
              <a:ext cx="543964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latin typeface="+mn-ea"/>
                <a:ea typeface="+mn-ea"/>
              </a:rPr>
              <a:t>4.</a:t>
            </a:r>
            <a:r>
              <a:rPr lang="zh-CN" altLang="en-US" sz="2800" b="1" dirty="0">
                <a:latin typeface="+mn-ea"/>
                <a:ea typeface="+mn-ea"/>
              </a:rPr>
              <a:t>“多</a:t>
            </a:r>
            <a:r>
              <a:rPr lang="en-US" altLang="zh-CN" sz="2800" b="1" dirty="0">
                <a:latin typeface="+mn-ea"/>
                <a:ea typeface="+mn-ea"/>
              </a:rPr>
              <a:t>+</a:t>
            </a:r>
            <a:r>
              <a:rPr lang="zh-CN" altLang="en-US" sz="2800" b="1" dirty="0">
                <a:latin typeface="+mn-ea"/>
                <a:ea typeface="+mn-ea"/>
              </a:rPr>
              <a:t>大”表示疑问 </a:t>
            </a:r>
            <a:r>
              <a:rPr lang="en-US" altLang="zh-CN" dirty="0">
                <a:latin typeface="+mn-ea"/>
                <a:ea typeface="+mn-ea"/>
              </a:rPr>
              <a:t>The Interrogative Phrase</a:t>
            </a:r>
            <a:r>
              <a:rPr lang="zh-CN" altLang="en-US" dirty="0">
                <a:latin typeface="+mn-ea"/>
                <a:ea typeface="+mn-ea"/>
              </a:rPr>
              <a:t>“多</a:t>
            </a:r>
            <a:r>
              <a:rPr lang="en-US" altLang="zh-CN" dirty="0">
                <a:latin typeface="+mn-ea"/>
                <a:ea typeface="+mn-ea"/>
              </a:rPr>
              <a:t>+</a:t>
            </a:r>
            <a:r>
              <a:rPr lang="zh-CN" altLang="en-US" dirty="0">
                <a:latin typeface="+mn-ea"/>
                <a:ea typeface="+mn-ea"/>
              </a:rPr>
              <a:t>大”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64192" y="1581354"/>
            <a:ext cx="3136875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……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多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大（了）？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2513013" y="2763838"/>
            <a:ext cx="7138987" cy="2647950"/>
          </a:xfrm>
          <a:prstGeom prst="roundRect">
            <a:avLst/>
          </a:prstGeom>
          <a:noFill/>
          <a:ln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686175" y="3046413"/>
            <a:ext cx="9585325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）你多大了？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706813" y="3756025"/>
            <a:ext cx="86185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）你女儿今年多大了？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684588" y="4371975"/>
            <a:ext cx="4302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）李老师今年多大了？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9090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89091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1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092" name="Rectangle 2"/>
          <p:cNvSpPr>
            <a:spLocks noChangeArrowheads="1"/>
          </p:cNvSpPr>
          <p:nvPr/>
        </p:nvSpPr>
        <p:spPr bwMode="auto">
          <a:xfrm>
            <a:off x="1057275" y="1636713"/>
            <a:ext cx="9347200" cy="4668837"/>
          </a:xfrm>
          <a:prstGeom prst="rect">
            <a:avLst/>
          </a:prstGeom>
          <a:solidFill>
            <a:srgbClr val="0000FF">
              <a:alpha val="14902"/>
            </a:srgbClr>
          </a:solidFill>
          <a:ln w="12700">
            <a:solidFill>
              <a:srgbClr val="0000FF"/>
            </a:solidFill>
            <a:prstDash val="dash"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751013" y="2600325"/>
            <a:ext cx="7285037" cy="233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cs typeface="GB Pinyinok-D"/>
                <a:sym typeface="宋体" pitchFamily="2" charset="-122"/>
              </a:rPr>
              <a:t>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Nǐ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jiā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yǒu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jǐ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kǒu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rén</a:t>
            </a:r>
            <a:endParaRPr lang="en-US" altLang="zh-CN" sz="2400" dirty="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pPr>
              <a:lnSpc>
                <a:spcPct val="140000"/>
              </a:lnSpc>
              <a:defRPr/>
            </a:pP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A</a:t>
            </a:r>
            <a:r>
              <a:rPr lang="zh-CN" altLang="en-US" sz="2800" b="1" dirty="0">
                <a:latin typeface="宋体" pitchFamily="2" charset="-122"/>
                <a:sym typeface="宋体" pitchFamily="2" charset="-122"/>
              </a:rPr>
              <a:t>：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你家 有 几口  人？</a:t>
            </a:r>
          </a:p>
          <a:p>
            <a:pPr>
              <a:lnSpc>
                <a:spcPct val="140000"/>
              </a:lnSpc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itchFamily="49" charset="-122"/>
                <a:ea typeface="SimSun-ExtB" pitchFamily="49" charset="-122"/>
                <a:sym typeface="宋体" pitchFamily="2" charset="-122"/>
              </a:rPr>
              <a:t>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Wǒ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jiā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yǒu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sān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kǒu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rén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pPr>
              <a:lnSpc>
                <a:spcPct val="140000"/>
              </a:lnSpc>
              <a:defRPr/>
            </a:pPr>
            <a:r>
              <a:rPr lang="en-US" altLang="zh-CN" sz="2400" b="1" dirty="0">
                <a:solidFill>
                  <a:srgbClr val="7F7F7F"/>
                </a:solidFill>
                <a:latin typeface="宋体" pitchFamily="2" charset="-122"/>
                <a:sym typeface="宋体" pitchFamily="2" charset="-122"/>
              </a:rPr>
              <a:t>B</a:t>
            </a:r>
            <a:r>
              <a:rPr lang="zh-CN" altLang="en-US" sz="2400" b="1" dirty="0">
                <a:solidFill>
                  <a:srgbClr val="7F7F7F"/>
                </a:solidFill>
                <a:latin typeface="宋体" pitchFamily="2" charset="-122"/>
                <a:sym typeface="宋体" pitchFamily="2" charset="-122"/>
              </a:rPr>
              <a:t>：</a:t>
            </a:r>
            <a:r>
              <a:rPr lang="zh-CN" altLang="en-US" sz="2800" b="1" dirty="0">
                <a:solidFill>
                  <a:srgbClr val="7F7F7F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我 家 有  三  口  人。</a:t>
            </a:r>
            <a:endParaRPr lang="zh-CN" altLang="en-US" sz="2400" b="1" dirty="0">
              <a:solidFill>
                <a:srgbClr val="7F7F7F"/>
              </a:solidFill>
              <a:latin typeface="华文楷体" pitchFamily="2" charset="-122"/>
              <a:ea typeface="华文楷体" pitchFamily="2" charset="-122"/>
              <a:sym typeface="宋体" pitchFamily="2" charset="-122"/>
            </a:endParaRPr>
          </a:p>
        </p:txBody>
      </p:sp>
      <p:sp>
        <p:nvSpPr>
          <p:cNvPr id="89094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在学校</a:t>
            </a:r>
            <a:r>
              <a:rPr lang="zh-CN" altLang="en-US" sz="2400" b="1">
                <a:latin typeface="方正舒体" pitchFamily="2" charset="-122"/>
                <a:ea typeface="方正舒体" pitchFamily="2" charset="-122"/>
              </a:rPr>
              <a:t>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In the school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  <p:grpSp>
        <p:nvGrpSpPr>
          <p:cNvPr id="3" name="组合 12"/>
          <p:cNvGrpSpPr>
            <a:grpSpLocks/>
          </p:cNvGrpSpPr>
          <p:nvPr/>
        </p:nvGrpSpPr>
        <p:grpSpPr bwMode="auto">
          <a:xfrm>
            <a:off x="6997700" y="2363788"/>
            <a:ext cx="2700338" cy="1804987"/>
            <a:chOff x="7658518" y="2363788"/>
            <a:chExt cx="2700000" cy="1804756"/>
          </a:xfrm>
        </p:grpSpPr>
        <p:sp>
          <p:nvSpPr>
            <p:cNvPr id="12" name="矩形 11"/>
            <p:cNvSpPr/>
            <p:nvPr/>
          </p:nvSpPr>
          <p:spPr>
            <a:xfrm>
              <a:off x="7658518" y="2368549"/>
              <a:ext cx="2700000" cy="17999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89097" name="Picture 2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229600" y="2363788"/>
              <a:ext cx="1800225" cy="1800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9090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1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092" name="Rectangle 2"/>
          <p:cNvSpPr>
            <a:spLocks noChangeArrowheads="1"/>
          </p:cNvSpPr>
          <p:nvPr/>
        </p:nvSpPr>
        <p:spPr bwMode="auto">
          <a:xfrm>
            <a:off x="1057275" y="1636713"/>
            <a:ext cx="9347200" cy="4668837"/>
          </a:xfrm>
          <a:prstGeom prst="rect">
            <a:avLst/>
          </a:prstGeom>
          <a:solidFill>
            <a:srgbClr val="0000FF">
              <a:alpha val="14902"/>
            </a:srgbClr>
          </a:solidFill>
          <a:ln w="12700">
            <a:solidFill>
              <a:srgbClr val="0000FF"/>
            </a:solidFill>
            <a:prstDash val="dash"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751013" y="2600325"/>
            <a:ext cx="7285037" cy="233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cs typeface="GB Pinyinok-D"/>
                <a:sym typeface="宋体" pitchFamily="2" charset="-122"/>
              </a:rPr>
              <a:t>       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40000"/>
              </a:lnSpc>
              <a:defRPr/>
            </a:pP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A</a:t>
            </a:r>
            <a:r>
              <a:rPr lang="zh-CN" altLang="en-US" sz="2800" b="1" dirty="0">
                <a:latin typeface="宋体" pitchFamily="2" charset="-122"/>
                <a:sym typeface="宋体" pitchFamily="2" charset="-122"/>
              </a:rPr>
              <a:t>：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你家 有 几口  人？</a:t>
            </a:r>
          </a:p>
          <a:p>
            <a:pPr>
              <a:lnSpc>
                <a:spcPct val="140000"/>
              </a:lnSpc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itchFamily="49" charset="-122"/>
                <a:ea typeface="SimSun-ExtB" pitchFamily="49" charset="-122"/>
                <a:sym typeface="宋体" pitchFamily="2" charset="-122"/>
              </a:rPr>
              <a:t>   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</a:p>
          <a:p>
            <a:pPr>
              <a:lnSpc>
                <a:spcPct val="140000"/>
              </a:lnSpc>
              <a:defRPr/>
            </a:pPr>
            <a:r>
              <a:rPr lang="en-US" altLang="zh-CN" sz="2400" b="1" dirty="0">
                <a:solidFill>
                  <a:srgbClr val="7F7F7F"/>
                </a:solidFill>
                <a:latin typeface="宋体" pitchFamily="2" charset="-122"/>
                <a:sym typeface="宋体" pitchFamily="2" charset="-122"/>
              </a:rPr>
              <a:t>B</a:t>
            </a:r>
            <a:r>
              <a:rPr lang="zh-CN" altLang="en-US" sz="2400" b="1" dirty="0">
                <a:solidFill>
                  <a:srgbClr val="7F7F7F"/>
                </a:solidFill>
                <a:latin typeface="宋体" pitchFamily="2" charset="-122"/>
                <a:sym typeface="宋体" pitchFamily="2" charset="-122"/>
              </a:rPr>
              <a:t>：</a:t>
            </a:r>
            <a:r>
              <a:rPr lang="zh-CN" altLang="en-US" sz="2800" b="1" dirty="0">
                <a:solidFill>
                  <a:srgbClr val="7F7F7F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我 家 有  三  口  人。</a:t>
            </a:r>
            <a:endParaRPr lang="zh-CN" altLang="en-US" sz="2400" b="1" dirty="0">
              <a:solidFill>
                <a:srgbClr val="7F7F7F"/>
              </a:solidFill>
              <a:latin typeface="华文楷体" pitchFamily="2" charset="-122"/>
              <a:ea typeface="华文楷体" pitchFamily="2" charset="-122"/>
              <a:sym typeface="宋体" pitchFamily="2" charset="-122"/>
            </a:endParaRPr>
          </a:p>
        </p:txBody>
      </p:sp>
      <p:sp>
        <p:nvSpPr>
          <p:cNvPr id="89094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在学校</a:t>
            </a:r>
            <a:r>
              <a:rPr lang="zh-CN" altLang="en-US" sz="2400" b="1">
                <a:latin typeface="方正舒体" pitchFamily="2" charset="-122"/>
                <a:ea typeface="方正舒体" pitchFamily="2" charset="-122"/>
              </a:rPr>
              <a:t>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In the school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  <p:grpSp>
        <p:nvGrpSpPr>
          <p:cNvPr id="3" name="组合 12"/>
          <p:cNvGrpSpPr>
            <a:grpSpLocks/>
          </p:cNvGrpSpPr>
          <p:nvPr/>
        </p:nvGrpSpPr>
        <p:grpSpPr bwMode="auto">
          <a:xfrm>
            <a:off x="6997700" y="2363788"/>
            <a:ext cx="2700338" cy="1804987"/>
            <a:chOff x="7658518" y="2363788"/>
            <a:chExt cx="2700000" cy="1804756"/>
          </a:xfrm>
        </p:grpSpPr>
        <p:sp>
          <p:nvSpPr>
            <p:cNvPr id="12" name="矩形 11"/>
            <p:cNvSpPr/>
            <p:nvPr/>
          </p:nvSpPr>
          <p:spPr>
            <a:xfrm>
              <a:off x="7658518" y="2368549"/>
              <a:ext cx="2700000" cy="17999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89097" name="Picture 2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229600" y="2363788"/>
              <a:ext cx="1800225" cy="1800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1138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1139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2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140" name="Rectangle 2"/>
          <p:cNvSpPr>
            <a:spLocks noChangeArrowheads="1"/>
          </p:cNvSpPr>
          <p:nvPr/>
        </p:nvSpPr>
        <p:spPr bwMode="auto">
          <a:xfrm>
            <a:off x="1057275" y="1620838"/>
            <a:ext cx="9332913" cy="4654550"/>
          </a:xfrm>
          <a:prstGeom prst="rect">
            <a:avLst/>
          </a:prstGeom>
          <a:solidFill>
            <a:srgbClr val="C00000">
              <a:alpha val="14902"/>
            </a:srgbClr>
          </a:solidFill>
          <a:ln w="12700">
            <a:solidFill>
              <a:srgbClr val="288149"/>
            </a:solidFill>
            <a:prstDash val="dash"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lang="zh-CN" altLang="en-US">
              <a:solidFill>
                <a:srgbClr val="99FF99"/>
              </a:solidFill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857375" y="2254250"/>
            <a:ext cx="6323013" cy="28495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Nǐ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nǔ’ér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jǐ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suì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le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 女儿  几岁了？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jīnnián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sì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suì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le 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她 今年  四岁 了。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945313" y="2301875"/>
            <a:ext cx="2700337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1143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在办公室</a:t>
            </a:r>
            <a:r>
              <a:rPr lang="zh-CN" altLang="en-US" sz="2400" b="1">
                <a:latin typeface="方正舒体" pitchFamily="2" charset="-122"/>
                <a:ea typeface="方正舒体" pitchFamily="2" charset="-122"/>
              </a:rPr>
              <a:t>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In the office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1138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2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140" name="Rectangle 2"/>
          <p:cNvSpPr>
            <a:spLocks noChangeArrowheads="1"/>
          </p:cNvSpPr>
          <p:nvPr/>
        </p:nvSpPr>
        <p:spPr bwMode="auto">
          <a:xfrm>
            <a:off x="1057275" y="1620838"/>
            <a:ext cx="9332913" cy="4654550"/>
          </a:xfrm>
          <a:prstGeom prst="rect">
            <a:avLst/>
          </a:prstGeom>
          <a:solidFill>
            <a:srgbClr val="C00000">
              <a:alpha val="14902"/>
            </a:srgbClr>
          </a:solidFill>
          <a:ln w="12700">
            <a:solidFill>
              <a:srgbClr val="288149"/>
            </a:solidFill>
            <a:prstDash val="dash"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lang="zh-CN" altLang="en-US">
              <a:solidFill>
                <a:srgbClr val="99FF99"/>
              </a:solidFill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857375" y="2254250"/>
            <a:ext cx="6323013" cy="28495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 女儿  几岁了？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她 今年  四岁 了。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945313" y="2301875"/>
            <a:ext cx="2700337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1143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在办公室</a:t>
            </a:r>
            <a:r>
              <a:rPr lang="zh-CN" altLang="en-US" sz="2400" b="1">
                <a:latin typeface="方正舒体" pitchFamily="2" charset="-122"/>
                <a:ea typeface="方正舒体" pitchFamily="2" charset="-122"/>
              </a:rPr>
              <a:t>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In the office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3186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3187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3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057275" y="1636713"/>
            <a:ext cx="9317038" cy="4652962"/>
          </a:xfrm>
          <a:prstGeom prst="rect">
            <a:avLst/>
          </a:prstGeom>
          <a:solidFill>
            <a:schemeClr val="accent4">
              <a:alpha val="14902"/>
            </a:schemeClr>
          </a:solidFill>
          <a:ln w="12700">
            <a:solidFill>
              <a:schemeClr val="accent4"/>
            </a:solidFill>
            <a:prstDash val="dash"/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1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002463" y="2185988"/>
            <a:ext cx="2700337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1776413" y="1652588"/>
            <a:ext cx="7323137" cy="45735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cs typeface="GB Pinyinok-D"/>
                <a:sym typeface="宋体" pitchFamily="2" charset="-122"/>
              </a:rPr>
              <a:t>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Lǐ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lǎoshī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duō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dà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le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李老师  多 大 了？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jīnnián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wǔshí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suì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le 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她今年     </a:t>
            </a:r>
            <a:r>
              <a:rPr lang="en-US" altLang="zh-CN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50   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岁 了。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nǔ’ér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ne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她 女儿  呢？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nǔ’ér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jīnnián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èrshí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suì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 le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她 女儿   今年   </a:t>
            </a:r>
            <a:r>
              <a:rPr lang="en-US" altLang="zh-CN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20   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岁 了。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</p:txBody>
      </p:sp>
      <p:sp>
        <p:nvSpPr>
          <p:cNvPr id="93191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在办公室</a:t>
            </a:r>
            <a:r>
              <a:rPr lang="zh-CN" altLang="en-US" sz="2400" b="1">
                <a:latin typeface="方正舒体" pitchFamily="2" charset="-122"/>
                <a:ea typeface="方正舒体" pitchFamily="2" charset="-122"/>
              </a:rPr>
              <a:t>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In the office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3186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3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057275" y="1636713"/>
            <a:ext cx="9317038" cy="4652962"/>
          </a:xfrm>
          <a:prstGeom prst="rect">
            <a:avLst/>
          </a:prstGeom>
          <a:solidFill>
            <a:schemeClr val="accent4">
              <a:alpha val="14902"/>
            </a:schemeClr>
          </a:solidFill>
          <a:ln w="12700">
            <a:solidFill>
              <a:schemeClr val="accent4"/>
            </a:solidFill>
            <a:prstDash val="dash"/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1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002463" y="2185988"/>
            <a:ext cx="2700337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1776413" y="1652588"/>
            <a:ext cx="7323137" cy="45735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cs typeface="GB Pinyinok-D"/>
                <a:sym typeface="宋体" pitchFamily="2" charset="-122"/>
              </a:rPr>
              <a:t>       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李老师  多 大 了？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她今年     </a:t>
            </a:r>
            <a:r>
              <a:rPr lang="en-US" altLang="zh-CN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50   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岁 了。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她 女儿  呢？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她 女儿   今年   </a:t>
            </a:r>
            <a:r>
              <a:rPr lang="en-US" altLang="zh-CN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20   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岁 了。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</p:txBody>
      </p:sp>
      <p:sp>
        <p:nvSpPr>
          <p:cNvPr id="93191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在办公室</a:t>
            </a:r>
            <a:r>
              <a:rPr lang="zh-CN" altLang="en-US" sz="2400" b="1">
                <a:latin typeface="方正舒体" pitchFamily="2" charset="-122"/>
                <a:ea typeface="方正舒体" pitchFamily="2" charset="-122"/>
              </a:rPr>
              <a:t>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In the office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628686" y="2241285"/>
            <a:ext cx="11021458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5237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5238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096963" y="1930400"/>
            <a:ext cx="10963275" cy="45243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 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你家有几口人？  </a:t>
            </a:r>
            <a:r>
              <a:rPr lang="en-US" altLang="zh-CN" sz="2800" dirty="0">
                <a:latin typeface="GB Pinyinok-D"/>
                <a:ea typeface="GB Pinyinok-D"/>
                <a:cs typeface="GB Pinyinok-D"/>
                <a:sym typeface="宋体" pitchFamily="2" charset="-122"/>
              </a:rPr>
              <a:t>          </a:t>
            </a:r>
            <a:r>
              <a:rPr lang="en-US" altLang="zh-CN" sz="2400" dirty="0">
                <a:latin typeface="SimSun-ExtB" pitchFamily="49" charset="-122"/>
                <a:ea typeface="SimSun-ExtB" pitchFamily="49" charset="-122"/>
                <a:sym typeface="宋体" pitchFamily="2" charset="-122"/>
              </a:rPr>
              <a:t> 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Nǐ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jiā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yǒu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jǐ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kǒu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rén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?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你今年多大了？</a:t>
            </a:r>
            <a:r>
              <a:rPr lang="en-US" altLang="zh-CN" sz="2800" dirty="0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   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Nǐ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jīnnián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duō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dà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le ? </a:t>
            </a:r>
            <a:endParaRPr lang="en-US" altLang="zh-CN" sz="2000" dirty="0" err="1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3.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你的汉语老师今年多大了？</a:t>
            </a:r>
            <a:r>
              <a:rPr lang="en-US" altLang="zh-CN" sz="2800" dirty="0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Nǐ de Hànyǔ lǎoshī jīnnián duō dà le ?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4.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你的中国朋友家有几口人？</a:t>
            </a:r>
            <a:r>
              <a:rPr lang="en-US" altLang="zh-CN" sz="2800" dirty="0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Nǐ de Zhōnɡɡuó pénɡyou jiā yǒu jǐ kǒu rén ?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5.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你的中国朋友今年多大了？</a:t>
            </a:r>
            <a:r>
              <a:rPr lang="en-US" altLang="zh-CN" sz="2800" dirty="0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Nǐ de Zhōnɡɡuó pénɡyou jīnnián duō dà le ?</a:t>
            </a:r>
            <a:endParaRPr lang="zh-CN" altLang="en-US" sz="2000" dirty="0" err="1"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itchFamily="49" charset="-122"/>
              <a:ea typeface="SimSun-ExtB" pitchFamily="49" charset="-122"/>
              <a:sym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57275" y="1071563"/>
            <a:ext cx="841851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根据实际情况回答问题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Answer the questions according to the actual situations.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328613" y="6350"/>
            <a:ext cx="5419725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语言点</a:t>
            </a:r>
            <a:r>
              <a:rPr lang="en-US" altLang="zh-CN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Language Points</a:t>
            </a:r>
            <a:endParaRPr lang="zh-CN" altLang="en-US" sz="3600" b="1" i="1" dirty="0">
              <a:solidFill>
                <a:srgbClr val="D09E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6562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6563" name="组合 8"/>
          <p:cNvGrpSpPr>
            <a:grpSpLocks/>
          </p:cNvGrpSpPr>
          <p:nvPr/>
        </p:nvGrpSpPr>
        <p:grpSpPr bwMode="auto">
          <a:xfrm>
            <a:off x="307975" y="6350"/>
            <a:ext cx="2568575" cy="646113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254758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564" name="组合 63"/>
          <p:cNvGrpSpPr>
            <a:grpSpLocks/>
          </p:cNvGrpSpPr>
          <p:nvPr/>
        </p:nvGrpSpPr>
        <p:grpSpPr bwMode="auto">
          <a:xfrm>
            <a:off x="1003300" y="1919288"/>
            <a:ext cx="10555288" cy="4376737"/>
            <a:chOff x="1631611" y="1704946"/>
            <a:chExt cx="9048408" cy="5355771"/>
          </a:xfrm>
        </p:grpSpPr>
        <p:sp>
          <p:nvSpPr>
            <p:cNvPr id="61" name="矩形 60"/>
            <p:cNvSpPr/>
            <p:nvPr/>
          </p:nvSpPr>
          <p:spPr>
            <a:xfrm>
              <a:off x="1631611" y="1704946"/>
              <a:ext cx="8845638" cy="5355771"/>
            </a:xfrm>
            <a:prstGeom prst="round1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002">
              <a:schemeClr val="lt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834381" y="1976911"/>
              <a:ext cx="8845638" cy="1620135"/>
            </a:xfrm>
            <a:prstGeom prst="round1Rect">
              <a:avLst/>
            </a:prstGeom>
            <a:noFill/>
          </p:spPr>
          <p:txBody>
            <a:bodyPr>
              <a:spAutoFit/>
            </a:bodyPr>
            <a:lstStyle/>
            <a:p>
              <a:pPr eaLnBrk="0" hangingPunct="0">
                <a:buFont typeface="Arial" pitchFamily="34" charset="0"/>
                <a:buChar char="•"/>
                <a:defRPr/>
              </a:pPr>
              <a:r>
                <a:rPr lang="zh-CN" altLang="en-US" sz="2000" b="1" dirty="0">
                  <a:solidFill>
                    <a:srgbClr val="00B050"/>
                  </a:solidFill>
                </a:rPr>
                <a:t>听录音并跟读，注意有</a:t>
              </a:r>
              <a:r>
                <a:rPr lang="en-US" altLang="zh-CN" sz="2000" b="1" dirty="0" err="1">
                  <a:solidFill>
                    <a:srgbClr val="00B050"/>
                  </a:solidFill>
                </a:rPr>
                <a:t>u</a:t>
              </a:r>
              <a:r>
                <a:rPr lang="zh-CN" altLang="en-US" sz="2000" b="1" dirty="0">
                  <a:solidFill>
                    <a:srgbClr val="00B050"/>
                  </a:solidFill>
                </a:rPr>
                <a:t>、无</a:t>
              </a:r>
              <a:r>
                <a:rPr lang="en-US" altLang="zh-CN" sz="2000" b="1" dirty="0">
                  <a:solidFill>
                    <a:srgbClr val="00B050"/>
                  </a:solidFill>
                </a:rPr>
                <a:t>u</a:t>
              </a:r>
              <a:r>
                <a:rPr lang="zh-CN" altLang="en-US" sz="2000" b="1" dirty="0">
                  <a:solidFill>
                    <a:srgbClr val="00B050"/>
                  </a:solidFill>
                </a:rPr>
                <a:t>时发音的区别</a:t>
              </a:r>
              <a:endParaRPr lang="en-US" altLang="zh-CN" sz="2000" b="1" dirty="0">
                <a:solidFill>
                  <a:srgbClr val="00B050"/>
                </a:solidFill>
              </a:endParaRPr>
            </a:p>
            <a:p>
              <a:pPr eaLnBrk="0" hangingPunct="0">
                <a:buFont typeface="Arial" pitchFamily="34" charset="0"/>
                <a:buChar char="•"/>
                <a:defRPr/>
              </a:pPr>
              <a:r>
                <a:rPr lang="en-US" altLang="zh-CN" sz="2000" dirty="0">
                  <a:solidFill>
                    <a:srgbClr val="00B050"/>
                  </a:solidFill>
                  <a:latin typeface="+mn-ea"/>
                </a:rPr>
                <a:t>Listen to the recording and read after </a:t>
              </a:r>
              <a:r>
                <a:rPr lang="en-US" altLang="zh-CN" sz="2000" dirty="0" err="1">
                  <a:solidFill>
                    <a:srgbClr val="00B050"/>
                  </a:solidFill>
                  <a:latin typeface="+mn-ea"/>
                </a:rPr>
                <a:t>it.Pay</a:t>
              </a:r>
              <a:r>
                <a:rPr lang="en-US" altLang="zh-CN" sz="2000" dirty="0">
                  <a:solidFill>
                    <a:srgbClr val="00B050"/>
                  </a:solidFill>
                  <a:latin typeface="+mn-ea"/>
                </a:rPr>
                <a:t> attention to the differences between the pronunciations of the finals with and without </a:t>
              </a:r>
              <a:r>
                <a:rPr lang="en-US" altLang="zh-CN" sz="2000" i="1" dirty="0">
                  <a:solidFill>
                    <a:srgbClr val="00B050"/>
                  </a:solidFill>
                  <a:latin typeface="+mn-ea"/>
                </a:rPr>
                <a:t>u</a:t>
              </a:r>
              <a:r>
                <a:rPr lang="en-US" altLang="zh-CN" sz="2000" dirty="0">
                  <a:solidFill>
                    <a:srgbClr val="00B050"/>
                  </a:solidFill>
                  <a:latin typeface="+mn-ea"/>
                </a:rPr>
                <a:t>.</a:t>
              </a:r>
              <a:endParaRPr lang="zh-CN" altLang="en-US" sz="2000" dirty="0">
                <a:solidFill>
                  <a:srgbClr val="00B050"/>
                </a:solidFill>
                <a:latin typeface="+mn-ea"/>
              </a:endParaRPr>
            </a:p>
            <a:p>
              <a:pPr eaLnBrk="0" hangingPunct="0">
                <a:buFont typeface="Arial" pitchFamily="34" charset="0"/>
                <a:buChar char="•"/>
                <a:defRPr/>
              </a:pPr>
              <a:endParaRPr lang="zh-CN" altLang="en-US" sz="2000" dirty="0">
                <a:solidFill>
                  <a:srgbClr val="00B050"/>
                </a:solidFill>
                <a:latin typeface="+mn-ea"/>
              </a:endParaRPr>
            </a:p>
          </p:txBody>
        </p:sp>
      </p:grp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151063" y="3313113"/>
            <a:ext cx="2389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a 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848100" y="3313113"/>
            <a:ext cx="2389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ua 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8431213" y="3313113"/>
            <a:ext cx="33813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</a:rPr>
              <a:t>uen</a:t>
            </a:r>
            <a:r>
              <a:rPr lang="en-US" altLang="zh-CN" sz="2400" b="1" dirty="0">
                <a:latin typeface="Batang" pitchFamily="18" charset="-127"/>
                <a:ea typeface="Batang" pitchFamily="18" charset="-127"/>
              </a:rPr>
              <a:t>(</a:t>
            </a:r>
            <a:r>
              <a:rPr lang="en-US" altLang="zh-CN" sz="2400" b="1" dirty="0">
                <a:latin typeface="GB Pinyinok-D" pitchFamily="2" charset="-122"/>
                <a:ea typeface="GB Pinyinok-D" pitchFamily="2" charset="-122"/>
              </a:rPr>
              <a:t>un</a:t>
            </a:r>
            <a:r>
              <a:rPr lang="en-US" altLang="zh-CN" sz="2400" b="1" dirty="0">
                <a:latin typeface="Batang" pitchFamily="18" charset="-127"/>
                <a:ea typeface="Batang" pitchFamily="18" charset="-127"/>
              </a:rPr>
              <a:t>) </a:t>
            </a:r>
            <a:endParaRPr lang="zh-CN" altLang="en-US" sz="2400" b="1" dirty="0"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731000" y="3313113"/>
            <a:ext cx="2387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en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135188" y="4051300"/>
            <a:ext cx="2389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ai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848100" y="4051300"/>
            <a:ext cx="23891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uai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746875" y="4051300"/>
            <a:ext cx="2387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anɡ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8445500" y="4051300"/>
            <a:ext cx="26400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uanɡ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122488" y="4743450"/>
            <a:ext cx="2389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ei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849688" y="4743450"/>
            <a:ext cx="2389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</a:rPr>
              <a:t>uei</a:t>
            </a:r>
            <a:r>
              <a:rPr lang="en-US" altLang="zh-CN" sz="2400" b="1" dirty="0">
                <a:latin typeface="Batang" pitchFamily="18" charset="-127"/>
                <a:ea typeface="Batang" pitchFamily="18" charset="-127"/>
              </a:rPr>
              <a:t>(</a:t>
            </a:r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</a:rPr>
              <a:t>ui</a:t>
            </a:r>
            <a:r>
              <a:rPr lang="en-US" altLang="zh-CN" sz="2400" b="1" dirty="0">
                <a:latin typeface="Batang" pitchFamily="18" charset="-127"/>
                <a:ea typeface="Batang" pitchFamily="18" charset="-127"/>
              </a:rPr>
              <a:t>)</a:t>
            </a:r>
            <a:endParaRPr lang="zh-CN" altLang="en-US" sz="2400" b="1" dirty="0"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734175" y="4743450"/>
            <a:ext cx="2387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enɡ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8462963" y="4743450"/>
            <a:ext cx="26400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uenɡ 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801938" y="3584575"/>
            <a:ext cx="9715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2816225" y="4316413"/>
            <a:ext cx="9715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876550" y="5006975"/>
            <a:ext cx="9715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7489825" y="5006975"/>
            <a:ext cx="9715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7369175" y="4302125"/>
            <a:ext cx="9715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7385050" y="3584575"/>
            <a:ext cx="9715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2155825" y="5437188"/>
            <a:ext cx="2389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an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3883025" y="5437188"/>
            <a:ext cx="2389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</a:rPr>
              <a:t>uan</a:t>
            </a:r>
            <a:endParaRPr lang="zh-CN" altLang="en-US" sz="2400" b="1" dirty="0">
              <a:latin typeface="GB Pinyinok-D" pitchFamily="2" charset="-122"/>
              <a:ea typeface="GB Pinyinok-D" pitchFamily="2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2909888" y="5700713"/>
            <a:ext cx="9715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34" grpId="0"/>
      <p:bldP spid="3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7275" y="2241285"/>
            <a:ext cx="9300670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6261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6262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5100638" y="2759075"/>
            <a:ext cx="9096375" cy="3694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Tā shì                                 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他是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，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jīnnián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le</a:t>
            </a:r>
            <a:endParaRPr lang="en-US" altLang="zh-CN" sz="2400" dirty="0">
              <a:latin typeface="SimSun-ExtB" pitchFamily="49" charset="-122"/>
              <a:ea typeface="SimSun-ExtB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他今年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了。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itchFamily="49" charset="-122"/>
              <a:ea typeface="SimSun-ExtB" pitchFamily="49" charset="-122"/>
              <a:sym typeface="宋体" panose="02010600030101010101" pitchFamily="2" charset="-122"/>
            </a:endParaRPr>
          </a:p>
        </p:txBody>
      </p:sp>
      <p:pic>
        <p:nvPicPr>
          <p:cNvPr id="12" name="Picture 4" descr="C:\Documents and Settings\Administrator.CAOFAN\桌面\hsk一级\2课\2-04三-前图46358923（20）.jpg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781175" y="2725738"/>
            <a:ext cx="1979613" cy="2519362"/>
          </a:xfrm>
          <a:prstGeom prst="rect">
            <a:avLst/>
          </a:prstGeom>
          <a:ln w="38100" cap="sq">
            <a:solidFill>
              <a:schemeClr val="tx1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7275" y="2241285"/>
            <a:ext cx="9300670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7285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7286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Picture 4" descr="C:\Documents and Settings\Administrator.CAOFAN\桌面\hsk一级\2课\2-04三-前图46358923（20）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773238" y="2759075"/>
            <a:ext cx="2698750" cy="18002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5588000" y="2759075"/>
            <a:ext cx="9097963" cy="25860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jiā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yǒu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rén</a:t>
            </a:r>
            <a:endParaRPr lang="en-US" altLang="zh-CN" sz="2400" dirty="0"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她家 有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人。</a:t>
            </a:r>
            <a:endParaRPr lang="en-US" altLang="zh-CN" sz="24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itchFamily="49" charset="-122"/>
              <a:ea typeface="SimSun-ExtB" pitchFamily="49" charset="-122"/>
              <a:sym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7275" y="2241285"/>
            <a:ext cx="9300670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8309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8310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5162550" y="2759075"/>
            <a:ext cx="9097963" cy="3694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Tā shì wǒmen de Hànyǔ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她 是  我们  的 汉语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，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jīnnián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le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她 今年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了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。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itchFamily="49" charset="-122"/>
              <a:ea typeface="SimSun-ExtB" pitchFamily="49" charset="-122"/>
              <a:sym typeface="宋体" panose="02010600030101010101" pitchFamily="2" charset="-122"/>
            </a:endParaRPr>
          </a:p>
        </p:txBody>
      </p:sp>
      <p:pic>
        <p:nvPicPr>
          <p:cNvPr id="12" name="Picture 4" descr="C:\Documents and Settings\Administrator.CAOFAN\桌面\hsk一级\2课\2-04三-前图46358923（20）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792288" y="2759075"/>
            <a:ext cx="2698750" cy="18002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7275" y="2241285"/>
            <a:ext cx="9300670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cxnSp>
        <p:nvCxnSpPr>
          <p:cNvPr id="99333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Picture 4" descr="C:\Documents and Settings\Administrator.CAOFAN\桌面\hsk一级\2课\2-04三-前图46358923（20）.jpg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804988" y="2741613"/>
            <a:ext cx="1979612" cy="25209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4721225" y="2789238"/>
            <a:ext cx="9097963" cy="36941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Zhè shì Zhānɡ lǎoshī de                    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这  是    张    老师  的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 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，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jīnnián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le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她今年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了。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itchFamily="49" charset="-122"/>
              <a:ea typeface="SimSun-ExtB" pitchFamily="49" charset="-122"/>
              <a:sym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="" xmlns:a16="http://schemas.microsoft.com/office/drawing/2014/main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="" xmlns:a16="http://schemas.microsoft.com/office/drawing/2014/main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="" xmlns:a16="http://schemas.microsoft.com/office/drawing/2014/main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="" xmlns:a16="http://schemas.microsoft.com/office/drawing/2014/main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="" xmlns:a16="http://schemas.microsoft.com/office/drawing/2014/main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5337" y="2783518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shàng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dàxué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le.</a:t>
            </a:r>
            <a:endParaRPr lang="en-US" altLang="zh-CN" sz="2400" dirty="0">
              <a:solidFill>
                <a:prstClr val="black"/>
              </a:solidFill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他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上    大学 了。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27F52EFE-517B-5AB6-7457-60C878A9E0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0006" y="2713860"/>
            <a:ext cx="2163955" cy="2885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971108"/>
      </p:ext>
    </p:extLst>
  </p:cSld>
  <p:clrMapOvr>
    <a:masterClrMapping/>
  </p:clrMapOvr>
  <p:transition spd="slow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="" xmlns:a16="http://schemas.microsoft.com/office/drawing/2014/main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="" xmlns:a16="http://schemas.microsoft.com/office/drawing/2014/main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="" xmlns:a16="http://schemas.microsoft.com/office/drawing/2014/main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="" xmlns:a16="http://schemas.microsoft.com/office/drawing/2014/main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="" xmlns:a16="http://schemas.microsoft.com/office/drawing/2014/main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43724" y="3429000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sān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suì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.                 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他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三  岁。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D05D9412-0D06-1D7B-D69D-AC8E6A7DB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5762" y="2774941"/>
            <a:ext cx="2165437" cy="288724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DF256A71-5B05-A071-589F-879E28EE0CE1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1" r="8485"/>
          <a:stretch>
            <a:fillRect/>
          </a:stretch>
        </p:blipFill>
        <p:spPr>
          <a:xfrm>
            <a:off x="5013281" y="2774941"/>
            <a:ext cx="2165437" cy="2887249"/>
          </a:xfrm>
          <a:prstGeom prst="rect">
            <a:avLst/>
          </a:prstGeom>
        </p:spPr>
      </p:pic>
      <p:sp>
        <p:nvSpPr>
          <p:cNvPr id="7" name="箭头: 右 6">
            <a:extLst>
              <a:ext uri="{FF2B5EF4-FFF2-40B4-BE49-F238E27FC236}">
                <a16:creationId xmlns="" xmlns:a16="http://schemas.microsoft.com/office/drawing/2014/main" id="{0D154BFA-D6C3-2001-EE60-2C664EEF772E}"/>
              </a:ext>
            </a:extLst>
          </p:cNvPr>
          <p:cNvSpPr/>
          <p:nvPr/>
        </p:nvSpPr>
        <p:spPr>
          <a:xfrm>
            <a:off x="4133589" y="3870542"/>
            <a:ext cx="666097" cy="325677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222699"/>
      </p:ext>
    </p:extLst>
  </p:cSld>
  <p:clrMapOvr>
    <a:masterClrMapping/>
  </p:clrMapOvr>
  <p:transition spd="slow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="" xmlns:a16="http://schemas.microsoft.com/office/drawing/2014/main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="" xmlns:a16="http://schemas.microsoft.com/office/drawing/2014/main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="" xmlns:a16="http://schemas.microsoft.com/office/drawing/2014/main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="" xmlns:a16="http://schemas.microsoft.com/office/drawing/2014/main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="" xmlns:a16="http://schemas.microsoft.com/office/drawing/2014/main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9974" y="3101370"/>
            <a:ext cx="5799364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běn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shū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duōshao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qián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?</a:t>
            </a: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本  书  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  多少     钱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？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F3B2AB8B-D2EF-4114-0028-67813BD76C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2991" y="2876990"/>
            <a:ext cx="2972844" cy="2229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477357"/>
      </p:ext>
    </p:extLst>
  </p:cSld>
  <p:clrMapOvr>
    <a:masterClrMapping/>
  </p:clrMapOvr>
  <p:transition spd="slow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="" xmlns:a16="http://schemas.microsoft.com/office/drawing/2014/main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="" xmlns:a16="http://schemas.microsoft.com/office/drawing/2014/main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="" xmlns:a16="http://schemas.microsoft.com/office/drawing/2014/main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="" xmlns:a16="http://schemas.microsoft.com/office/drawing/2014/main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="" xmlns:a16="http://schemas.microsoft.com/office/drawing/2014/main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5337" y="2783518"/>
            <a:ext cx="6475720" cy="178087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chīle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píngguǒ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他  吃了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苹果。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5AD79F5-5CDC-12CB-E86D-D54237414F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4959" y="2962124"/>
            <a:ext cx="2361437" cy="236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168859"/>
      </p:ext>
    </p:extLst>
  </p:cSld>
  <p:clrMapOvr>
    <a:masterClrMapping/>
  </p:clrMapOvr>
  <p:transition spd="slow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="" xmlns:a16="http://schemas.microsoft.com/office/drawing/2014/main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="" xmlns:a16="http://schemas.microsoft.com/office/drawing/2014/main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="" xmlns:a16="http://schemas.microsoft.com/office/drawing/2014/main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="" xmlns:a16="http://schemas.microsoft.com/office/drawing/2014/main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="" xmlns:a16="http://schemas.microsoft.com/office/drawing/2014/main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12471" y="3328130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mǎile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shū</a:t>
            </a:r>
            <a:r>
              <a:rPr lang="en-US" altLang="zh-CN" sz="240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.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我   买了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书。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0D65DC4-921C-6167-4759-E60C44D3B3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9668" y="3065745"/>
            <a:ext cx="3974062" cy="223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315173"/>
      </p:ext>
    </p:extLst>
  </p:cSld>
  <p:clrMapOvr>
    <a:masterClrMapping/>
  </p:clrMapOvr>
  <p:transition spd="slow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0354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100355" name="组合 8"/>
          <p:cNvGrpSpPr>
            <a:grpSpLocks/>
          </p:cNvGrpSpPr>
          <p:nvPr/>
        </p:nvGrpSpPr>
        <p:grpSpPr bwMode="auto">
          <a:xfrm>
            <a:off x="307975" y="6350"/>
            <a:ext cx="3798888" cy="646113"/>
            <a:chOff x="308629" y="6819"/>
            <a:chExt cx="3797467" cy="646767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9" y="6819"/>
              <a:ext cx="3776837" cy="64676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运用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Application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586"/>
              <a:ext cx="379746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1507063" y="1450443"/>
            <a:ext cx="9071504" cy="4524315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 </a:t>
            </a:r>
          </a:p>
          <a:p>
            <a:pPr>
              <a:defRPr/>
            </a:pPr>
            <a:r>
              <a:rPr lang="zh-CN" altLang="en-US" sz="3200" b="1" dirty="0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补充生词：</a:t>
            </a:r>
            <a:endParaRPr lang="en-US" altLang="zh-CN" sz="3200" b="1" dirty="0">
              <a:solidFill>
                <a:srgbClr val="660066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defRPr/>
            </a:pPr>
            <a:r>
              <a:rPr lang="en-US" altLang="zh-CN" sz="2400" b="1" dirty="0">
                <a:solidFill>
                  <a:srgbClr val="660066"/>
                </a:solidFill>
                <a:latin typeface="SimSun-ExtB" pitchFamily="49" charset="-122"/>
                <a:ea typeface="SimSun-ExtB" pitchFamily="49" charset="-122"/>
                <a:sym typeface="宋体" pitchFamily="2" charset="-122"/>
              </a:rPr>
              <a:t>            </a:t>
            </a:r>
            <a:r>
              <a:rPr lang="en-US" altLang="zh-CN" sz="2800" b="1" dirty="0" err="1">
                <a:solidFill>
                  <a:srgbClr val="660066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yéye</a:t>
            </a:r>
            <a:r>
              <a:rPr lang="en-US" altLang="zh-CN" sz="2800" b="1" dirty="0">
                <a:solidFill>
                  <a:srgbClr val="660066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</a:t>
            </a:r>
            <a:r>
              <a:rPr lang="en-US" altLang="zh-CN" sz="2800" b="1" dirty="0" err="1">
                <a:solidFill>
                  <a:srgbClr val="660066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nǎinia</a:t>
            </a:r>
            <a:r>
              <a:rPr lang="en-US" altLang="zh-CN" sz="2800" b="1" dirty="0">
                <a:solidFill>
                  <a:srgbClr val="660066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</a:t>
            </a:r>
            <a:r>
              <a:rPr lang="en-US" altLang="zh-CN" sz="2800" b="1" dirty="0" err="1">
                <a:solidFill>
                  <a:srgbClr val="660066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bàba</a:t>
            </a:r>
            <a:r>
              <a:rPr lang="en-US" altLang="zh-CN" sz="2800" b="1" dirty="0">
                <a:solidFill>
                  <a:srgbClr val="660066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</a:t>
            </a:r>
            <a:r>
              <a:rPr lang="en-US" altLang="zh-CN" sz="2800" b="1" dirty="0" err="1">
                <a:solidFill>
                  <a:srgbClr val="660066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māma</a:t>
            </a:r>
            <a:endParaRPr lang="en-US" altLang="zh-CN" sz="2800" b="1" dirty="0">
              <a:solidFill>
                <a:srgbClr val="660066"/>
              </a:solidFill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pPr>
              <a:defRPr/>
            </a:pPr>
            <a:r>
              <a:rPr lang="zh-CN" altLang="en-US" sz="3600" b="1" dirty="0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               爷爷、奶奶、爸爸、妈妈</a:t>
            </a:r>
            <a:endParaRPr lang="en-US" altLang="zh-CN" sz="3600" b="1" dirty="0">
              <a:solidFill>
                <a:srgbClr val="660066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defRPr/>
            </a:pPr>
            <a:endParaRPr lang="en-US" altLang="zh-CN" sz="3200" b="1" dirty="0">
              <a:solidFill>
                <a:srgbClr val="660066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defRPr/>
            </a:pPr>
            <a:r>
              <a:rPr lang="en-US" altLang="zh-CN" sz="2800" b="1" dirty="0">
                <a:solidFill>
                  <a:srgbClr val="660066"/>
                </a:solidFill>
                <a:latin typeface="SimSun-ExtB" pitchFamily="49" charset="-122"/>
                <a:ea typeface="SimSun-ExtB" pitchFamily="49" charset="-122"/>
                <a:sym typeface="宋体" pitchFamily="2" charset="-122"/>
              </a:rPr>
              <a:t>          </a:t>
            </a:r>
            <a:r>
              <a:rPr lang="en-US" altLang="zh-CN" sz="2800" b="1" dirty="0" err="1">
                <a:solidFill>
                  <a:srgbClr val="660066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ɡēɡe</a:t>
            </a:r>
            <a:r>
              <a:rPr lang="en-US" altLang="zh-CN" sz="2800" b="1" dirty="0">
                <a:solidFill>
                  <a:srgbClr val="660066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 </a:t>
            </a:r>
            <a:r>
              <a:rPr lang="en-US" altLang="zh-CN" sz="2800" b="1" dirty="0" err="1">
                <a:solidFill>
                  <a:srgbClr val="660066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jiějie</a:t>
            </a:r>
            <a:r>
              <a:rPr lang="en-US" altLang="zh-CN" sz="2800" b="1" dirty="0">
                <a:solidFill>
                  <a:srgbClr val="660066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 </a:t>
            </a:r>
            <a:r>
              <a:rPr lang="en-US" altLang="zh-CN" sz="2800" b="1" dirty="0" err="1">
                <a:solidFill>
                  <a:srgbClr val="660066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dìdi</a:t>
            </a:r>
            <a:r>
              <a:rPr lang="en-US" altLang="zh-CN" sz="2800" b="1" dirty="0">
                <a:solidFill>
                  <a:srgbClr val="660066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</a:t>
            </a:r>
            <a:r>
              <a:rPr lang="en-US" altLang="zh-CN" sz="2800" b="1" dirty="0" err="1">
                <a:solidFill>
                  <a:srgbClr val="660066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mèimei</a:t>
            </a:r>
            <a:endParaRPr lang="en-US" altLang="zh-CN" sz="2800" b="1" dirty="0">
              <a:solidFill>
                <a:srgbClr val="660066"/>
              </a:solidFill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pPr>
              <a:defRPr/>
            </a:pPr>
            <a:r>
              <a:rPr lang="zh-CN" altLang="en-US" sz="3200" b="1" dirty="0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                 </a:t>
            </a:r>
            <a:r>
              <a:rPr lang="zh-CN" altLang="en-US" sz="3600" b="1" dirty="0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哥哥、姐姐、弟弟、妹妹</a:t>
            </a:r>
            <a:endParaRPr lang="en-US" altLang="zh-CN" sz="3200" b="1" dirty="0">
              <a:solidFill>
                <a:srgbClr val="660066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defRPr/>
            </a:pPr>
            <a:endParaRPr lang="en-US" altLang="zh-CN" sz="3200" b="1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defRPr/>
            </a:pPr>
            <a:r>
              <a:rPr lang="en-US" altLang="zh-CN" sz="3200" dirty="0">
                <a:ea typeface="GB Pinyinok-D"/>
                <a:cs typeface="GB Pinyinok-D"/>
                <a:sym typeface="宋体" pitchFamily="2" charset="-122"/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57275" y="819150"/>
            <a:ext cx="9301163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+mn-ea"/>
                <a:ea typeface="+mn-ea"/>
              </a:rPr>
              <a:t>1.</a:t>
            </a:r>
            <a:r>
              <a:rPr lang="zh-CN" altLang="en-US" sz="2400" b="1" dirty="0">
                <a:latin typeface="+mn-ea"/>
                <a:ea typeface="+mn-ea"/>
              </a:rPr>
              <a:t>双人活动 </a:t>
            </a:r>
            <a:r>
              <a:rPr lang="en-US" altLang="zh-CN" dirty="0">
                <a:latin typeface="+mn-ea"/>
                <a:ea typeface="+mn-ea"/>
              </a:rPr>
              <a:t>Pair Work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7586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7587" name="组合 8"/>
          <p:cNvGrpSpPr>
            <a:grpSpLocks/>
          </p:cNvGrpSpPr>
          <p:nvPr/>
        </p:nvGrpSpPr>
        <p:grpSpPr bwMode="auto">
          <a:xfrm>
            <a:off x="307975" y="6350"/>
            <a:ext cx="2568575" cy="646113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254758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588" name="组合 63"/>
          <p:cNvGrpSpPr>
            <a:grpSpLocks/>
          </p:cNvGrpSpPr>
          <p:nvPr/>
        </p:nvGrpSpPr>
        <p:grpSpPr bwMode="auto">
          <a:xfrm>
            <a:off x="1008063" y="1989138"/>
            <a:ext cx="10423525" cy="4376737"/>
            <a:chOff x="1636152" y="1791076"/>
            <a:chExt cx="8935449" cy="5355771"/>
          </a:xfrm>
        </p:grpSpPr>
        <p:sp>
          <p:nvSpPr>
            <p:cNvPr id="61" name="矩形 60"/>
            <p:cNvSpPr/>
            <p:nvPr/>
          </p:nvSpPr>
          <p:spPr>
            <a:xfrm>
              <a:off x="1636152" y="1791076"/>
              <a:ext cx="8845632" cy="5355771"/>
            </a:xfrm>
            <a:prstGeom prst="round1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002">
              <a:schemeClr val="lt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725969" y="1956197"/>
              <a:ext cx="8845632" cy="1620135"/>
            </a:xfrm>
            <a:prstGeom prst="round1Rect">
              <a:avLst/>
            </a:prstGeom>
            <a:noFill/>
          </p:spPr>
          <p:txBody>
            <a:bodyPr>
              <a:spAutoFit/>
            </a:bodyPr>
            <a:lstStyle/>
            <a:p>
              <a:pPr eaLnBrk="0" hangingPunct="0">
                <a:buFont typeface="Arial" pitchFamily="34" charset="0"/>
                <a:buChar char="•"/>
                <a:defRPr/>
              </a:pPr>
              <a:r>
                <a:rPr lang="zh-CN" altLang="en-US" sz="2000" b="1" dirty="0">
                  <a:solidFill>
                    <a:srgbClr val="00B050"/>
                  </a:solidFill>
                </a:rPr>
                <a:t>听录音并跟读，注意有</a:t>
              </a:r>
              <a:r>
                <a:rPr lang="en-US" altLang="zh-CN" sz="2000" b="1" dirty="0">
                  <a:solidFill>
                    <a:srgbClr val="00B050"/>
                  </a:solidFill>
                </a:rPr>
                <a:t>ü </a:t>
              </a:r>
              <a:r>
                <a:rPr lang="zh-CN" altLang="en-US" sz="2000" b="1" dirty="0">
                  <a:solidFill>
                    <a:srgbClr val="00B050"/>
                  </a:solidFill>
                </a:rPr>
                <a:t>、无</a:t>
              </a:r>
              <a:r>
                <a:rPr lang="en-US" altLang="zh-CN" sz="2000" b="1" dirty="0">
                  <a:solidFill>
                    <a:srgbClr val="00B050"/>
                  </a:solidFill>
                </a:rPr>
                <a:t>ü</a:t>
              </a:r>
              <a:r>
                <a:rPr lang="zh-CN" altLang="en-US" sz="2000" b="1" dirty="0">
                  <a:solidFill>
                    <a:srgbClr val="00B050"/>
                  </a:solidFill>
                </a:rPr>
                <a:t>时发音的区别</a:t>
              </a:r>
              <a:endParaRPr lang="en-US" altLang="zh-CN" sz="2000" b="1" dirty="0">
                <a:solidFill>
                  <a:srgbClr val="00B050"/>
                </a:solidFill>
              </a:endParaRPr>
            </a:p>
            <a:p>
              <a:pPr eaLnBrk="0" hangingPunct="0">
                <a:buFont typeface="Arial" pitchFamily="34" charset="0"/>
                <a:buChar char="•"/>
                <a:defRPr/>
              </a:pPr>
              <a:r>
                <a:rPr lang="en-US" altLang="zh-CN" sz="2000" dirty="0">
                  <a:solidFill>
                    <a:srgbClr val="00B050"/>
                  </a:solidFill>
                  <a:latin typeface="+mn-ea"/>
                </a:rPr>
                <a:t>Listen to the recording and read after </a:t>
              </a:r>
              <a:r>
                <a:rPr lang="en-US" altLang="zh-CN" sz="2000" dirty="0" err="1">
                  <a:solidFill>
                    <a:srgbClr val="00B050"/>
                  </a:solidFill>
                  <a:latin typeface="+mn-ea"/>
                </a:rPr>
                <a:t>it.Pay</a:t>
              </a:r>
              <a:r>
                <a:rPr lang="en-US" altLang="zh-CN" sz="2000" dirty="0">
                  <a:solidFill>
                    <a:srgbClr val="00B050"/>
                  </a:solidFill>
                  <a:latin typeface="+mn-ea"/>
                </a:rPr>
                <a:t> attention to the differences between the pronunciations of the finals with and without </a:t>
              </a:r>
              <a:r>
                <a:rPr lang="en-US" altLang="zh-CN" sz="2000" i="1" dirty="0">
                  <a:solidFill>
                    <a:srgbClr val="00B050"/>
                  </a:solidFill>
                  <a:latin typeface="+mn-ea"/>
                </a:rPr>
                <a:t>ü</a:t>
              </a:r>
              <a:r>
                <a:rPr lang="en-US" altLang="zh-CN" sz="2000" dirty="0">
                  <a:solidFill>
                    <a:srgbClr val="00B050"/>
                  </a:solidFill>
                  <a:latin typeface="+mn-ea"/>
                </a:rPr>
                <a:t>.</a:t>
              </a:r>
              <a:endParaRPr lang="zh-CN" altLang="en-US" sz="2000" dirty="0">
                <a:solidFill>
                  <a:srgbClr val="00B050"/>
                </a:solidFill>
                <a:latin typeface="+mn-ea"/>
              </a:endParaRPr>
            </a:p>
            <a:p>
              <a:pPr eaLnBrk="0" hangingPunct="0">
                <a:buFont typeface="Arial" pitchFamily="34" charset="0"/>
                <a:buChar char="•"/>
                <a:defRPr/>
              </a:pPr>
              <a:endParaRPr lang="zh-CN" altLang="en-US" sz="2000" dirty="0">
                <a:solidFill>
                  <a:srgbClr val="00B050"/>
                </a:solidFill>
                <a:latin typeface="+mn-ea"/>
              </a:endParaRPr>
            </a:p>
          </p:txBody>
        </p:sp>
      </p:grp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165600" y="3533775"/>
            <a:ext cx="23891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>
                <a:latin typeface="GB Pinyinok-D" pitchFamily="2" charset="-122"/>
                <a:ea typeface="GB Pinyinok-D" pitchFamily="2" charset="-122"/>
              </a:rPr>
              <a:t>e </a:t>
            </a:r>
            <a:endParaRPr lang="zh-CN" altLang="en-US" sz="2400" b="1" dirty="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862638" y="3533775"/>
            <a:ext cx="2389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üe 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149725" y="4271963"/>
            <a:ext cx="2389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an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862638" y="4271963"/>
            <a:ext cx="2389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</a:rPr>
              <a:t>üan</a:t>
            </a:r>
            <a:endParaRPr lang="zh-CN" altLang="en-US" sz="2400" b="1" dirty="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137025" y="4964113"/>
            <a:ext cx="2389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>
                <a:latin typeface="GB Pinyinok-D" pitchFamily="2" charset="-122"/>
                <a:ea typeface="GB Pinyinok-D" pitchFamily="2" charset="-122"/>
              </a:rPr>
              <a:t>en</a:t>
            </a:r>
            <a:endParaRPr lang="zh-CN" altLang="en-US" sz="2400" b="1" dirty="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864225" y="4964113"/>
            <a:ext cx="2389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ün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4816475" y="3805238"/>
            <a:ext cx="9715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4830763" y="4537075"/>
            <a:ext cx="9715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4891088" y="5227638"/>
            <a:ext cx="9715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5" grpId="0"/>
      <p:bldP spid="16" grpId="0"/>
      <p:bldP spid="19" grpId="0"/>
      <p:bldP spid="20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1378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101379" name="组合 8"/>
          <p:cNvGrpSpPr>
            <a:grpSpLocks/>
          </p:cNvGrpSpPr>
          <p:nvPr/>
        </p:nvGrpSpPr>
        <p:grpSpPr bwMode="auto">
          <a:xfrm>
            <a:off x="307975" y="6350"/>
            <a:ext cx="3798888" cy="646113"/>
            <a:chOff x="308629" y="6819"/>
            <a:chExt cx="3797467" cy="646767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9" y="6819"/>
              <a:ext cx="3776837" cy="64676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运用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Application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586"/>
              <a:ext cx="379746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1507063" y="1450443"/>
            <a:ext cx="9071504" cy="4893647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Nǐ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jiā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yǒu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jǐ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kǒu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rén</a:t>
            </a:r>
            <a:endParaRPr lang="en-US" altLang="zh-CN" sz="2400" dirty="0"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例如：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A: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你 家 有 几口  人？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jiā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yǒu</a:t>
            </a:r>
            <a:endParaRPr lang="en-US" altLang="zh-CN" sz="2400" dirty="0"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             B: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我  家 有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……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latin typeface="SimSun-ExtB" pitchFamily="49" charset="-122"/>
                <a:ea typeface="SimSun-ExtB" pitchFamily="49" charset="-122"/>
                <a:sym typeface="宋体" pitchFamily="2" charset="-122"/>
              </a:rPr>
              <a:t>   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Nǐ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nǐ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bàba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nǐ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māma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jīnnián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duō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dà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le   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             A: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你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/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你爸爸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/ 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你妈妈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…… 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今年   多  大了？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bàba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māma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jīnnián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le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             B: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我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/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我爸爸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/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我 妈妈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…… 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今年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……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了。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57275" y="819150"/>
            <a:ext cx="9301163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+mn-ea"/>
                <a:ea typeface="+mn-ea"/>
              </a:rPr>
              <a:t>1.</a:t>
            </a:r>
            <a:r>
              <a:rPr lang="zh-CN" altLang="en-US" sz="2400" b="1" dirty="0">
                <a:latin typeface="+mn-ea"/>
                <a:ea typeface="+mn-ea"/>
              </a:rPr>
              <a:t>双人活动 </a:t>
            </a:r>
            <a:r>
              <a:rPr lang="en-US" altLang="zh-CN" dirty="0">
                <a:latin typeface="+mn-ea"/>
                <a:ea typeface="+mn-ea"/>
              </a:rPr>
              <a:t>Pair Work</a:t>
            </a:r>
          </a:p>
        </p:txBody>
      </p:sp>
    </p:spTree>
  </p:cSld>
  <p:clrMapOvr>
    <a:masterClrMapping/>
  </p:clrMapOvr>
  <p:transition spd="slow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2402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102403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1370961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运用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Box 6"/>
          <p:cNvSpPr txBox="1"/>
          <p:nvPr/>
        </p:nvSpPr>
        <p:spPr>
          <a:xfrm>
            <a:off x="1057275" y="1071563"/>
            <a:ext cx="9301163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+mn-ea"/>
                <a:ea typeface="+mn-ea"/>
              </a:rPr>
              <a:t>2.</a:t>
            </a:r>
            <a:r>
              <a:rPr lang="zh-CN" altLang="en-US" sz="2400" b="1" dirty="0">
                <a:latin typeface="+mn-ea"/>
                <a:ea typeface="+mn-ea"/>
              </a:rPr>
              <a:t>小组活动 </a:t>
            </a:r>
            <a:r>
              <a:rPr lang="en-US" altLang="zh-CN" dirty="0">
                <a:latin typeface="+mn-ea"/>
                <a:ea typeface="+mn-ea"/>
              </a:rPr>
              <a:t>Group Work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467191" y="1837671"/>
            <a:ext cx="9864725" cy="433965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latin typeface="SimSun-ExtB" pitchFamily="49" charset="-122"/>
                <a:ea typeface="SimSun-ExtB" pitchFamily="49" charset="-122"/>
                <a:sym typeface="宋体" pitchFamily="2" charset="-122"/>
              </a:rPr>
              <a:t>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Wǒ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jiā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yǒu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rén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例如：我 家 有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……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人，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ea typeface="GB Pinyinok-D"/>
                <a:cs typeface="GB Pinyinok-D"/>
                <a:sym typeface="宋体" panose="02010600030101010101" pitchFamily="2" charset="-122"/>
              </a:rPr>
              <a:t>      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Zhè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Zhè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Zhè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endParaRPr lang="en-US" altLang="zh-CN" sz="2400" dirty="0"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             这 是 我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……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，这  是  我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……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，这  是  我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……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    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jiào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jīnnián</a:t>
            </a:r>
            <a:r>
              <a:rPr lang="en-US" altLang="zh-CN" sz="240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le </a:t>
            </a:r>
            <a:endParaRPr lang="en-US" altLang="zh-CN" sz="2400" dirty="0"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            ……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叫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……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，他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/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她是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……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，他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/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她 今年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……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了。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itchFamily="2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itchFamily="2" charset="-122"/>
            </a:endParaRPr>
          </a:p>
        </p:txBody>
      </p:sp>
    </p:spTree>
  </p:cSld>
  <p:clrMapOvr>
    <a:masterClrMapping/>
  </p:clrMapOvr>
  <p:transition spd="slow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Text Box 11"/>
          <p:cNvSpPr txBox="1">
            <a:spLocks noChangeArrowheads="1"/>
          </p:cNvSpPr>
          <p:nvPr/>
        </p:nvSpPr>
        <p:spPr bwMode="auto">
          <a:xfrm>
            <a:off x="3468688" y="266700"/>
            <a:ext cx="5551487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课 堂 活 动</a:t>
            </a:r>
            <a:r>
              <a:rPr lang="en-US" altLang="zh-CN" sz="3200" b="1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说说他们的家</a:t>
            </a:r>
          </a:p>
          <a:p>
            <a:pPr eaLnBrk="0" hangingPunct="0"/>
            <a:endParaRPr lang="zh-CN" altLang="en-US" sz="32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125788" y="266700"/>
            <a:ext cx="6170612" cy="584200"/>
          </a:xfrm>
          <a:prstGeom prst="roundRect">
            <a:avLst/>
          </a:prstGeom>
          <a:noFill/>
          <a:ln w="127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b="1" dirty="0"/>
          </a:p>
        </p:txBody>
      </p:sp>
      <p:cxnSp>
        <p:nvCxnSpPr>
          <p:cNvPr id="103428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00"/>
            </a:solidFill>
            <a:round/>
            <a:headEnd/>
            <a:tailEnd/>
          </a:ln>
        </p:spPr>
      </p:cxnSp>
      <p:sp>
        <p:nvSpPr>
          <p:cNvPr id="103429" name="Text Box 9"/>
          <p:cNvSpPr txBox="1">
            <a:spLocks noChangeArrowheads="1"/>
          </p:cNvSpPr>
          <p:nvPr/>
        </p:nvSpPr>
        <p:spPr bwMode="auto">
          <a:xfrm>
            <a:off x="2022475" y="1374775"/>
            <a:ext cx="764698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eaLnBrk="0" hangingPunct="0">
              <a:lnSpc>
                <a:spcPct val="150000"/>
              </a:lnSpc>
              <a:buFontTx/>
              <a:buChar char="•"/>
            </a:pPr>
            <a:r>
              <a:rPr lang="zh-CN" altLang="en-US" b="1"/>
              <a:t>准备一张名人及其家人合影。</a:t>
            </a:r>
            <a:endParaRPr lang="en-US" altLang="zh-CN" b="1"/>
          </a:p>
          <a:p>
            <a:pPr marL="285750" indent="-285750" eaLnBrk="0" hangingPunct="0">
              <a:lnSpc>
                <a:spcPct val="150000"/>
              </a:lnSpc>
              <a:buFontTx/>
              <a:buChar char="•"/>
            </a:pPr>
            <a:r>
              <a:rPr lang="zh-CN" altLang="en-US" b="1"/>
              <a:t>介绍这位名人的家庭成员及年龄情况。</a:t>
            </a:r>
          </a:p>
        </p:txBody>
      </p:sp>
      <p:sp>
        <p:nvSpPr>
          <p:cNvPr id="10" name="对角圆角矩形 9"/>
          <p:cNvSpPr/>
          <p:nvPr/>
        </p:nvSpPr>
        <p:spPr>
          <a:xfrm>
            <a:off x="1608138" y="2740025"/>
            <a:ext cx="9550400" cy="3424238"/>
          </a:xfrm>
          <a:prstGeom prst="round2Diag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03431" name="TextBox 10"/>
          <p:cNvSpPr txBox="1">
            <a:spLocks noChangeArrowheads="1"/>
          </p:cNvSpPr>
          <p:nvPr/>
        </p:nvSpPr>
        <p:spPr bwMode="auto">
          <a:xfrm>
            <a:off x="3205163" y="2830513"/>
            <a:ext cx="9766300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这是</a:t>
            </a:r>
            <a:r>
              <a:rPr lang="en-US" altLang="zh-CN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……</a:t>
            </a:r>
            <a:r>
              <a:rPr lang="zh-CN" altLang="en-US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的家。他</a:t>
            </a:r>
            <a:r>
              <a:rPr lang="en-US" altLang="zh-CN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她家有</a:t>
            </a:r>
            <a:r>
              <a:rPr lang="en-US" altLang="zh-CN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……</a:t>
            </a:r>
            <a:r>
              <a:rPr lang="zh-CN" altLang="en-US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口人。</a:t>
            </a:r>
            <a:endParaRPr lang="en-US" altLang="zh-CN" sz="2800" b="1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这是</a:t>
            </a:r>
            <a:r>
              <a:rPr lang="en-US" altLang="zh-CN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……</a:t>
            </a:r>
            <a:r>
              <a:rPr lang="zh-CN" altLang="en-US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，这是</a:t>
            </a:r>
            <a:r>
              <a:rPr lang="en-US" altLang="zh-CN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……</a:t>
            </a:r>
            <a:r>
              <a:rPr lang="zh-CN" altLang="en-US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，这是</a:t>
            </a:r>
            <a:r>
              <a:rPr lang="en-US" altLang="zh-CN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……</a:t>
            </a:r>
            <a:r>
              <a:rPr lang="zh-CN" altLang="en-US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2800" b="1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……</a:t>
            </a:r>
            <a:r>
              <a:rPr lang="zh-CN" altLang="en-US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今年</a:t>
            </a:r>
            <a:r>
              <a:rPr lang="en-US" altLang="zh-CN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……</a:t>
            </a:r>
            <a:r>
              <a:rPr lang="zh-CN" altLang="en-US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岁了。</a:t>
            </a:r>
            <a:endParaRPr lang="en-US" altLang="zh-CN" sz="2800" b="1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他</a:t>
            </a:r>
            <a:r>
              <a:rPr lang="en-US" altLang="zh-CN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她</a:t>
            </a:r>
            <a:r>
              <a:rPr lang="en-US" altLang="zh-CN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……</a:t>
            </a:r>
            <a:r>
              <a:rPr lang="zh-CN" altLang="en-US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今年</a:t>
            </a:r>
            <a:r>
              <a:rPr lang="en-US" altLang="zh-CN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……</a:t>
            </a:r>
            <a:r>
              <a:rPr lang="zh-CN" altLang="en-US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。他</a:t>
            </a:r>
            <a:r>
              <a:rPr lang="en-US" altLang="zh-CN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她</a:t>
            </a:r>
            <a:r>
              <a:rPr lang="en-US" altLang="zh-CN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……</a:t>
            </a:r>
            <a:r>
              <a:rPr lang="zh-CN" altLang="en-US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今年</a:t>
            </a:r>
            <a:r>
              <a:rPr lang="en-US" altLang="zh-CN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……</a:t>
            </a:r>
            <a:r>
              <a:rPr lang="zh-CN" altLang="en-US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2800" b="1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……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034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034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034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1034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1034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8610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8611" name="组合 8"/>
          <p:cNvGrpSpPr>
            <a:grpSpLocks/>
          </p:cNvGrpSpPr>
          <p:nvPr/>
        </p:nvGrpSpPr>
        <p:grpSpPr bwMode="auto">
          <a:xfrm>
            <a:off x="307975" y="6350"/>
            <a:ext cx="2568575" cy="646113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254758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612" name="组合 63"/>
          <p:cNvGrpSpPr>
            <a:grpSpLocks/>
          </p:cNvGrpSpPr>
          <p:nvPr/>
        </p:nvGrpSpPr>
        <p:grpSpPr bwMode="auto">
          <a:xfrm>
            <a:off x="1003300" y="1919288"/>
            <a:ext cx="10555288" cy="4376737"/>
            <a:chOff x="1631611" y="1704946"/>
            <a:chExt cx="9048408" cy="5355771"/>
          </a:xfrm>
        </p:grpSpPr>
        <p:sp>
          <p:nvSpPr>
            <p:cNvPr id="61" name="矩形 60"/>
            <p:cNvSpPr/>
            <p:nvPr/>
          </p:nvSpPr>
          <p:spPr>
            <a:xfrm>
              <a:off x="1631611" y="1704946"/>
              <a:ext cx="8845638" cy="5355771"/>
            </a:xfrm>
            <a:prstGeom prst="round1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002">
              <a:schemeClr val="lt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834381" y="1976911"/>
              <a:ext cx="8845638" cy="1243269"/>
            </a:xfrm>
            <a:prstGeom prst="round1Rect">
              <a:avLst/>
            </a:prstGeom>
            <a:noFill/>
          </p:spPr>
          <p:txBody>
            <a:bodyPr>
              <a:spAutoFit/>
            </a:bodyPr>
            <a:lstStyle/>
            <a:p>
              <a:pPr eaLnBrk="0" hangingPunct="0">
                <a:buFont typeface="Arial" pitchFamily="34" charset="0"/>
                <a:buChar char="•"/>
                <a:defRPr/>
              </a:pPr>
              <a:r>
                <a:rPr lang="zh-CN" altLang="en-US" sz="2000" b="1" dirty="0">
                  <a:solidFill>
                    <a:srgbClr val="00B050"/>
                  </a:solidFill>
                </a:rPr>
                <a:t>听录音并跟读，注意送气音和不送气音发音的区别</a:t>
              </a:r>
              <a:endParaRPr lang="en-US" altLang="zh-CN" sz="2000" b="1" dirty="0">
                <a:solidFill>
                  <a:srgbClr val="00B050"/>
                </a:solidFill>
              </a:endParaRPr>
            </a:p>
            <a:p>
              <a:pPr eaLnBrk="0" hangingPunct="0">
                <a:buFont typeface="Arial" pitchFamily="34" charset="0"/>
                <a:buChar char="•"/>
                <a:defRPr/>
              </a:pPr>
              <a:r>
                <a:rPr lang="en-US" altLang="zh-CN" sz="2000" dirty="0">
                  <a:solidFill>
                    <a:srgbClr val="00B050"/>
                  </a:solidFill>
                  <a:latin typeface="+mn-ea"/>
                </a:rPr>
                <a:t>Listen to the recording and read after </a:t>
              </a:r>
              <a:r>
                <a:rPr lang="en-US" altLang="zh-CN" sz="2000" dirty="0" err="1">
                  <a:solidFill>
                    <a:srgbClr val="00B050"/>
                  </a:solidFill>
                  <a:latin typeface="+mn-ea"/>
                </a:rPr>
                <a:t>it.Pay</a:t>
              </a:r>
              <a:r>
                <a:rPr lang="en-US" altLang="zh-CN" sz="2000" dirty="0">
                  <a:solidFill>
                    <a:srgbClr val="00B050"/>
                  </a:solidFill>
                  <a:latin typeface="+mn-ea"/>
                </a:rPr>
                <a:t> attention to the differences between the aspirated and </a:t>
              </a:r>
              <a:r>
                <a:rPr lang="en-US" altLang="zh-CN" sz="2000" dirty="0" err="1">
                  <a:solidFill>
                    <a:srgbClr val="00B050"/>
                  </a:solidFill>
                  <a:latin typeface="+mn-ea"/>
                </a:rPr>
                <a:t>unaspirated</a:t>
              </a:r>
              <a:r>
                <a:rPr lang="en-US" altLang="zh-CN" sz="2000" dirty="0">
                  <a:solidFill>
                    <a:srgbClr val="00B050"/>
                  </a:solidFill>
                  <a:latin typeface="+mn-ea"/>
                </a:rPr>
                <a:t> initials. </a:t>
              </a:r>
              <a:endParaRPr lang="zh-CN" altLang="en-US" sz="2000" dirty="0">
                <a:solidFill>
                  <a:srgbClr val="00B050"/>
                </a:solidFill>
                <a:latin typeface="+mn-ea"/>
              </a:endParaRPr>
            </a:p>
          </p:txBody>
        </p:sp>
      </p:grp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151063" y="3313113"/>
            <a:ext cx="2389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b 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848100" y="3313113"/>
            <a:ext cx="2389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>
                <a:latin typeface="GB Pinyinok-D" pitchFamily="2" charset="-122"/>
                <a:ea typeface="GB Pinyinok-D" pitchFamily="2" charset="-122"/>
              </a:rPr>
              <a:t>p </a:t>
            </a:r>
            <a:endParaRPr lang="zh-CN" altLang="en-US" sz="2400" b="1" dirty="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8431213" y="3313113"/>
            <a:ext cx="33813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q 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731000" y="3313113"/>
            <a:ext cx="2387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j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135188" y="4051300"/>
            <a:ext cx="2389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d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848100" y="4051300"/>
            <a:ext cx="23891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t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746875" y="4051300"/>
            <a:ext cx="2387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z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8445500" y="4051300"/>
            <a:ext cx="26400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c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68621" name="TextBox 27"/>
          <p:cNvSpPr txBox="1">
            <a:spLocks noChangeArrowheads="1"/>
          </p:cNvSpPr>
          <p:nvPr/>
        </p:nvSpPr>
        <p:spPr bwMode="auto">
          <a:xfrm>
            <a:off x="474663" y="914400"/>
            <a:ext cx="9928225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>
                <a:latin typeface="宋体" pitchFamily="2" charset="-122"/>
              </a:rPr>
              <a:t> 3.</a:t>
            </a:r>
            <a:r>
              <a:rPr lang="zh-CN" altLang="en-US" sz="2800" b="1">
                <a:latin typeface="宋体" pitchFamily="2" charset="-122"/>
              </a:rPr>
              <a:t>声母送气音和不送气音发音的区别</a:t>
            </a:r>
            <a:endParaRPr lang="en-US" altLang="zh-CN" sz="2800" b="1">
              <a:latin typeface="宋体" pitchFamily="2" charset="-122"/>
            </a:endParaRPr>
          </a:p>
          <a:p>
            <a:pPr eaLnBrk="0" hangingPunct="0"/>
            <a:r>
              <a:rPr lang="en-US" altLang="zh-CN">
                <a:latin typeface="宋体" pitchFamily="2" charset="-122"/>
              </a:rPr>
              <a:t> Difference between Aspirated and Unaspirated Initials.</a:t>
            </a:r>
            <a:endParaRPr lang="zh-CN" altLang="en-US">
              <a:latin typeface="宋体" pitchFamily="2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122488" y="4743450"/>
            <a:ext cx="2389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ɡ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849688" y="4743450"/>
            <a:ext cx="2389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k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734175" y="4743450"/>
            <a:ext cx="2387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zh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8462963" y="4743450"/>
            <a:ext cx="26400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</a:rPr>
              <a:t>ch</a:t>
            </a:r>
            <a:r>
              <a:rPr lang="en-US" altLang="zh-CN" sz="2400" b="1" dirty="0">
                <a:latin typeface="GB Pinyinok-D" pitchFamily="2" charset="-122"/>
                <a:ea typeface="GB Pinyinok-D" pitchFamily="2" charset="-122"/>
              </a:rPr>
              <a:t> </a:t>
            </a:r>
            <a:endParaRPr lang="zh-CN" altLang="en-US" sz="2400" b="1" dirty="0">
              <a:latin typeface="GB Pinyinok-D" pitchFamily="2" charset="-122"/>
              <a:ea typeface="GB Pinyinok-D" pitchFamily="2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751138" y="3584575"/>
            <a:ext cx="9715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2747963" y="4316413"/>
            <a:ext cx="9715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690813" y="5006975"/>
            <a:ext cx="9715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7456488" y="5006975"/>
            <a:ext cx="9715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7369175" y="4302125"/>
            <a:ext cx="9715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7385050" y="3584575"/>
            <a:ext cx="9715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9634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9635" name="组合 8"/>
          <p:cNvGrpSpPr>
            <a:grpSpLocks/>
          </p:cNvGrpSpPr>
          <p:nvPr/>
        </p:nvGrpSpPr>
        <p:grpSpPr bwMode="auto">
          <a:xfrm>
            <a:off x="307975" y="6350"/>
            <a:ext cx="2568575" cy="646113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254758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636" name="组合 63"/>
          <p:cNvGrpSpPr>
            <a:grpSpLocks/>
          </p:cNvGrpSpPr>
          <p:nvPr/>
        </p:nvGrpSpPr>
        <p:grpSpPr bwMode="auto">
          <a:xfrm>
            <a:off x="1003300" y="1919288"/>
            <a:ext cx="10555288" cy="4376737"/>
            <a:chOff x="1631611" y="1704946"/>
            <a:chExt cx="9048408" cy="5355771"/>
          </a:xfrm>
        </p:grpSpPr>
        <p:sp>
          <p:nvSpPr>
            <p:cNvPr id="61" name="矩形 60"/>
            <p:cNvSpPr/>
            <p:nvPr/>
          </p:nvSpPr>
          <p:spPr>
            <a:xfrm>
              <a:off x="1631611" y="1704946"/>
              <a:ext cx="8845638" cy="5355771"/>
            </a:xfrm>
            <a:prstGeom prst="round1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002">
              <a:schemeClr val="lt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834381" y="1976911"/>
              <a:ext cx="8845638" cy="1243269"/>
            </a:xfrm>
            <a:prstGeom prst="round1Rect">
              <a:avLst/>
            </a:prstGeom>
            <a:noFill/>
          </p:spPr>
          <p:txBody>
            <a:bodyPr>
              <a:spAutoFit/>
            </a:bodyPr>
            <a:lstStyle/>
            <a:p>
              <a:pPr eaLnBrk="0" hangingPunct="0">
                <a:buFont typeface="Arial" pitchFamily="34" charset="0"/>
                <a:buChar char="•"/>
                <a:defRPr/>
              </a:pPr>
              <a:r>
                <a:rPr lang="zh-CN" altLang="en-US" sz="2000" b="1" dirty="0">
                  <a:solidFill>
                    <a:srgbClr val="00B050"/>
                  </a:solidFill>
                </a:rPr>
                <a:t>听录音并跟读，注意声母发音的区别</a:t>
              </a:r>
              <a:endParaRPr lang="en-US" altLang="zh-CN" sz="2000" b="1" dirty="0">
                <a:solidFill>
                  <a:srgbClr val="00B050"/>
                </a:solidFill>
              </a:endParaRPr>
            </a:p>
            <a:p>
              <a:pPr eaLnBrk="0" hangingPunct="0">
                <a:buFont typeface="Arial" pitchFamily="34" charset="0"/>
                <a:buChar char="•"/>
                <a:defRPr/>
              </a:pPr>
              <a:r>
                <a:rPr lang="en-US" altLang="zh-CN" sz="2000" dirty="0">
                  <a:solidFill>
                    <a:srgbClr val="00B050"/>
                  </a:solidFill>
                  <a:latin typeface="+mn-ea"/>
                </a:rPr>
                <a:t>Listen to the recording and read after </a:t>
              </a:r>
              <a:r>
                <a:rPr lang="en-US" altLang="zh-CN" sz="2000" dirty="0" err="1">
                  <a:solidFill>
                    <a:srgbClr val="00B050"/>
                  </a:solidFill>
                  <a:latin typeface="+mn-ea"/>
                </a:rPr>
                <a:t>it.Pay</a:t>
              </a:r>
              <a:r>
                <a:rPr lang="en-US" altLang="zh-CN" sz="2000" dirty="0">
                  <a:solidFill>
                    <a:srgbClr val="00B050"/>
                  </a:solidFill>
                  <a:latin typeface="+mn-ea"/>
                </a:rPr>
                <a:t> attention to the differences between the initials. </a:t>
              </a:r>
              <a:endParaRPr lang="zh-CN" altLang="en-US" sz="2000" dirty="0">
                <a:solidFill>
                  <a:srgbClr val="00B050"/>
                </a:solidFill>
                <a:latin typeface="+mn-ea"/>
              </a:endParaRPr>
            </a:p>
          </p:txBody>
        </p:sp>
      </p:grp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965325" y="3313113"/>
            <a:ext cx="23891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bànɡ</a:t>
            </a:r>
            <a:r>
              <a:rPr lang="en-US" altLang="zh-CN" sz="2400" b="1" dirty="0">
                <a:latin typeface="GB Pinyinok-D" pitchFamily="2" charset="-122"/>
                <a:ea typeface="SimSun-ExtB" pitchFamily="49" charset="-122"/>
                <a:cs typeface="GB Pinyinok-D" pitchFamily="2" charset="-122"/>
              </a:rPr>
              <a:t> </a:t>
            </a:r>
            <a:endParaRPr lang="zh-CN" altLang="en-US" sz="2400" b="1" dirty="0">
              <a:latin typeface="GB Pinyinok-D" pitchFamily="2" charset="-122"/>
              <a:ea typeface="SimSun-ExtB" pitchFamily="49" charset="-122"/>
              <a:cs typeface="GB Pinyinok-D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848100" y="3313113"/>
            <a:ext cx="23891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pànɡ</a:t>
            </a:r>
            <a:r>
              <a:rPr lang="en-US" altLang="zh-CN" sz="2400" b="1" dirty="0">
                <a:latin typeface="GB Pinyinok-D" pitchFamily="2" charset="-122"/>
                <a:ea typeface="SimSun-ExtB" pitchFamily="49" charset="-122"/>
                <a:cs typeface="GB Pinyinok-D" pitchFamily="2" charset="-122"/>
              </a:rPr>
              <a:t> </a:t>
            </a:r>
            <a:endParaRPr lang="zh-CN" altLang="en-US" sz="2400" b="1" dirty="0">
              <a:latin typeface="GB Pinyinok-D" pitchFamily="2" charset="-122"/>
              <a:ea typeface="SimSun-ExtB" pitchFamily="49" charset="-122"/>
              <a:cs typeface="GB Pinyinok-D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8431213" y="3313113"/>
            <a:ext cx="3381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qī</a:t>
            </a:r>
            <a:r>
              <a:rPr lang="en-US" altLang="zh-CN" sz="2400" b="1" dirty="0">
                <a:latin typeface="GB Pinyinok-D" pitchFamily="2" charset="-122"/>
                <a:ea typeface="SimSun-ExtB" pitchFamily="49" charset="-122"/>
                <a:cs typeface="GB Pinyinok-D" pitchFamily="2" charset="-122"/>
              </a:rPr>
              <a:t> </a:t>
            </a:r>
            <a:endParaRPr lang="zh-CN" altLang="en-US" sz="2400" b="1" dirty="0">
              <a:latin typeface="GB Pinyinok-D" pitchFamily="2" charset="-122"/>
              <a:ea typeface="SimSun-ExtB" pitchFamily="49" charset="-122"/>
              <a:cs typeface="GB Pinyinok-D" pitchFamily="2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731000" y="3313113"/>
            <a:ext cx="2387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jī</a:t>
            </a:r>
            <a:endParaRPr lang="zh-CN" altLang="en-US" sz="2800" b="1" dirty="0">
              <a:latin typeface="GB Pinyinok-D" pitchFamily="2" charset="-122"/>
              <a:ea typeface="GB Pinyinok-D" pitchFamily="2" charset="-122"/>
              <a:cs typeface="GB Pinyinok-D" pitchFamily="2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135188" y="4051300"/>
            <a:ext cx="23891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dù</a:t>
            </a:r>
            <a:endParaRPr lang="zh-CN" altLang="en-US" sz="2800" b="1" dirty="0">
              <a:latin typeface="GB Pinyinok-D" pitchFamily="2" charset="-122"/>
              <a:ea typeface="GB Pinyinok-D" pitchFamily="2" charset="-122"/>
              <a:cs typeface="GB Pinyinok-D" pitchFamily="2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848100" y="4051300"/>
            <a:ext cx="23891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tù</a:t>
            </a:r>
            <a:endParaRPr lang="zh-CN" altLang="en-US" sz="2800" b="1" dirty="0">
              <a:latin typeface="GB Pinyinok-D" pitchFamily="2" charset="-122"/>
              <a:ea typeface="GB Pinyinok-D" pitchFamily="2" charset="-122"/>
              <a:cs typeface="GB Pinyinok-D" pitchFamily="2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746875" y="4051300"/>
            <a:ext cx="2387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zì</a:t>
            </a:r>
            <a:endParaRPr lang="zh-CN" altLang="en-US" sz="2800" b="1" dirty="0">
              <a:latin typeface="GB Pinyinok-D" pitchFamily="2" charset="-122"/>
              <a:ea typeface="GB Pinyinok-D" pitchFamily="2" charset="-122"/>
              <a:cs typeface="GB Pinyinok-D" pitchFamily="2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8445500" y="4051300"/>
            <a:ext cx="26400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cì</a:t>
            </a:r>
            <a:endParaRPr lang="zh-CN" altLang="en-US" sz="2800" b="1" dirty="0">
              <a:latin typeface="GB Pinyinok-D" pitchFamily="2" charset="-122"/>
              <a:ea typeface="GB Pinyinok-D" pitchFamily="2" charset="-122"/>
              <a:cs typeface="GB Pinyinok-D" pitchFamily="2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122488" y="4743450"/>
            <a:ext cx="23891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ɡǒu</a:t>
            </a:r>
            <a:endParaRPr lang="zh-CN" altLang="en-US" sz="2800" b="1" dirty="0">
              <a:latin typeface="GB Pinyinok-D" pitchFamily="2" charset="-122"/>
              <a:ea typeface="GB Pinyinok-D" pitchFamily="2" charset="-122"/>
              <a:cs typeface="GB Pinyinok-D" pitchFamily="2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849688" y="4743450"/>
            <a:ext cx="23891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kǒu</a:t>
            </a:r>
            <a:endParaRPr lang="zh-CN" altLang="en-US" sz="2800" b="1" dirty="0">
              <a:latin typeface="GB Pinyinok-D" pitchFamily="2" charset="-122"/>
              <a:ea typeface="GB Pinyinok-D" pitchFamily="2" charset="-122"/>
              <a:cs typeface="GB Pinyinok-D" pitchFamily="2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548438" y="4743450"/>
            <a:ext cx="2387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zhuō</a:t>
            </a:r>
            <a:endParaRPr lang="zh-CN" altLang="en-US" sz="2800" b="1" dirty="0">
              <a:latin typeface="GB Pinyinok-D" pitchFamily="2" charset="-122"/>
              <a:ea typeface="GB Pinyinok-D" pitchFamily="2" charset="-122"/>
              <a:cs typeface="GB Pinyinok-D" pitchFamily="2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8462963" y="4743450"/>
            <a:ext cx="26400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chē</a:t>
            </a:r>
            <a:r>
              <a:rPr lang="en-US" altLang="zh-CN" sz="2400" b="1" dirty="0">
                <a:latin typeface="GB Pinyinok-D" pitchFamily="2" charset="-122"/>
                <a:ea typeface="SimSun-ExtB" pitchFamily="49" charset="-122"/>
                <a:cs typeface="GB Pinyinok-D" pitchFamily="2" charset="-122"/>
              </a:rPr>
              <a:t>  </a:t>
            </a:r>
            <a:endParaRPr lang="zh-CN" altLang="en-US" sz="2400" b="1" dirty="0">
              <a:latin typeface="GB Pinyinok-D" pitchFamily="2" charset="-122"/>
              <a:ea typeface="SimSun-ExtB" pitchFamily="49" charset="-122"/>
              <a:cs typeface="GB Pinyinok-D" pitchFamily="2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852738" y="3584575"/>
            <a:ext cx="9715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2816225" y="4316413"/>
            <a:ext cx="9715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876550" y="5006975"/>
            <a:ext cx="9715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7489825" y="5006975"/>
            <a:ext cx="9715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7369175" y="4302125"/>
            <a:ext cx="9715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7385050" y="3584575"/>
            <a:ext cx="9715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60"/>
          <p:cNvSpPr/>
          <p:nvPr/>
        </p:nvSpPr>
        <p:spPr bwMode="auto">
          <a:xfrm>
            <a:off x="609600" y="1919288"/>
            <a:ext cx="11202988" cy="4376737"/>
          </a:xfrm>
          <a:prstGeom prst="round1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cxnSp>
        <p:nvCxnSpPr>
          <p:cNvPr id="70659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70660" name="组合 8"/>
          <p:cNvGrpSpPr>
            <a:grpSpLocks/>
          </p:cNvGrpSpPr>
          <p:nvPr/>
        </p:nvGrpSpPr>
        <p:grpSpPr bwMode="auto">
          <a:xfrm>
            <a:off x="307975" y="6350"/>
            <a:ext cx="2568575" cy="646113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254758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389063" y="2940050"/>
            <a:ext cx="23891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piào</a:t>
            </a:r>
            <a:r>
              <a:rPr lang="en-US" altLang="zh-CN" sz="2400" b="1" dirty="0">
                <a:latin typeface="GB Pinyinok-D" pitchFamily="2" charset="-122"/>
                <a:ea typeface="SimSun-ExtB" pitchFamily="49" charset="-122"/>
                <a:cs typeface="GB Pinyinok-D" pitchFamily="2" charset="-122"/>
              </a:rPr>
              <a:t> </a:t>
            </a:r>
            <a:endParaRPr lang="zh-CN" altLang="en-US" sz="2400" b="1" dirty="0">
              <a:latin typeface="GB Pinyinok-D" pitchFamily="2" charset="-122"/>
              <a:ea typeface="SimSun-ExtB" pitchFamily="49" charset="-122"/>
              <a:cs typeface="GB Pinyinok-D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357563" y="2940050"/>
            <a:ext cx="2389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pí'ǎo</a:t>
            </a:r>
            <a:r>
              <a:rPr lang="en-US" altLang="zh-CN" sz="2400" b="1" dirty="0">
                <a:latin typeface="GB Pinyinok-D" pitchFamily="2" charset="-122"/>
                <a:ea typeface="SimSun-ExtB" pitchFamily="49" charset="-122"/>
                <a:cs typeface="GB Pinyinok-D" pitchFamily="2" charset="-122"/>
              </a:rPr>
              <a:t> </a:t>
            </a:r>
            <a:endParaRPr lang="zh-CN" altLang="en-US" sz="2400" b="1" dirty="0">
              <a:latin typeface="GB Pinyinok-D" pitchFamily="2" charset="-122"/>
              <a:ea typeface="SimSun-ExtB" pitchFamily="49" charset="-122"/>
              <a:cs typeface="GB Pinyinok-D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8667750" y="2940050"/>
            <a:ext cx="33813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Xī'ān</a:t>
            </a:r>
            <a:r>
              <a:rPr lang="en-US" altLang="zh-CN" sz="2400" b="1" dirty="0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 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cs typeface="GB Pinyinok-D" pitchFamily="2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731000" y="2940050"/>
            <a:ext cx="2387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xiān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cs typeface="GB Pinyinok-D" pitchFamily="2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593850" y="4051300"/>
            <a:ext cx="23891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jiē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cs typeface="GB Pinyinok-D" pitchFamily="2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306763" y="4051300"/>
            <a:ext cx="2389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jī</a:t>
            </a:r>
            <a:r>
              <a:rPr lang="en-US" altLang="zh-CN" sz="2400" b="1" dirty="0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' è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cs typeface="GB Pinyinok-D" pitchFamily="2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662738" y="4051300"/>
            <a:ext cx="2387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jiānɡ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cs typeface="GB Pinyinok-D" pitchFamily="2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8631238" y="4051300"/>
            <a:ext cx="26400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jī'ánɡ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cs typeface="GB Pinyinok-D" pitchFamily="2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462088" y="5065713"/>
            <a:ext cx="2389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fānàn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cs typeface="GB Pinyinok-D" pitchFamily="2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494088" y="5065713"/>
            <a:ext cx="2389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fān</a:t>
            </a:r>
            <a:r>
              <a:rPr lang="en-US" altLang="zh-CN" sz="2400" b="1" dirty="0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' </a:t>
            </a:r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àn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cs typeface="GB Pinyinok-D" pitchFamily="2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513513" y="5065713"/>
            <a:ext cx="2387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fǎnɡǎn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cs typeface="GB Pinyinok-D" pitchFamily="2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8818563" y="5065713"/>
            <a:ext cx="26400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fānɡ'àn</a:t>
            </a:r>
            <a:r>
              <a:rPr lang="en-US" altLang="zh-CN" sz="2400" b="1" dirty="0">
                <a:latin typeface="GB Pinyinok-D" pitchFamily="2" charset="-122"/>
                <a:ea typeface="SimSun-ExtB" pitchFamily="49" charset="-122"/>
                <a:cs typeface="GB Pinyinok-D" pitchFamily="2" charset="-122"/>
              </a:rPr>
              <a:t> </a:t>
            </a:r>
            <a:endParaRPr lang="zh-CN" altLang="en-US" sz="2400" b="1" dirty="0">
              <a:latin typeface="GB Pinyinok-D" pitchFamily="2" charset="-122"/>
              <a:ea typeface="SimSun-ExtB" pitchFamily="49" charset="-122"/>
              <a:cs typeface="GB Pinyinok-D" pitchFamily="2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11400" y="3211513"/>
            <a:ext cx="9715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2325688" y="4316413"/>
            <a:ext cx="9715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520950" y="5346700"/>
            <a:ext cx="9715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7777163" y="5362575"/>
            <a:ext cx="9715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7673975" y="4302125"/>
            <a:ext cx="9715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7654925" y="3211513"/>
            <a:ext cx="9715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679" name="TextBox 27"/>
          <p:cNvSpPr txBox="1">
            <a:spLocks noChangeArrowheads="1"/>
          </p:cNvSpPr>
          <p:nvPr/>
        </p:nvSpPr>
        <p:spPr bwMode="auto">
          <a:xfrm>
            <a:off x="474663" y="914400"/>
            <a:ext cx="9928225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>
                <a:latin typeface="宋体" pitchFamily="2" charset="-122"/>
              </a:rPr>
              <a:t>4. </a:t>
            </a:r>
            <a:r>
              <a:rPr lang="zh-CN" altLang="en-US" sz="2800" b="1">
                <a:latin typeface="宋体" pitchFamily="2" charset="-122"/>
              </a:rPr>
              <a:t>拼音规则（</a:t>
            </a:r>
            <a:r>
              <a:rPr lang="en-US" altLang="zh-CN" sz="2800" b="1">
                <a:latin typeface="宋体" pitchFamily="2" charset="-122"/>
              </a:rPr>
              <a:t>4</a:t>
            </a:r>
            <a:r>
              <a:rPr lang="zh-CN" altLang="en-US" sz="2800" b="1">
                <a:latin typeface="宋体" pitchFamily="2" charset="-122"/>
              </a:rPr>
              <a:t>）：隔音符号</a:t>
            </a:r>
            <a:endParaRPr lang="en-US" altLang="zh-CN" sz="2800" b="1">
              <a:latin typeface="宋体" pitchFamily="2" charset="-122"/>
            </a:endParaRPr>
          </a:p>
          <a:p>
            <a:pPr eaLnBrk="0" hangingPunct="0"/>
            <a:r>
              <a:rPr lang="en-US" altLang="zh-CN">
                <a:latin typeface="宋体" pitchFamily="2" charset="-122"/>
              </a:rPr>
              <a:t>Rules of </a:t>
            </a:r>
            <a:r>
              <a:rPr lang="en-US" altLang="zh-CN" i="1">
                <a:latin typeface="宋体" pitchFamily="2" charset="-122"/>
              </a:rPr>
              <a:t>Pinyin</a:t>
            </a:r>
            <a:r>
              <a:rPr lang="en-US" altLang="zh-CN">
                <a:latin typeface="宋体" pitchFamily="2" charset="-122"/>
              </a:rPr>
              <a:t>(4):syllable-dividing mark</a:t>
            </a:r>
            <a:endParaRPr lang="zh-CN" altLang="en-US">
              <a:latin typeface="宋体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 bwMode="auto">
          <a:xfrm>
            <a:off x="827088" y="1989138"/>
            <a:ext cx="10309225" cy="1016000"/>
          </a:xfrm>
          <a:prstGeom prst="round1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Char char="•"/>
              <a:defRPr/>
            </a:pPr>
            <a:r>
              <a:rPr lang="zh-CN" altLang="en-US" sz="2000" b="1" dirty="0">
                <a:solidFill>
                  <a:srgbClr val="00B050"/>
                </a:solidFill>
              </a:rPr>
              <a:t>听录音并跟读，</a:t>
            </a:r>
            <a:r>
              <a:rPr lang="zh-CN" altLang="en-US" sz="2000" b="1" dirty="0">
                <a:solidFill>
                  <a:srgbClr val="00B050"/>
                </a:solidFill>
                <a:latin typeface="+mn-ea"/>
                <a:ea typeface="+mn-ea"/>
              </a:rPr>
              <a:t>注意有无隔音符号的异同</a:t>
            </a:r>
            <a:endParaRPr lang="en-US" altLang="zh-CN" sz="2000" b="1" dirty="0">
              <a:solidFill>
                <a:srgbClr val="00B050"/>
              </a:solidFill>
              <a:latin typeface="+mn-ea"/>
              <a:ea typeface="+mn-ea"/>
            </a:endParaRPr>
          </a:p>
          <a:p>
            <a:pPr eaLnBrk="0" hangingPunct="0">
              <a:buFont typeface="Arial" pitchFamily="34" charset="0"/>
              <a:buChar char="•"/>
              <a:defRPr/>
            </a:pPr>
            <a:r>
              <a:rPr lang="en-US" altLang="zh-CN" sz="2000" dirty="0">
                <a:solidFill>
                  <a:srgbClr val="00B050"/>
                </a:solidFill>
                <a:latin typeface="+mn-ea"/>
              </a:rPr>
              <a:t>Listen to the recording and read after </a:t>
            </a:r>
            <a:r>
              <a:rPr lang="en-US" altLang="zh-CN" sz="2000" dirty="0" err="1">
                <a:solidFill>
                  <a:srgbClr val="00B050"/>
                </a:solidFill>
                <a:latin typeface="+mn-ea"/>
              </a:rPr>
              <a:t>it.Pay</a:t>
            </a:r>
            <a:r>
              <a:rPr lang="en-US" altLang="zh-CN" sz="2000" dirty="0">
                <a:solidFill>
                  <a:srgbClr val="00B050"/>
                </a:solidFill>
                <a:latin typeface="+mn-ea"/>
              </a:rPr>
              <a:t> attention to the differences between the words with and without the syllable-dividing mark. </a:t>
            </a:r>
            <a:endParaRPr lang="zh-CN" altLang="en-US" sz="2000" dirty="0">
              <a:solidFill>
                <a:srgbClr val="00B050"/>
              </a:solidFill>
              <a:latin typeface="+mn-ea"/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1270000" y="3313113"/>
            <a:ext cx="2389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400" dirty="0">
                <a:latin typeface="+mn-lt"/>
                <a:ea typeface="GB Pinyinok-D"/>
                <a:cs typeface="GB Pinyinok-D"/>
              </a:rPr>
              <a:t>to float     </a:t>
            </a:r>
            <a:endParaRPr lang="zh-CN" altLang="en-US" sz="2400" dirty="0">
              <a:latin typeface="+mn-lt"/>
              <a:ea typeface="GB Pinyinok-D"/>
              <a:cs typeface="GB Pinyinok-D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2967038" y="3313113"/>
            <a:ext cx="3641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400" dirty="0">
                <a:latin typeface="+mn-lt"/>
                <a:ea typeface="GB Pinyinok-D"/>
                <a:cs typeface="GB Pinyinok-D"/>
              </a:rPr>
              <a:t>fur-lined jacket</a:t>
            </a:r>
            <a:endParaRPr lang="zh-CN" altLang="en-US" sz="2400" dirty="0">
              <a:latin typeface="+mn-lt"/>
              <a:ea typeface="GB Pinyinok-D"/>
              <a:cs typeface="GB Pinyinok-D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8456613" y="3313113"/>
            <a:ext cx="33813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400" dirty="0">
                <a:latin typeface="+mn-lt"/>
                <a:ea typeface="GB Pinyinok-D"/>
                <a:cs typeface="GB Pinyinok-D"/>
              </a:rPr>
              <a:t>City of Xi</a:t>
            </a:r>
            <a:r>
              <a:rPr lang="en-US" altLang="zh-CN" sz="2400" dirty="0">
                <a:latin typeface="+mn-lt"/>
                <a:ea typeface="Dotum" pitchFamily="34" charset="-127"/>
                <a:cs typeface="GB Pinyinok-D"/>
              </a:rPr>
              <a:t>’</a:t>
            </a:r>
            <a:r>
              <a:rPr lang="en-US" altLang="zh-CN" sz="2400" dirty="0">
                <a:latin typeface="+mn-lt"/>
                <a:ea typeface="GB Pinyinok-D"/>
                <a:cs typeface="GB Pinyinok-D"/>
              </a:rPr>
              <a:t>an </a:t>
            </a:r>
            <a:endParaRPr lang="zh-CN" altLang="en-US" sz="2400" dirty="0">
              <a:latin typeface="+mn-lt"/>
              <a:ea typeface="GB Pinyinok-D"/>
              <a:cs typeface="GB Pinyinok-D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6138863" y="3313113"/>
            <a:ext cx="2387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400" dirty="0">
                <a:latin typeface="+mn-lt"/>
                <a:ea typeface="GB Pinyinok-D"/>
                <a:cs typeface="GB Pinyinok-D"/>
              </a:rPr>
              <a:t>earlier, before</a:t>
            </a:r>
            <a:endParaRPr lang="zh-CN" altLang="en-US" sz="2400" dirty="0">
              <a:latin typeface="+mn-lt"/>
              <a:ea typeface="GB Pinyinok-D"/>
              <a:cs typeface="GB Pinyinok-D"/>
            </a:endParaRP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1320800" y="4413250"/>
            <a:ext cx="23891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400" dirty="0">
                <a:latin typeface="+mn-lt"/>
                <a:ea typeface="GB Pinyinok-D"/>
                <a:cs typeface="GB Pinyinok-D"/>
              </a:rPr>
              <a:t>to receive     </a:t>
            </a:r>
            <a:endParaRPr lang="zh-CN" altLang="en-US" sz="2400" dirty="0">
              <a:latin typeface="+mn-lt"/>
              <a:ea typeface="GB Pinyinok-D"/>
              <a:cs typeface="GB Pinyinok-D"/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3103563" y="4413250"/>
            <a:ext cx="36417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400" dirty="0">
                <a:latin typeface="+mn-lt"/>
                <a:ea typeface="GB Pinyinok-D"/>
                <a:cs typeface="GB Pinyinok-D"/>
              </a:rPr>
              <a:t>hungry</a:t>
            </a:r>
            <a:endParaRPr lang="zh-CN" altLang="en-US" sz="2400" dirty="0">
              <a:latin typeface="+mn-lt"/>
              <a:ea typeface="GB Pinyinok-D"/>
              <a:cs typeface="GB Pinyinok-D"/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8372475" y="4413250"/>
            <a:ext cx="33813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400" dirty="0">
                <a:latin typeface="+mn-lt"/>
                <a:ea typeface="GB Pinyinok-D"/>
                <a:cs typeface="GB Pinyinok-D"/>
              </a:rPr>
              <a:t>excited and impassioned </a:t>
            </a:r>
            <a:endParaRPr lang="zh-CN" altLang="en-US" sz="2400" dirty="0">
              <a:latin typeface="+mn-lt"/>
              <a:ea typeface="GB Pinyinok-D"/>
              <a:cs typeface="GB Pinyinok-D"/>
            </a:endParaRP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6392863" y="4413250"/>
            <a:ext cx="2387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400" dirty="0">
                <a:latin typeface="+mn-lt"/>
                <a:ea typeface="GB Pinyinok-D"/>
                <a:cs typeface="GB Pinyinok-D"/>
              </a:rPr>
              <a:t>will, shall</a:t>
            </a:r>
            <a:endParaRPr lang="zh-CN" altLang="en-US" sz="2400" dirty="0">
              <a:latin typeface="+mn-lt"/>
              <a:ea typeface="GB Pinyinok-D"/>
              <a:cs typeface="GB Pinyinok-D"/>
            </a:endParaRP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744538" y="5446713"/>
            <a:ext cx="36258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400" dirty="0">
                <a:latin typeface="+mn-lt"/>
                <a:ea typeface="GB Pinyinok-D"/>
                <a:cs typeface="GB Pinyinok-D"/>
              </a:rPr>
              <a:t>to launch an attack</a:t>
            </a:r>
            <a:endParaRPr lang="zh-CN" altLang="en-US" sz="2400" dirty="0">
              <a:latin typeface="+mn-lt"/>
              <a:ea typeface="GB Pinyinok-D"/>
              <a:cs typeface="GB Pinyinok-D"/>
            </a:endParaRP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3525838" y="5446713"/>
            <a:ext cx="3641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400" dirty="0">
                <a:latin typeface="+mn-lt"/>
                <a:ea typeface="GB Pinyinok-D"/>
                <a:cs typeface="GB Pinyinok-D"/>
              </a:rPr>
              <a:t>to reverse a verdict</a:t>
            </a:r>
            <a:endParaRPr lang="zh-CN" altLang="en-US" sz="2400" dirty="0">
              <a:latin typeface="+mn-lt"/>
              <a:ea typeface="GB Pinyinok-D"/>
              <a:cs typeface="GB Pinyinok-D"/>
            </a:endParaRP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8812213" y="5446713"/>
            <a:ext cx="33813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400" dirty="0">
                <a:latin typeface="+mn-lt"/>
                <a:ea typeface="GB Pinyinok-D"/>
                <a:cs typeface="GB Pinyinok-D"/>
              </a:rPr>
              <a:t>work plan</a:t>
            </a:r>
            <a:endParaRPr lang="zh-CN" altLang="en-US" sz="2400" dirty="0">
              <a:latin typeface="+mn-lt"/>
              <a:ea typeface="GB Pinyinok-D"/>
              <a:cs typeface="GB Pinyinok-D"/>
            </a:endParaRP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6494463" y="5446713"/>
            <a:ext cx="2387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400" dirty="0">
                <a:latin typeface="+mn-lt"/>
                <a:ea typeface="GB Pinyinok-D"/>
                <a:cs typeface="GB Pinyinok-D"/>
              </a:rPr>
              <a:t>to loathe</a:t>
            </a:r>
            <a:endParaRPr lang="zh-CN" altLang="en-US" sz="2400" dirty="0">
              <a:latin typeface="+mn-lt"/>
              <a:ea typeface="GB Pinyinok-D"/>
              <a:cs typeface="GB Pinyinok-D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1682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71683" name="组合 8"/>
          <p:cNvGrpSpPr>
            <a:grpSpLocks/>
          </p:cNvGrpSpPr>
          <p:nvPr/>
        </p:nvGrpSpPr>
        <p:grpSpPr bwMode="auto">
          <a:xfrm>
            <a:off x="307975" y="6350"/>
            <a:ext cx="3589338" cy="646113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1" y="6819"/>
              <a:ext cx="356774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/>
              <a:t>1. </a:t>
            </a:r>
            <a:r>
              <a:rPr lang="zh-CN" altLang="en-US" sz="2800" b="1" dirty="0"/>
              <a:t>汉字的笔画</a:t>
            </a:r>
            <a:r>
              <a:rPr lang="zh-CN" altLang="en-US" sz="2800" b="1" dirty="0">
                <a:latin typeface="+mn-ea"/>
                <a:ea typeface="+mn-ea"/>
              </a:rPr>
              <a:t>（</a:t>
            </a:r>
            <a:r>
              <a:rPr lang="en-US" altLang="zh-CN" sz="2800" b="1" dirty="0">
                <a:latin typeface="+mn-ea"/>
                <a:ea typeface="+mn-ea"/>
              </a:rPr>
              <a:t>3</a:t>
            </a:r>
            <a:r>
              <a:rPr lang="zh-CN" altLang="en-US" sz="2800" b="1" dirty="0">
                <a:latin typeface="+mn-ea"/>
                <a:ea typeface="+mn-ea"/>
              </a:rPr>
              <a:t>）</a:t>
            </a:r>
            <a:r>
              <a:rPr lang="en-US" altLang="zh-CN" dirty="0">
                <a:latin typeface="+mn-ea"/>
                <a:ea typeface="+mn-ea"/>
              </a:rPr>
              <a:t>Strokes of Chinese Characters(3)</a:t>
            </a:r>
            <a:endParaRPr lang="zh-CN" altLang="en-US" sz="2800" dirty="0">
              <a:latin typeface="+mn-ea"/>
              <a:ea typeface="+mn-ea"/>
            </a:endParaRPr>
          </a:p>
        </p:txBody>
      </p:sp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527050" y="1651000"/>
          <a:ext cx="11207220" cy="4228739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76778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24965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18978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9942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笔画名称 </a:t>
                      </a:r>
                      <a:r>
                        <a:rPr lang="en-US" altLang="zh-CN" sz="2400" b="1" i="0" dirty="0">
                          <a:latin typeface="Bradley Hand ITC" pitchFamily="66" charset="0"/>
                        </a:rPr>
                        <a:t>Stroke</a:t>
                      </a:r>
                      <a:endParaRPr lang="zh-CN" altLang="en-US" sz="2400" b="1" i="0" dirty="0">
                        <a:latin typeface="Bradley Hand ITC" pitchFamily="66" charset="0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运笔方向 </a:t>
                      </a:r>
                      <a:r>
                        <a:rPr lang="en-US" altLang="zh-CN" sz="2400" dirty="0">
                          <a:latin typeface="Bradley Hand ITC" pitchFamily="66" charset="0"/>
                        </a:rPr>
                        <a:t>Direction</a:t>
                      </a:r>
                      <a:endParaRPr lang="zh-CN" altLang="en-US" sz="2400" dirty="0">
                        <a:latin typeface="Bradley Hand ITC" pitchFamily="66" charset="0"/>
                      </a:endParaRPr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例字 </a:t>
                      </a:r>
                      <a:r>
                        <a:rPr lang="en-US" altLang="zh-CN" sz="2400" dirty="0">
                          <a:latin typeface="Bradley Hand ITC" pitchFamily="66" charset="0"/>
                        </a:rPr>
                        <a:t>Example</a:t>
                      </a:r>
                      <a:r>
                        <a:rPr lang="en-US" altLang="zh-CN" sz="2400" baseline="0" dirty="0">
                          <a:latin typeface="Bradley Hand ITC" pitchFamily="66" charset="0"/>
                        </a:rPr>
                        <a:t> Characters</a:t>
                      </a:r>
                      <a:endParaRPr lang="zh-CN" altLang="en-US" sz="2400" dirty="0">
                        <a:latin typeface="Bradley Hand ITC" pitchFamily="66" charset="0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0242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baseline="0" dirty="0"/>
                        <a:t>横撇</a:t>
                      </a:r>
                      <a:r>
                        <a:rPr lang="zh-CN" altLang="en-US" sz="2400" dirty="0"/>
                        <a:t>    </a:t>
                      </a:r>
                      <a:r>
                        <a:rPr lang="en-US" altLang="zh-CN" sz="2400" b="1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GB Pinyinok-D"/>
                        </a:rPr>
                        <a:t>hénɡpiě</a:t>
                      </a:r>
                      <a:endParaRPr lang="en-US" altLang="zh-CN" sz="2400" b="1" kern="1200" dirty="0">
                        <a:solidFill>
                          <a:schemeClr val="tx1"/>
                        </a:solidFill>
                        <a:latin typeface="GB Pinyinok-D" pitchFamily="2" charset="-122"/>
                        <a:ea typeface="GB Pinyinok-D" pitchFamily="2" charset="-122"/>
                        <a:cs typeface="GB Pinyinok-D"/>
                      </a:endParaRPr>
                    </a:p>
                    <a:p>
                      <a:pPr algn="ctr"/>
                      <a:r>
                        <a:rPr lang="en-US" altLang="zh-CN" sz="2400" dirty="0"/>
                        <a:t>             Horizontal to left-falling</a:t>
                      </a:r>
                      <a:endParaRPr lang="zh-CN" altLang="en-US" sz="24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14350" indent="-514350" algn="l">
                        <a:buNone/>
                      </a:pPr>
                      <a:r>
                        <a:rPr lang="en-US" altLang="zh-CN" sz="2800" b="1" dirty="0">
                          <a:solidFill>
                            <a:srgbClr val="C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    </a:t>
                      </a:r>
                      <a:r>
                        <a:rPr lang="en-US" altLang="zh-CN" sz="2400" b="1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GB Pinyinok-D"/>
                        </a:rPr>
                        <a:t>shuǐ</a:t>
                      </a: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itchFamily="2" charset="-122"/>
                          <a:ea typeface="GB Pinyinok-D" pitchFamily="2" charset="-122"/>
                        </a:rPr>
                        <a:t>     </a:t>
                      </a:r>
                      <a:r>
                        <a:rPr lang="en-US" altLang="zh-CN" sz="24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itchFamily="2" charset="-122"/>
                        </a:rPr>
                        <a:t>water</a:t>
                      </a:r>
                    </a:p>
                    <a:p>
                      <a:pPr marL="457200" indent="-457200" algn="l">
                        <a:buNone/>
                      </a:pPr>
                      <a:r>
                        <a:rPr lang="zh-CN" altLang="en-US" sz="2400" b="1" baseline="0" dirty="0">
                          <a:solidFill>
                            <a:srgbClr val="C000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     </a:t>
                      </a: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     </a:t>
                      </a:r>
                      <a:r>
                        <a:rPr lang="en-US" altLang="zh-CN" sz="2400" b="1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GB Pinyinok-D"/>
                        </a:rPr>
                        <a:t>yòu</a:t>
                      </a: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itchFamily="2" charset="-122"/>
                          <a:ea typeface="GB Pinyinok-D" pitchFamily="2" charset="-122"/>
                        </a:rPr>
                        <a:t>     </a:t>
                      </a:r>
                      <a:r>
                        <a:rPr lang="en-US" altLang="zh-CN" sz="24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itchFamily="2" charset="-122"/>
                        </a:rPr>
                        <a:t>  again</a:t>
                      </a:r>
                      <a:endParaRPr lang="zh-CN" altLang="en-US" sz="24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GB Pinyinok-D" pitchFamily="2" charset="-122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7165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1" dirty="0"/>
                        <a:t>                   撇点   </a:t>
                      </a:r>
                      <a:r>
                        <a:rPr lang="zh-CN" altLang="en-US" sz="2400" b="0" baseline="0" dirty="0"/>
                        <a:t> </a:t>
                      </a:r>
                      <a:r>
                        <a:rPr lang="en-US" altLang="zh-CN" sz="2400" b="0" baseline="0" dirty="0">
                          <a:latin typeface="GB Pinyinok-D" pitchFamily="2" charset="-122"/>
                          <a:ea typeface="GB Pinyinok-D" pitchFamily="2" charset="-122"/>
                        </a:rPr>
                        <a:t> </a:t>
                      </a:r>
                      <a:r>
                        <a:rPr lang="en-US" altLang="zh-CN" sz="2400" b="1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GB Pinyinok-D"/>
                        </a:rPr>
                        <a:t>piědiǎn</a:t>
                      </a:r>
                      <a:endParaRPr lang="en-US" altLang="zh-CN" sz="2400" b="1" kern="1200" dirty="0">
                        <a:solidFill>
                          <a:schemeClr val="tx1"/>
                        </a:solidFill>
                        <a:latin typeface="GB Pinyinok-D" pitchFamily="2" charset="-122"/>
                        <a:ea typeface="GB Pinyinok-D" pitchFamily="2" charset="-122"/>
                        <a:cs typeface="GB Pinyinok-D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dirty="0"/>
                        <a:t>                   left-falling to dot</a:t>
                      </a:r>
                      <a:endParaRPr lang="zh-CN" altLang="en-US" sz="24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baseline="0" dirty="0">
                          <a:solidFill>
                            <a:srgbClr val="C000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   </a:t>
                      </a: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        </a:t>
                      </a:r>
                      <a:r>
                        <a:rPr lang="en-US" altLang="zh-CN" sz="2400" b="1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GB Pinyinok-D"/>
                        </a:rPr>
                        <a:t>nǔ</a:t>
                      </a:r>
                      <a:r>
                        <a:rPr lang="en-US" altLang="zh-CN" sz="2400" b="1" baseline="0" dirty="0">
                          <a:latin typeface="GB Pinyinok-D" pitchFamily="2" charset="-122"/>
                          <a:ea typeface="GB Pinyinok-D" pitchFamily="2" charset="-122"/>
                        </a:rPr>
                        <a:t>  </a:t>
                      </a:r>
                      <a:r>
                        <a:rPr lang="en-US" altLang="zh-CN" sz="2400" b="0" baseline="0" dirty="0">
                          <a:latin typeface="+mn-lt"/>
                          <a:ea typeface="+mn-ea"/>
                        </a:rPr>
                        <a:t>     female, </a:t>
                      </a:r>
                      <a:r>
                        <a:rPr lang="en-US" altLang="zh-CN" sz="2400" baseline="0" dirty="0"/>
                        <a:t>woman</a:t>
                      </a:r>
                    </a:p>
                    <a:p>
                      <a:r>
                        <a:rPr lang="en-US" altLang="zh-CN" sz="2400" b="1" dirty="0">
                          <a:latin typeface="GB Pinyinok-D" pitchFamily="2" charset="-122"/>
                          <a:ea typeface="GB Pinyinok-D" pitchFamily="2" charset="-122"/>
                        </a:rPr>
                        <a:t>         </a:t>
                      </a:r>
                      <a:r>
                        <a:rPr lang="en-US" altLang="zh-CN" sz="2400" b="1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GB Pinyinok-D"/>
                        </a:rPr>
                        <a:t>hǎo</a:t>
                      </a:r>
                      <a:r>
                        <a:rPr lang="en-US" altLang="zh-CN" sz="2400" b="1" dirty="0">
                          <a:latin typeface="GB Pinyinok-D" pitchFamily="2" charset="-122"/>
                          <a:ea typeface="GB Pinyinok-D" pitchFamily="2" charset="-122"/>
                        </a:rPr>
                        <a:t>  </a:t>
                      </a:r>
                      <a:r>
                        <a:rPr lang="en-US" altLang="zh-CN" sz="2400" b="1" baseline="0" dirty="0">
                          <a:latin typeface="GB Pinyinok-D" pitchFamily="2" charset="-122"/>
                          <a:ea typeface="GB Pinyinok-D" pitchFamily="2" charset="-122"/>
                        </a:rPr>
                        <a:t>  </a:t>
                      </a:r>
                      <a:r>
                        <a:rPr lang="en-US" altLang="zh-CN" sz="2400" dirty="0"/>
                        <a:t>good, fine</a:t>
                      </a:r>
                      <a:endParaRPr lang="zh-CN" altLang="en-US" sz="24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6" name="Freeform 40"/>
          <p:cNvSpPr>
            <a:spLocks/>
          </p:cNvSpPr>
          <p:nvPr/>
        </p:nvSpPr>
        <p:spPr bwMode="auto">
          <a:xfrm>
            <a:off x="6284913" y="3009900"/>
            <a:ext cx="430212" cy="631825"/>
          </a:xfrm>
          <a:custGeom>
            <a:avLst/>
            <a:gdLst>
              <a:gd name="T0" fmla="*/ 2147483647 w 10000"/>
              <a:gd name="T1" fmla="*/ 2147483647 h 9803"/>
              <a:gd name="T2" fmla="*/ 2147483647 w 10000"/>
              <a:gd name="T3" fmla="*/ 2147483647 h 9803"/>
              <a:gd name="T4" fmla="*/ 2147483647 w 10000"/>
              <a:gd name="T5" fmla="*/ 2147483647 h 9803"/>
              <a:gd name="T6" fmla="*/ 0 w 10000"/>
              <a:gd name="T7" fmla="*/ 2147483647 h 9803"/>
              <a:gd name="T8" fmla="*/ 0 w 10000"/>
              <a:gd name="T9" fmla="*/ 2147483647 h 9803"/>
              <a:gd name="T10" fmla="*/ 0 w 10000"/>
              <a:gd name="T11" fmla="*/ 2147483647 h 9803"/>
              <a:gd name="T12" fmla="*/ 0 w 10000"/>
              <a:gd name="T13" fmla="*/ 2147483647 h 9803"/>
              <a:gd name="T14" fmla="*/ 2147483647 w 10000"/>
              <a:gd name="T15" fmla="*/ 2147483647 h 9803"/>
              <a:gd name="T16" fmla="*/ 2147483647 w 10000"/>
              <a:gd name="T17" fmla="*/ 2147483647 h 9803"/>
              <a:gd name="T18" fmla="*/ 2147483647 w 10000"/>
              <a:gd name="T19" fmla="*/ 2147483647 h 9803"/>
              <a:gd name="T20" fmla="*/ 2147483647 w 10000"/>
              <a:gd name="T21" fmla="*/ 2147483647 h 9803"/>
              <a:gd name="T22" fmla="*/ 2147483647 w 10000"/>
              <a:gd name="T23" fmla="*/ 2147483647 h 9803"/>
              <a:gd name="T24" fmla="*/ 2147483647 w 10000"/>
              <a:gd name="T25" fmla="*/ 2147483647 h 9803"/>
              <a:gd name="T26" fmla="*/ 2147483647 w 10000"/>
              <a:gd name="T27" fmla="*/ 2147483647 h 9803"/>
              <a:gd name="T28" fmla="*/ 2147483647 w 10000"/>
              <a:gd name="T29" fmla="*/ 2147483647 h 9803"/>
              <a:gd name="T30" fmla="*/ 2147483647 w 10000"/>
              <a:gd name="T31" fmla="*/ 2147483647 h 9803"/>
              <a:gd name="T32" fmla="*/ 2147483647 w 10000"/>
              <a:gd name="T33" fmla="*/ 2147483647 h 9803"/>
              <a:gd name="T34" fmla="*/ 2147483647 w 10000"/>
              <a:gd name="T35" fmla="*/ 2147483647 h 9803"/>
              <a:gd name="T36" fmla="*/ 2147483647 w 10000"/>
              <a:gd name="T37" fmla="*/ 2147483647 h 9803"/>
              <a:gd name="T38" fmla="*/ 2147483647 w 10000"/>
              <a:gd name="T39" fmla="*/ 2147483647 h 9803"/>
              <a:gd name="T40" fmla="*/ 2147483647 w 10000"/>
              <a:gd name="T41" fmla="*/ 2147483647 h 9803"/>
              <a:gd name="T42" fmla="*/ 2147483647 w 10000"/>
              <a:gd name="T43" fmla="*/ 2147483647 h 9803"/>
              <a:gd name="T44" fmla="*/ 2147483647 w 10000"/>
              <a:gd name="T45" fmla="*/ 2147483647 h 9803"/>
              <a:gd name="T46" fmla="*/ 2147483647 w 10000"/>
              <a:gd name="T47" fmla="*/ 2147483647 h 9803"/>
              <a:gd name="T48" fmla="*/ 2147483647 w 10000"/>
              <a:gd name="T49" fmla="*/ 2147483647 h 9803"/>
              <a:gd name="T50" fmla="*/ 2147483647 w 10000"/>
              <a:gd name="T51" fmla="*/ 2147483647 h 9803"/>
              <a:gd name="T52" fmla="*/ 2147483647 w 10000"/>
              <a:gd name="T53" fmla="*/ 0 h 9803"/>
              <a:gd name="T54" fmla="*/ 2147483647 w 10000"/>
              <a:gd name="T55" fmla="*/ 2147483647 h 9803"/>
              <a:gd name="T56" fmla="*/ 2147483647 w 10000"/>
              <a:gd name="T57" fmla="*/ 2147483647 h 9803"/>
              <a:gd name="T58" fmla="*/ 2147483647 w 10000"/>
              <a:gd name="T59" fmla="*/ 2147483647 h 9803"/>
              <a:gd name="T60" fmla="*/ 2147483647 w 10000"/>
              <a:gd name="T61" fmla="*/ 2147483647 h 9803"/>
              <a:gd name="T62" fmla="*/ 2147483647 w 10000"/>
              <a:gd name="T63" fmla="*/ 2147483647 h 9803"/>
              <a:gd name="T64" fmla="*/ 2147483647 w 10000"/>
              <a:gd name="T65" fmla="*/ 2147483647 h 9803"/>
              <a:gd name="T66" fmla="*/ 2147483647 w 10000"/>
              <a:gd name="T67" fmla="*/ 2147483647 h 9803"/>
              <a:gd name="T68" fmla="*/ 2147483647 w 10000"/>
              <a:gd name="T69" fmla="*/ 2147483647 h 9803"/>
              <a:gd name="T70" fmla="*/ 2147483647 w 10000"/>
              <a:gd name="T71" fmla="*/ 2147483647 h 9803"/>
              <a:gd name="T72" fmla="*/ 2147483647 w 10000"/>
              <a:gd name="T73" fmla="*/ 2147483647 h 9803"/>
              <a:gd name="T74" fmla="*/ 2147483647 w 10000"/>
              <a:gd name="T75" fmla="*/ 2147483647 h 9803"/>
              <a:gd name="T76" fmla="*/ 2147483647 w 10000"/>
              <a:gd name="T77" fmla="*/ 2147483647 h 9803"/>
              <a:gd name="T78" fmla="*/ 2147483647 w 10000"/>
              <a:gd name="T79" fmla="*/ 2147483647 h 9803"/>
              <a:gd name="T80" fmla="*/ 2147483647 w 10000"/>
              <a:gd name="T81" fmla="*/ 2147483647 h 9803"/>
              <a:gd name="T82" fmla="*/ 2147483647 w 10000"/>
              <a:gd name="T83" fmla="*/ 2147483647 h 9803"/>
              <a:gd name="T84" fmla="*/ 2147483647 w 10000"/>
              <a:gd name="T85" fmla="*/ 2147483647 h 9803"/>
              <a:gd name="T86" fmla="*/ 2147483647 w 10000"/>
              <a:gd name="T87" fmla="*/ 2147483647 h 9803"/>
              <a:gd name="T88" fmla="*/ 2147483647 w 10000"/>
              <a:gd name="T89" fmla="*/ 2147483647 h 9803"/>
              <a:gd name="T90" fmla="*/ 2147483647 w 10000"/>
              <a:gd name="T91" fmla="*/ 2147483647 h 9803"/>
              <a:gd name="T92" fmla="*/ 2147483647 w 10000"/>
              <a:gd name="T93" fmla="*/ 2147483647 h 9803"/>
              <a:gd name="T94" fmla="*/ 2147483647 w 10000"/>
              <a:gd name="T95" fmla="*/ 2147483647 h 9803"/>
              <a:gd name="T96" fmla="*/ 2147483647 w 10000"/>
              <a:gd name="T97" fmla="*/ 2147483647 h 980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0000"/>
              <a:gd name="T148" fmla="*/ 0 h 9803"/>
              <a:gd name="T149" fmla="*/ 10000 w 10000"/>
              <a:gd name="T150" fmla="*/ 9803 h 980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0000" h="9803">
                <a:moveTo>
                  <a:pt x="1771" y="9212"/>
                </a:moveTo>
                <a:lnTo>
                  <a:pt x="1181" y="9409"/>
                </a:lnTo>
                <a:lnTo>
                  <a:pt x="590" y="9606"/>
                </a:lnTo>
                <a:lnTo>
                  <a:pt x="0" y="9803"/>
                </a:lnTo>
                <a:lnTo>
                  <a:pt x="0" y="9606"/>
                </a:lnTo>
                <a:lnTo>
                  <a:pt x="0" y="9409"/>
                </a:lnTo>
                <a:lnTo>
                  <a:pt x="590" y="9015"/>
                </a:lnTo>
                <a:lnTo>
                  <a:pt x="1181" y="8621"/>
                </a:lnTo>
                <a:lnTo>
                  <a:pt x="1771" y="8226"/>
                </a:lnTo>
                <a:lnTo>
                  <a:pt x="2657" y="7636"/>
                </a:lnTo>
                <a:lnTo>
                  <a:pt x="3247" y="6847"/>
                </a:lnTo>
                <a:lnTo>
                  <a:pt x="4096" y="6059"/>
                </a:lnTo>
                <a:lnTo>
                  <a:pt x="4686" y="5296"/>
                </a:lnTo>
                <a:lnTo>
                  <a:pt x="5572" y="4507"/>
                </a:lnTo>
                <a:cubicBezTo>
                  <a:pt x="5670" y="4244"/>
                  <a:pt x="5769" y="3982"/>
                  <a:pt x="5867" y="3719"/>
                </a:cubicBezTo>
                <a:lnTo>
                  <a:pt x="6458" y="2734"/>
                </a:lnTo>
                <a:lnTo>
                  <a:pt x="6753" y="2340"/>
                </a:lnTo>
                <a:lnTo>
                  <a:pt x="6753" y="2143"/>
                </a:lnTo>
                <a:lnTo>
                  <a:pt x="7048" y="1749"/>
                </a:lnTo>
                <a:lnTo>
                  <a:pt x="7048" y="1552"/>
                </a:lnTo>
                <a:lnTo>
                  <a:pt x="7048" y="1355"/>
                </a:lnTo>
                <a:lnTo>
                  <a:pt x="7048" y="1157"/>
                </a:lnTo>
                <a:lnTo>
                  <a:pt x="7048" y="961"/>
                </a:lnTo>
                <a:lnTo>
                  <a:pt x="9410" y="0"/>
                </a:lnTo>
                <a:lnTo>
                  <a:pt x="9705" y="197"/>
                </a:lnTo>
                <a:lnTo>
                  <a:pt x="10000" y="394"/>
                </a:lnTo>
                <a:lnTo>
                  <a:pt x="10000" y="591"/>
                </a:lnTo>
                <a:lnTo>
                  <a:pt x="9705" y="961"/>
                </a:lnTo>
                <a:lnTo>
                  <a:pt x="9705" y="1157"/>
                </a:lnTo>
                <a:lnTo>
                  <a:pt x="9410" y="1157"/>
                </a:lnTo>
                <a:lnTo>
                  <a:pt x="9410" y="1355"/>
                </a:lnTo>
                <a:lnTo>
                  <a:pt x="9114" y="1552"/>
                </a:lnTo>
                <a:lnTo>
                  <a:pt x="8819" y="1749"/>
                </a:lnTo>
                <a:lnTo>
                  <a:pt x="8819" y="1946"/>
                </a:lnTo>
                <a:lnTo>
                  <a:pt x="8524" y="2340"/>
                </a:lnTo>
                <a:lnTo>
                  <a:pt x="8229" y="2734"/>
                </a:lnTo>
                <a:lnTo>
                  <a:pt x="8229" y="3326"/>
                </a:lnTo>
                <a:lnTo>
                  <a:pt x="7638" y="4113"/>
                </a:lnTo>
                <a:lnTo>
                  <a:pt x="6753" y="5099"/>
                </a:lnTo>
                <a:lnTo>
                  <a:pt x="6162" y="5863"/>
                </a:lnTo>
                <a:lnTo>
                  <a:pt x="5277" y="6651"/>
                </a:lnTo>
                <a:lnTo>
                  <a:pt x="4391" y="7438"/>
                </a:lnTo>
                <a:lnTo>
                  <a:pt x="3506" y="8030"/>
                </a:lnTo>
                <a:lnTo>
                  <a:pt x="2657" y="8621"/>
                </a:lnTo>
                <a:lnTo>
                  <a:pt x="1771" y="9212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" name="Freeform 40"/>
          <p:cNvSpPr>
            <a:spLocks/>
          </p:cNvSpPr>
          <p:nvPr/>
        </p:nvSpPr>
        <p:spPr bwMode="auto">
          <a:xfrm>
            <a:off x="6311900" y="2971800"/>
            <a:ext cx="379413" cy="150813"/>
          </a:xfrm>
          <a:custGeom>
            <a:avLst/>
            <a:gdLst>
              <a:gd name="T0" fmla="*/ 2147483647 w 9676"/>
              <a:gd name="T1" fmla="*/ 2147483647 h 10000"/>
              <a:gd name="T2" fmla="*/ 2147483647 w 9676"/>
              <a:gd name="T3" fmla="*/ 2147483647 h 10000"/>
              <a:gd name="T4" fmla="*/ 2147483647 w 9676"/>
              <a:gd name="T5" fmla="*/ 2147483647 h 10000"/>
              <a:gd name="T6" fmla="*/ 2147483647 w 9676"/>
              <a:gd name="T7" fmla="*/ 2147483647 h 10000"/>
              <a:gd name="T8" fmla="*/ 2147483647 w 9676"/>
              <a:gd name="T9" fmla="*/ 2147483647 h 10000"/>
              <a:gd name="T10" fmla="*/ 2147483647 w 9676"/>
              <a:gd name="T11" fmla="*/ 2147483647 h 10000"/>
              <a:gd name="T12" fmla="*/ 2147483647 w 9676"/>
              <a:gd name="T13" fmla="*/ 2147483647 h 10000"/>
              <a:gd name="T14" fmla="*/ 2147483647 w 9676"/>
              <a:gd name="T15" fmla="*/ 2147483647 h 10000"/>
              <a:gd name="T16" fmla="*/ 2147483647 w 9676"/>
              <a:gd name="T17" fmla="*/ 2147483647 h 10000"/>
              <a:gd name="T18" fmla="*/ 2147483647 w 9676"/>
              <a:gd name="T19" fmla="*/ 2147483647 h 10000"/>
              <a:gd name="T20" fmla="*/ 2147483647 w 9676"/>
              <a:gd name="T21" fmla="*/ 2147483647 h 10000"/>
              <a:gd name="T22" fmla="*/ 2147483647 w 9676"/>
              <a:gd name="T23" fmla="*/ 2147483647 h 10000"/>
              <a:gd name="T24" fmla="*/ 2147483647 w 9676"/>
              <a:gd name="T25" fmla="*/ 2147483647 h 10000"/>
              <a:gd name="T26" fmla="*/ 2147483647 w 9676"/>
              <a:gd name="T27" fmla="*/ 2147483647 h 10000"/>
              <a:gd name="T28" fmla="*/ 2147483647 w 9676"/>
              <a:gd name="T29" fmla="*/ 2147483647 h 10000"/>
              <a:gd name="T30" fmla="*/ 2147483647 w 9676"/>
              <a:gd name="T31" fmla="*/ 2147483647 h 10000"/>
              <a:gd name="T32" fmla="*/ 0 w 9676"/>
              <a:gd name="T33" fmla="*/ 2147483647 h 10000"/>
              <a:gd name="T34" fmla="*/ 0 w 9676"/>
              <a:gd name="T35" fmla="*/ 2147483647 h 10000"/>
              <a:gd name="T36" fmla="*/ 2147483647 w 9676"/>
              <a:gd name="T37" fmla="*/ 2147483647 h 10000"/>
              <a:gd name="T38" fmla="*/ 2147483647 w 9676"/>
              <a:gd name="T39" fmla="*/ 2147483647 h 10000"/>
              <a:gd name="T40" fmla="*/ 2147483647 w 9676"/>
              <a:gd name="T41" fmla="*/ 2147483647 h 10000"/>
              <a:gd name="T42" fmla="*/ 2147483647 w 9676"/>
              <a:gd name="T43" fmla="*/ 2147483647 h 10000"/>
              <a:gd name="T44" fmla="*/ 2147483647 w 9676"/>
              <a:gd name="T45" fmla="*/ 2147483647 h 10000"/>
              <a:gd name="T46" fmla="*/ 2147483647 w 9676"/>
              <a:gd name="T47" fmla="*/ 2147483647 h 10000"/>
              <a:gd name="T48" fmla="*/ 2147483647 w 9676"/>
              <a:gd name="T49" fmla="*/ 2147483647 h 10000"/>
              <a:gd name="T50" fmla="*/ 2147483647 w 9676"/>
              <a:gd name="T51" fmla="*/ 2147483647 h 10000"/>
              <a:gd name="T52" fmla="*/ 2147483647 w 9676"/>
              <a:gd name="T53" fmla="*/ 2147483647 h 10000"/>
              <a:gd name="T54" fmla="*/ 2147483647 w 9676"/>
              <a:gd name="T55" fmla="*/ 2147483647 h 10000"/>
              <a:gd name="T56" fmla="*/ 2147483647 w 9676"/>
              <a:gd name="T57" fmla="*/ 2147483647 h 10000"/>
              <a:gd name="T58" fmla="*/ 2147483647 w 9676"/>
              <a:gd name="T59" fmla="*/ 2147483647 h 10000"/>
              <a:gd name="T60" fmla="*/ 2147483647 w 9676"/>
              <a:gd name="T61" fmla="*/ 0 h 10000"/>
              <a:gd name="T62" fmla="*/ 2147483647 w 9676"/>
              <a:gd name="T63" fmla="*/ 0 h 10000"/>
              <a:gd name="T64" fmla="*/ 2147483647 w 9676"/>
              <a:gd name="T65" fmla="*/ 2147483647 h 10000"/>
              <a:gd name="T66" fmla="*/ 2147483647 w 9676"/>
              <a:gd name="T67" fmla="*/ 2147483647 h 10000"/>
              <a:gd name="T68" fmla="*/ 2147483647 w 9676"/>
              <a:gd name="T69" fmla="*/ 2147483647 h 10000"/>
              <a:gd name="T70" fmla="*/ 2147483647 w 9676"/>
              <a:gd name="T71" fmla="*/ 2147483647 h 1000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9676"/>
              <a:gd name="T109" fmla="*/ 0 h 10000"/>
              <a:gd name="T110" fmla="*/ 9676 w 9676"/>
              <a:gd name="T111" fmla="*/ 10000 h 1000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9676" h="10000">
                <a:moveTo>
                  <a:pt x="7085" y="7477"/>
                </a:moveTo>
                <a:lnTo>
                  <a:pt x="7085" y="6632"/>
                </a:lnTo>
                <a:lnTo>
                  <a:pt x="6437" y="6632"/>
                </a:lnTo>
                <a:lnTo>
                  <a:pt x="5789" y="7477"/>
                </a:lnTo>
                <a:lnTo>
                  <a:pt x="4818" y="8317"/>
                </a:lnTo>
                <a:lnTo>
                  <a:pt x="3846" y="9160"/>
                </a:lnTo>
                <a:lnTo>
                  <a:pt x="2915" y="9160"/>
                </a:lnTo>
                <a:lnTo>
                  <a:pt x="2591" y="10000"/>
                </a:lnTo>
                <a:lnTo>
                  <a:pt x="2268" y="10000"/>
                </a:lnTo>
                <a:lnTo>
                  <a:pt x="1944" y="10000"/>
                </a:lnTo>
                <a:lnTo>
                  <a:pt x="1620" y="9160"/>
                </a:lnTo>
                <a:lnTo>
                  <a:pt x="1296" y="9160"/>
                </a:lnTo>
                <a:lnTo>
                  <a:pt x="648" y="7477"/>
                </a:lnTo>
                <a:cubicBezTo>
                  <a:pt x="541" y="7195"/>
                  <a:pt x="433" y="6914"/>
                  <a:pt x="325" y="6632"/>
                </a:cubicBezTo>
                <a:lnTo>
                  <a:pt x="0" y="5783"/>
                </a:lnTo>
                <a:lnTo>
                  <a:pt x="325" y="5051"/>
                </a:lnTo>
                <a:lnTo>
                  <a:pt x="648" y="5051"/>
                </a:lnTo>
                <a:lnTo>
                  <a:pt x="1620" y="5051"/>
                </a:lnTo>
                <a:lnTo>
                  <a:pt x="1944" y="5051"/>
                </a:lnTo>
                <a:lnTo>
                  <a:pt x="2591" y="5051"/>
                </a:lnTo>
                <a:lnTo>
                  <a:pt x="3522" y="5051"/>
                </a:lnTo>
                <a:lnTo>
                  <a:pt x="4494" y="4210"/>
                </a:lnTo>
                <a:lnTo>
                  <a:pt x="5465" y="3369"/>
                </a:lnTo>
                <a:lnTo>
                  <a:pt x="6437" y="3369"/>
                </a:lnTo>
                <a:lnTo>
                  <a:pt x="7085" y="2531"/>
                </a:lnTo>
                <a:cubicBezTo>
                  <a:pt x="7192" y="2248"/>
                  <a:pt x="7301" y="1966"/>
                  <a:pt x="7408" y="1683"/>
                </a:cubicBezTo>
                <a:lnTo>
                  <a:pt x="7732" y="847"/>
                </a:lnTo>
                <a:lnTo>
                  <a:pt x="8056" y="0"/>
                </a:lnTo>
                <a:lnTo>
                  <a:pt x="8380" y="0"/>
                </a:lnTo>
                <a:lnTo>
                  <a:pt x="8380" y="847"/>
                </a:lnTo>
                <a:lnTo>
                  <a:pt x="9028" y="1683"/>
                </a:lnTo>
                <a:lnTo>
                  <a:pt x="9351" y="1683"/>
                </a:lnTo>
                <a:cubicBezTo>
                  <a:pt x="9459" y="1966"/>
                  <a:pt x="9568" y="2248"/>
                  <a:pt x="9676" y="2531"/>
                </a:cubicBez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52"/>
          <p:cNvSpPr>
            <a:spLocks/>
          </p:cNvSpPr>
          <p:nvPr/>
        </p:nvSpPr>
        <p:spPr bwMode="auto">
          <a:xfrm>
            <a:off x="6284913" y="5037138"/>
            <a:ext cx="407987" cy="369887"/>
          </a:xfrm>
          <a:custGeom>
            <a:avLst/>
            <a:gdLst>
              <a:gd name="T0" fmla="*/ 2147483647 w 10000"/>
              <a:gd name="T1" fmla="*/ 0 h 10000"/>
              <a:gd name="T2" fmla="*/ 2147483647 w 10000"/>
              <a:gd name="T3" fmla="*/ 2147483647 h 10000"/>
              <a:gd name="T4" fmla="*/ 2147483647 w 10000"/>
              <a:gd name="T5" fmla="*/ 2147483647 h 10000"/>
              <a:gd name="T6" fmla="*/ 2147483647 w 10000"/>
              <a:gd name="T7" fmla="*/ 2147483647 h 10000"/>
              <a:gd name="T8" fmla="*/ 2147483647 w 10000"/>
              <a:gd name="T9" fmla="*/ 2147483647 h 10000"/>
              <a:gd name="T10" fmla="*/ 2147483647 w 10000"/>
              <a:gd name="T11" fmla="*/ 2147483647 h 10000"/>
              <a:gd name="T12" fmla="*/ 2147483647 w 10000"/>
              <a:gd name="T13" fmla="*/ 2147483647 h 10000"/>
              <a:gd name="T14" fmla="*/ 2147483647 w 10000"/>
              <a:gd name="T15" fmla="*/ 2147483647 h 10000"/>
              <a:gd name="T16" fmla="*/ 2147483647 w 10000"/>
              <a:gd name="T17" fmla="*/ 2147483647 h 10000"/>
              <a:gd name="T18" fmla="*/ 2147483647 w 10000"/>
              <a:gd name="T19" fmla="*/ 2147483647 h 10000"/>
              <a:gd name="T20" fmla="*/ 2147483647 w 10000"/>
              <a:gd name="T21" fmla="*/ 2147483647 h 10000"/>
              <a:gd name="T22" fmla="*/ 2147483647 w 10000"/>
              <a:gd name="T23" fmla="*/ 2147483647 h 10000"/>
              <a:gd name="T24" fmla="*/ 2147483647 w 10000"/>
              <a:gd name="T25" fmla="*/ 2147483647 h 10000"/>
              <a:gd name="T26" fmla="*/ 2147483647 w 10000"/>
              <a:gd name="T27" fmla="*/ 2147483647 h 10000"/>
              <a:gd name="T28" fmla="*/ 2147483647 w 10000"/>
              <a:gd name="T29" fmla="*/ 2147483647 h 10000"/>
              <a:gd name="T30" fmla="*/ 2147483647 w 10000"/>
              <a:gd name="T31" fmla="*/ 2147483647 h 10000"/>
              <a:gd name="T32" fmla="*/ 2147483647 w 10000"/>
              <a:gd name="T33" fmla="*/ 2147483647 h 10000"/>
              <a:gd name="T34" fmla="*/ 2147483647 w 10000"/>
              <a:gd name="T35" fmla="*/ 2147483647 h 10000"/>
              <a:gd name="T36" fmla="*/ 2147483647 w 10000"/>
              <a:gd name="T37" fmla="*/ 2147483647 h 10000"/>
              <a:gd name="T38" fmla="*/ 2147483647 w 10000"/>
              <a:gd name="T39" fmla="*/ 2147483647 h 10000"/>
              <a:gd name="T40" fmla="*/ 2147483647 w 10000"/>
              <a:gd name="T41" fmla="*/ 2147483647 h 10000"/>
              <a:gd name="T42" fmla="*/ 2147483647 w 10000"/>
              <a:gd name="T43" fmla="*/ 2147483647 h 10000"/>
              <a:gd name="T44" fmla="*/ 2147483647 w 10000"/>
              <a:gd name="T45" fmla="*/ 2147483647 h 10000"/>
              <a:gd name="T46" fmla="*/ 2147483647 w 10000"/>
              <a:gd name="T47" fmla="*/ 2147483647 h 10000"/>
              <a:gd name="T48" fmla="*/ 2147483647 w 10000"/>
              <a:gd name="T49" fmla="*/ 2147483647 h 10000"/>
              <a:gd name="T50" fmla="*/ 2147483647 w 10000"/>
              <a:gd name="T51" fmla="*/ 2147483647 h 10000"/>
              <a:gd name="T52" fmla="*/ 2147483647 w 10000"/>
              <a:gd name="T53" fmla="*/ 2147483647 h 10000"/>
              <a:gd name="T54" fmla="*/ 2147483647 w 10000"/>
              <a:gd name="T55" fmla="*/ 2147483647 h 10000"/>
              <a:gd name="T56" fmla="*/ 2147483647 w 10000"/>
              <a:gd name="T57" fmla="*/ 2147483647 h 10000"/>
              <a:gd name="T58" fmla="*/ 2147483647 w 10000"/>
              <a:gd name="T59" fmla="*/ 2147483647 h 10000"/>
              <a:gd name="T60" fmla="*/ 2147483647 w 10000"/>
              <a:gd name="T61" fmla="*/ 2147483647 h 10000"/>
              <a:gd name="T62" fmla="*/ 2147483647 w 10000"/>
              <a:gd name="T63" fmla="*/ 2147483647 h 10000"/>
              <a:gd name="T64" fmla="*/ 2147483647 w 10000"/>
              <a:gd name="T65" fmla="*/ 2147483647 h 10000"/>
              <a:gd name="T66" fmla="*/ 2147483647 w 10000"/>
              <a:gd name="T67" fmla="*/ 2147483647 h 10000"/>
              <a:gd name="T68" fmla="*/ 2147483647 w 10000"/>
              <a:gd name="T69" fmla="*/ 2147483647 h 10000"/>
              <a:gd name="T70" fmla="*/ 2147483647 w 10000"/>
              <a:gd name="T71" fmla="*/ 2147483647 h 10000"/>
              <a:gd name="T72" fmla="*/ 2147483647 w 10000"/>
              <a:gd name="T73" fmla="*/ 2147483647 h 10000"/>
              <a:gd name="T74" fmla="*/ 2147483647 w 10000"/>
              <a:gd name="T75" fmla="*/ 2147483647 h 10000"/>
              <a:gd name="T76" fmla="*/ 2147483647 w 10000"/>
              <a:gd name="T77" fmla="*/ 2147483647 h 10000"/>
              <a:gd name="T78" fmla="*/ 2147483647 w 10000"/>
              <a:gd name="T79" fmla="*/ 2147483647 h 10000"/>
              <a:gd name="T80" fmla="*/ 2147483647 w 10000"/>
              <a:gd name="T81" fmla="*/ 2147483647 h 10000"/>
              <a:gd name="T82" fmla="*/ 2147483647 w 10000"/>
              <a:gd name="T83" fmla="*/ 2147483647 h 10000"/>
              <a:gd name="T84" fmla="*/ 2147483647 w 10000"/>
              <a:gd name="T85" fmla="*/ 2147483647 h 10000"/>
              <a:gd name="T86" fmla="*/ 2147483647 w 10000"/>
              <a:gd name="T87" fmla="*/ 2147483647 h 10000"/>
              <a:gd name="T88" fmla="*/ 0 w 10000"/>
              <a:gd name="T89" fmla="*/ 2147483647 h 10000"/>
              <a:gd name="T90" fmla="*/ 0 w 10000"/>
              <a:gd name="T91" fmla="*/ 2147483647 h 10000"/>
              <a:gd name="T92" fmla="*/ 0 w 10000"/>
              <a:gd name="T93" fmla="*/ 2147483647 h 10000"/>
              <a:gd name="T94" fmla="*/ 0 w 10000"/>
              <a:gd name="T95" fmla="*/ 2147483647 h 100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0000"/>
              <a:gd name="T145" fmla="*/ 0 h 10000"/>
              <a:gd name="T146" fmla="*/ 10000 w 10000"/>
              <a:gd name="T147" fmla="*/ 10000 h 10000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0000" h="10000">
                <a:moveTo>
                  <a:pt x="933" y="0"/>
                </a:moveTo>
                <a:lnTo>
                  <a:pt x="933" y="263"/>
                </a:lnTo>
                <a:lnTo>
                  <a:pt x="933" y="515"/>
                </a:lnTo>
                <a:lnTo>
                  <a:pt x="1166" y="772"/>
                </a:lnTo>
                <a:lnTo>
                  <a:pt x="1633" y="1004"/>
                </a:lnTo>
                <a:lnTo>
                  <a:pt x="1866" y="1263"/>
                </a:lnTo>
                <a:lnTo>
                  <a:pt x="2566" y="1522"/>
                </a:lnTo>
                <a:lnTo>
                  <a:pt x="3265" y="2033"/>
                </a:lnTo>
                <a:lnTo>
                  <a:pt x="3965" y="2547"/>
                </a:lnTo>
                <a:lnTo>
                  <a:pt x="4898" y="3323"/>
                </a:lnTo>
                <a:lnTo>
                  <a:pt x="5831" y="3839"/>
                </a:lnTo>
                <a:lnTo>
                  <a:pt x="6764" y="4355"/>
                </a:lnTo>
                <a:lnTo>
                  <a:pt x="7464" y="4870"/>
                </a:lnTo>
                <a:lnTo>
                  <a:pt x="8163" y="5387"/>
                </a:lnTo>
                <a:lnTo>
                  <a:pt x="8630" y="5904"/>
                </a:lnTo>
                <a:lnTo>
                  <a:pt x="9096" y="6166"/>
                </a:lnTo>
                <a:cubicBezTo>
                  <a:pt x="9174" y="6336"/>
                  <a:pt x="9251" y="6508"/>
                  <a:pt x="9329" y="6677"/>
                </a:cubicBezTo>
                <a:lnTo>
                  <a:pt x="9534" y="6938"/>
                </a:lnTo>
                <a:cubicBezTo>
                  <a:pt x="9612" y="7099"/>
                  <a:pt x="9689" y="7262"/>
                  <a:pt x="9767" y="7423"/>
                </a:cubicBezTo>
                <a:cubicBezTo>
                  <a:pt x="9845" y="7594"/>
                  <a:pt x="9922" y="7767"/>
                  <a:pt x="10000" y="7937"/>
                </a:cubicBezTo>
                <a:lnTo>
                  <a:pt x="10000" y="8452"/>
                </a:lnTo>
                <a:lnTo>
                  <a:pt x="10000" y="8968"/>
                </a:lnTo>
                <a:lnTo>
                  <a:pt x="9767" y="9484"/>
                </a:lnTo>
                <a:lnTo>
                  <a:pt x="9767" y="9745"/>
                </a:lnTo>
                <a:lnTo>
                  <a:pt x="9767" y="10000"/>
                </a:lnTo>
                <a:lnTo>
                  <a:pt x="9534" y="10000"/>
                </a:lnTo>
                <a:lnTo>
                  <a:pt x="9534" y="9745"/>
                </a:lnTo>
                <a:lnTo>
                  <a:pt x="9329" y="9745"/>
                </a:lnTo>
                <a:lnTo>
                  <a:pt x="9096" y="9484"/>
                </a:lnTo>
                <a:lnTo>
                  <a:pt x="8630" y="8968"/>
                </a:lnTo>
                <a:lnTo>
                  <a:pt x="8397" y="8707"/>
                </a:lnTo>
                <a:lnTo>
                  <a:pt x="7930" y="8194"/>
                </a:lnTo>
                <a:lnTo>
                  <a:pt x="7464" y="7676"/>
                </a:lnTo>
                <a:lnTo>
                  <a:pt x="6297" y="6415"/>
                </a:lnTo>
                <a:lnTo>
                  <a:pt x="5131" y="5387"/>
                </a:lnTo>
                <a:lnTo>
                  <a:pt x="3965" y="4355"/>
                </a:lnTo>
                <a:lnTo>
                  <a:pt x="2799" y="3323"/>
                </a:lnTo>
                <a:lnTo>
                  <a:pt x="2099" y="2810"/>
                </a:lnTo>
                <a:lnTo>
                  <a:pt x="1633" y="2295"/>
                </a:lnTo>
                <a:lnTo>
                  <a:pt x="1166" y="2033"/>
                </a:lnTo>
                <a:lnTo>
                  <a:pt x="700" y="1522"/>
                </a:lnTo>
                <a:lnTo>
                  <a:pt x="466" y="1263"/>
                </a:lnTo>
                <a:lnTo>
                  <a:pt x="233" y="1004"/>
                </a:lnTo>
                <a:lnTo>
                  <a:pt x="0" y="1004"/>
                </a:lnTo>
                <a:lnTo>
                  <a:pt x="0" y="772"/>
                </a:lnTo>
                <a:lnTo>
                  <a:pt x="0" y="515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Freeform 52"/>
          <p:cNvSpPr>
            <a:spLocks/>
          </p:cNvSpPr>
          <p:nvPr/>
        </p:nvSpPr>
        <p:spPr bwMode="auto">
          <a:xfrm>
            <a:off x="6284913" y="4506913"/>
            <a:ext cx="161925" cy="577850"/>
          </a:xfrm>
          <a:custGeom>
            <a:avLst/>
            <a:gdLst>
              <a:gd name="T0" fmla="*/ 2147483647 w 10000"/>
              <a:gd name="T1" fmla="*/ 2147483647 h 9837"/>
              <a:gd name="T2" fmla="*/ 2147483647 w 10000"/>
              <a:gd name="T3" fmla="*/ 2147483647 h 9837"/>
              <a:gd name="T4" fmla="*/ 2147483647 w 10000"/>
              <a:gd name="T5" fmla="*/ 2147483647 h 9837"/>
              <a:gd name="T6" fmla="*/ 2147483647 w 10000"/>
              <a:gd name="T7" fmla="*/ 2147483647 h 9837"/>
              <a:gd name="T8" fmla="*/ 2147483647 w 10000"/>
              <a:gd name="T9" fmla="*/ 2147483647 h 9837"/>
              <a:gd name="T10" fmla="*/ 2147483647 w 10000"/>
              <a:gd name="T11" fmla="*/ 2147483647 h 9837"/>
              <a:gd name="T12" fmla="*/ 2147483647 w 10000"/>
              <a:gd name="T13" fmla="*/ 2147483647 h 9837"/>
              <a:gd name="T14" fmla="*/ 2147483647 w 10000"/>
              <a:gd name="T15" fmla="*/ 2147483647 h 9837"/>
              <a:gd name="T16" fmla="*/ 2147483647 w 10000"/>
              <a:gd name="T17" fmla="*/ 2147483647 h 9837"/>
              <a:gd name="T18" fmla="*/ 2147483647 w 10000"/>
              <a:gd name="T19" fmla="*/ 2147483647 h 9837"/>
              <a:gd name="T20" fmla="*/ 2147483647 w 10000"/>
              <a:gd name="T21" fmla="*/ 2147483647 h 9837"/>
              <a:gd name="T22" fmla="*/ 2147483647 w 10000"/>
              <a:gd name="T23" fmla="*/ 2147483647 h 9837"/>
              <a:gd name="T24" fmla="*/ 2147483647 w 10000"/>
              <a:gd name="T25" fmla="*/ 2147483647 h 9837"/>
              <a:gd name="T26" fmla="*/ 2147483647 w 10000"/>
              <a:gd name="T27" fmla="*/ 2147483647 h 9837"/>
              <a:gd name="T28" fmla="*/ 2147483647 w 10000"/>
              <a:gd name="T29" fmla="*/ 2147483647 h 9837"/>
              <a:gd name="T30" fmla="*/ 2147483647 w 10000"/>
              <a:gd name="T31" fmla="*/ 2147483647 h 9837"/>
              <a:gd name="T32" fmla="*/ 2147483647 w 10000"/>
              <a:gd name="T33" fmla="*/ 0 h 9837"/>
              <a:gd name="T34" fmla="*/ 2147483647 w 10000"/>
              <a:gd name="T35" fmla="*/ 0 h 9837"/>
              <a:gd name="T36" fmla="*/ 2147483647 w 10000"/>
              <a:gd name="T37" fmla="*/ 0 h 9837"/>
              <a:gd name="T38" fmla="*/ 2147483647 w 10000"/>
              <a:gd name="T39" fmla="*/ 0 h 9837"/>
              <a:gd name="T40" fmla="*/ 2147483647 w 10000"/>
              <a:gd name="T41" fmla="*/ 2147483647 h 9837"/>
              <a:gd name="T42" fmla="*/ 2147483647 w 10000"/>
              <a:gd name="T43" fmla="*/ 2147483647 h 9837"/>
              <a:gd name="T44" fmla="*/ 2147483647 w 10000"/>
              <a:gd name="T45" fmla="*/ 2147483647 h 9837"/>
              <a:gd name="T46" fmla="*/ 2147483647 w 10000"/>
              <a:gd name="T47" fmla="*/ 2147483647 h 9837"/>
              <a:gd name="T48" fmla="*/ 2147483647 w 10000"/>
              <a:gd name="T49" fmla="*/ 2147483647 h 9837"/>
              <a:gd name="T50" fmla="*/ 2147483647 w 10000"/>
              <a:gd name="T51" fmla="*/ 2147483647 h 9837"/>
              <a:gd name="T52" fmla="*/ 2147483647 w 10000"/>
              <a:gd name="T53" fmla="*/ 2147483647 h 9837"/>
              <a:gd name="T54" fmla="*/ 2147483647 w 10000"/>
              <a:gd name="T55" fmla="*/ 2147483647 h 9837"/>
              <a:gd name="T56" fmla="*/ 2147483647 w 10000"/>
              <a:gd name="T57" fmla="*/ 2147483647 h 9837"/>
              <a:gd name="T58" fmla="*/ 2147483647 w 10000"/>
              <a:gd name="T59" fmla="*/ 2147483647 h 9837"/>
              <a:gd name="T60" fmla="*/ 2147483647 w 10000"/>
              <a:gd name="T61" fmla="*/ 2147483647 h 9837"/>
              <a:gd name="T62" fmla="*/ 2147483647 w 10000"/>
              <a:gd name="T63" fmla="*/ 2147483647 h 9837"/>
              <a:gd name="T64" fmla="*/ 2147483647 w 10000"/>
              <a:gd name="T65" fmla="*/ 2147483647 h 9837"/>
              <a:gd name="T66" fmla="*/ 2147483647 w 10000"/>
              <a:gd name="T67" fmla="*/ 2147483647 h 9837"/>
              <a:gd name="T68" fmla="*/ 2147483647 w 10000"/>
              <a:gd name="T69" fmla="*/ 2147483647 h 9837"/>
              <a:gd name="T70" fmla="*/ 2147483647 w 10000"/>
              <a:gd name="T71" fmla="*/ 2147483647 h 9837"/>
              <a:gd name="T72" fmla="*/ 2147483647 w 10000"/>
              <a:gd name="T73" fmla="*/ 2147483647 h 9837"/>
              <a:gd name="T74" fmla="*/ 2147483647 w 10000"/>
              <a:gd name="T75" fmla="*/ 2147483647 h 9837"/>
              <a:gd name="T76" fmla="*/ 2147483647 w 10000"/>
              <a:gd name="T77" fmla="*/ 2147483647 h 9837"/>
              <a:gd name="T78" fmla="*/ 2147483647 w 10000"/>
              <a:gd name="T79" fmla="*/ 2147483647 h 9837"/>
              <a:gd name="T80" fmla="*/ 2147483647 w 10000"/>
              <a:gd name="T81" fmla="*/ 2147483647 h 9837"/>
              <a:gd name="T82" fmla="*/ 2147483647 w 10000"/>
              <a:gd name="T83" fmla="*/ 2147483647 h 9837"/>
              <a:gd name="T84" fmla="*/ 2147483647 w 10000"/>
              <a:gd name="T85" fmla="*/ 2147483647 h 9837"/>
              <a:gd name="T86" fmla="*/ 2147483647 w 10000"/>
              <a:gd name="T87" fmla="*/ 2147483647 h 9837"/>
              <a:gd name="T88" fmla="*/ 2147483647 w 10000"/>
              <a:gd name="T89" fmla="*/ 2147483647 h 9837"/>
              <a:gd name="T90" fmla="*/ 2147483647 w 10000"/>
              <a:gd name="T91" fmla="*/ 2147483647 h 9837"/>
              <a:gd name="T92" fmla="*/ 2147483647 w 10000"/>
              <a:gd name="T93" fmla="*/ 2147483647 h 9837"/>
              <a:gd name="T94" fmla="*/ 2147483647 w 10000"/>
              <a:gd name="T95" fmla="*/ 2147483647 h 9837"/>
              <a:gd name="T96" fmla="*/ 2147483647 w 10000"/>
              <a:gd name="T97" fmla="*/ 2147483647 h 9837"/>
              <a:gd name="T98" fmla="*/ 0 w 10000"/>
              <a:gd name="T99" fmla="*/ 2147483647 h 9837"/>
              <a:gd name="T100" fmla="*/ 0 w 10000"/>
              <a:gd name="T101" fmla="*/ 2147483647 h 9837"/>
              <a:gd name="T102" fmla="*/ 0 w 10000"/>
              <a:gd name="T103" fmla="*/ 2147483647 h 9837"/>
              <a:gd name="T104" fmla="*/ 0 w 10000"/>
              <a:gd name="T105" fmla="*/ 2147483647 h 9837"/>
              <a:gd name="T106" fmla="*/ 0 w 10000"/>
              <a:gd name="T107" fmla="*/ 2147483647 h 9837"/>
              <a:gd name="T108" fmla="*/ 0 w 10000"/>
              <a:gd name="T109" fmla="*/ 2147483647 h 9837"/>
              <a:gd name="T110" fmla="*/ 2147483647 w 10000"/>
              <a:gd name="T111" fmla="*/ 2147483647 h 9837"/>
              <a:gd name="T112" fmla="*/ 2147483647 w 10000"/>
              <a:gd name="T113" fmla="*/ 2147483647 h 9837"/>
              <a:gd name="T114" fmla="*/ 2147483647 w 10000"/>
              <a:gd name="T115" fmla="*/ 2147483647 h 9837"/>
              <a:gd name="T116" fmla="*/ 2147483647 w 10000"/>
              <a:gd name="T117" fmla="*/ 2147483647 h 9837"/>
              <a:gd name="T118" fmla="*/ 2147483647 w 10000"/>
              <a:gd name="T119" fmla="*/ 2147483647 h 983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000"/>
              <a:gd name="T181" fmla="*/ 0 h 9837"/>
              <a:gd name="T182" fmla="*/ 10000 w 10000"/>
              <a:gd name="T183" fmla="*/ 9837 h 983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000" h="9837">
                <a:moveTo>
                  <a:pt x="1766" y="6936"/>
                </a:moveTo>
                <a:lnTo>
                  <a:pt x="2941" y="5658"/>
                </a:lnTo>
                <a:cubicBezTo>
                  <a:pt x="3137" y="5280"/>
                  <a:pt x="3334" y="4905"/>
                  <a:pt x="3526" y="4524"/>
                </a:cubicBezTo>
                <a:lnTo>
                  <a:pt x="4116" y="3550"/>
                </a:lnTo>
                <a:lnTo>
                  <a:pt x="4707" y="2575"/>
                </a:lnTo>
                <a:lnTo>
                  <a:pt x="4707" y="2090"/>
                </a:lnTo>
                <a:lnTo>
                  <a:pt x="5295" y="1784"/>
                </a:lnTo>
                <a:lnTo>
                  <a:pt x="5295" y="1459"/>
                </a:lnTo>
                <a:lnTo>
                  <a:pt x="5295" y="1137"/>
                </a:lnTo>
                <a:lnTo>
                  <a:pt x="5295" y="973"/>
                </a:lnTo>
                <a:lnTo>
                  <a:pt x="5295" y="649"/>
                </a:lnTo>
                <a:lnTo>
                  <a:pt x="4707" y="649"/>
                </a:lnTo>
                <a:lnTo>
                  <a:pt x="4707" y="486"/>
                </a:lnTo>
                <a:lnTo>
                  <a:pt x="4116" y="324"/>
                </a:lnTo>
                <a:lnTo>
                  <a:pt x="4116" y="164"/>
                </a:lnTo>
                <a:lnTo>
                  <a:pt x="4116" y="0"/>
                </a:lnTo>
                <a:lnTo>
                  <a:pt x="4707" y="0"/>
                </a:lnTo>
                <a:lnTo>
                  <a:pt x="5879" y="0"/>
                </a:lnTo>
                <a:lnTo>
                  <a:pt x="7057" y="164"/>
                </a:lnTo>
                <a:lnTo>
                  <a:pt x="8232" y="324"/>
                </a:lnTo>
                <a:lnTo>
                  <a:pt x="9413" y="486"/>
                </a:lnTo>
                <a:lnTo>
                  <a:pt x="10000" y="649"/>
                </a:lnTo>
                <a:lnTo>
                  <a:pt x="10000" y="811"/>
                </a:lnTo>
                <a:lnTo>
                  <a:pt x="10000" y="1137"/>
                </a:lnTo>
                <a:lnTo>
                  <a:pt x="9413" y="1619"/>
                </a:lnTo>
                <a:lnTo>
                  <a:pt x="9413" y="1784"/>
                </a:lnTo>
                <a:lnTo>
                  <a:pt x="8822" y="2090"/>
                </a:lnTo>
                <a:lnTo>
                  <a:pt x="8822" y="2252"/>
                </a:lnTo>
                <a:lnTo>
                  <a:pt x="8822" y="2575"/>
                </a:lnTo>
                <a:lnTo>
                  <a:pt x="8232" y="2903"/>
                </a:lnTo>
                <a:lnTo>
                  <a:pt x="8232" y="3226"/>
                </a:lnTo>
                <a:lnTo>
                  <a:pt x="7645" y="3714"/>
                </a:lnTo>
                <a:lnTo>
                  <a:pt x="6471" y="5658"/>
                </a:lnTo>
                <a:lnTo>
                  <a:pt x="4116" y="7260"/>
                </a:lnTo>
                <a:lnTo>
                  <a:pt x="4116" y="7748"/>
                </a:lnTo>
                <a:lnTo>
                  <a:pt x="3526" y="8070"/>
                </a:lnTo>
                <a:lnTo>
                  <a:pt x="2941" y="8398"/>
                </a:lnTo>
                <a:lnTo>
                  <a:pt x="2941" y="8722"/>
                </a:lnTo>
                <a:lnTo>
                  <a:pt x="2349" y="8884"/>
                </a:lnTo>
                <a:lnTo>
                  <a:pt x="2349" y="9043"/>
                </a:lnTo>
                <a:lnTo>
                  <a:pt x="2349" y="9209"/>
                </a:lnTo>
                <a:lnTo>
                  <a:pt x="2349" y="9370"/>
                </a:lnTo>
                <a:lnTo>
                  <a:pt x="2941" y="9536"/>
                </a:lnTo>
                <a:lnTo>
                  <a:pt x="1180" y="9837"/>
                </a:lnTo>
                <a:lnTo>
                  <a:pt x="587" y="9676"/>
                </a:lnTo>
                <a:lnTo>
                  <a:pt x="0" y="9676"/>
                </a:lnTo>
                <a:lnTo>
                  <a:pt x="0" y="9536"/>
                </a:lnTo>
                <a:lnTo>
                  <a:pt x="0" y="9370"/>
                </a:lnTo>
                <a:lnTo>
                  <a:pt x="0" y="9209"/>
                </a:lnTo>
                <a:lnTo>
                  <a:pt x="0" y="8884"/>
                </a:lnTo>
                <a:lnTo>
                  <a:pt x="587" y="8398"/>
                </a:lnTo>
                <a:lnTo>
                  <a:pt x="587" y="8070"/>
                </a:lnTo>
                <a:lnTo>
                  <a:pt x="1180" y="7421"/>
                </a:lnTo>
                <a:lnTo>
                  <a:pt x="1766" y="6936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" name="组合 35"/>
          <p:cNvGrpSpPr>
            <a:grpSpLocks noChangeAspect="1"/>
          </p:cNvGrpSpPr>
          <p:nvPr/>
        </p:nvGrpSpPr>
        <p:grpSpPr>
          <a:xfrm>
            <a:off x="1280576" y="3104690"/>
            <a:ext cx="231528" cy="360000"/>
            <a:chOff x="3860683" y="4157764"/>
            <a:chExt cx="430213" cy="668930"/>
          </a:xfrm>
          <a:solidFill>
            <a:srgbClr val="C00000"/>
          </a:solidFill>
        </p:grpSpPr>
        <p:sp>
          <p:nvSpPr>
            <p:cNvPr id="31" name="Freeform 40"/>
            <p:cNvSpPr>
              <a:spLocks/>
            </p:cNvSpPr>
            <p:nvPr/>
          </p:nvSpPr>
          <p:spPr bwMode="auto">
            <a:xfrm>
              <a:off x="3860683" y="4194856"/>
              <a:ext cx="430213" cy="631838"/>
            </a:xfrm>
            <a:custGeom>
              <a:avLst/>
              <a:gdLst>
                <a:gd name="connsiteX0" fmla="*/ 1771 w 10000"/>
                <a:gd name="connsiteY0" fmla="*/ 9431 h 10000"/>
                <a:gd name="connsiteX1" fmla="*/ 1181 w 10000"/>
                <a:gd name="connsiteY1" fmla="*/ 9621 h 10000"/>
                <a:gd name="connsiteX2" fmla="*/ 590 w 10000"/>
                <a:gd name="connsiteY2" fmla="*/ 9810 h 10000"/>
                <a:gd name="connsiteX3" fmla="*/ 0 w 10000"/>
                <a:gd name="connsiteY3" fmla="*/ 10000 h 10000"/>
                <a:gd name="connsiteX4" fmla="*/ 0 w 10000"/>
                <a:gd name="connsiteY4" fmla="*/ 10000 h 10000"/>
                <a:gd name="connsiteX5" fmla="*/ 0 w 10000"/>
                <a:gd name="connsiteY5" fmla="*/ 9810 h 10000"/>
                <a:gd name="connsiteX6" fmla="*/ 0 w 10000"/>
                <a:gd name="connsiteY6" fmla="*/ 9621 h 10000"/>
                <a:gd name="connsiteX7" fmla="*/ 590 w 10000"/>
                <a:gd name="connsiteY7" fmla="*/ 9242 h 10000"/>
                <a:gd name="connsiteX8" fmla="*/ 1181 w 10000"/>
                <a:gd name="connsiteY8" fmla="*/ 8863 h 10000"/>
                <a:gd name="connsiteX9" fmla="*/ 1771 w 10000"/>
                <a:gd name="connsiteY9" fmla="*/ 8483 h 10000"/>
                <a:gd name="connsiteX10" fmla="*/ 2657 w 10000"/>
                <a:gd name="connsiteY10" fmla="*/ 7915 h 10000"/>
                <a:gd name="connsiteX11" fmla="*/ 3247 w 10000"/>
                <a:gd name="connsiteY11" fmla="*/ 7156 h 10000"/>
                <a:gd name="connsiteX12" fmla="*/ 4096 w 10000"/>
                <a:gd name="connsiteY12" fmla="*/ 6398 h 10000"/>
                <a:gd name="connsiteX13" fmla="*/ 4686 w 10000"/>
                <a:gd name="connsiteY13" fmla="*/ 5664 h 10000"/>
                <a:gd name="connsiteX14" fmla="*/ 5572 w 10000"/>
                <a:gd name="connsiteY14" fmla="*/ 4905 h 10000"/>
                <a:gd name="connsiteX15" fmla="*/ 5867 w 10000"/>
                <a:gd name="connsiteY15" fmla="*/ 4147 h 10000"/>
                <a:gd name="connsiteX16" fmla="*/ 6458 w 10000"/>
                <a:gd name="connsiteY16" fmla="*/ 3199 h 10000"/>
                <a:gd name="connsiteX17" fmla="*/ 6753 w 10000"/>
                <a:gd name="connsiteY17" fmla="*/ 2820 h 10000"/>
                <a:gd name="connsiteX18" fmla="*/ 6753 w 10000"/>
                <a:gd name="connsiteY18" fmla="*/ 2630 h 10000"/>
                <a:gd name="connsiteX19" fmla="*/ 7048 w 10000"/>
                <a:gd name="connsiteY19" fmla="*/ 2251 h 10000"/>
                <a:gd name="connsiteX20" fmla="*/ 7048 w 10000"/>
                <a:gd name="connsiteY20" fmla="*/ 2062 h 10000"/>
                <a:gd name="connsiteX21" fmla="*/ 7048 w 10000"/>
                <a:gd name="connsiteY21" fmla="*/ 1872 h 10000"/>
                <a:gd name="connsiteX22" fmla="*/ 7048 w 10000"/>
                <a:gd name="connsiteY22" fmla="*/ 1682 h 10000"/>
                <a:gd name="connsiteX23" fmla="*/ 7048 w 10000"/>
                <a:gd name="connsiteY23" fmla="*/ 1493 h 10000"/>
                <a:gd name="connsiteX24" fmla="*/ 7048 w 10000"/>
                <a:gd name="connsiteY24" fmla="*/ 1493 h 10000"/>
                <a:gd name="connsiteX25" fmla="*/ 7048 w 10000"/>
                <a:gd name="connsiteY25" fmla="*/ 1493 h 10000"/>
                <a:gd name="connsiteX26" fmla="*/ 6458 w 10000"/>
                <a:gd name="connsiteY26" fmla="*/ 1493 h 10000"/>
                <a:gd name="connsiteX27" fmla="*/ 5867 w 10000"/>
                <a:gd name="connsiteY27" fmla="*/ 1682 h 10000"/>
                <a:gd name="connsiteX28" fmla="*/ 4982 w 10000"/>
                <a:gd name="connsiteY28" fmla="*/ 1872 h 10000"/>
                <a:gd name="connsiteX29" fmla="*/ 4096 w 10000"/>
                <a:gd name="connsiteY29" fmla="*/ 2062 h 10000"/>
                <a:gd name="connsiteX30" fmla="*/ 3247 w 10000"/>
                <a:gd name="connsiteY30" fmla="*/ 2062 h 10000"/>
                <a:gd name="connsiteX31" fmla="*/ 2952 w 10000"/>
                <a:gd name="connsiteY31" fmla="*/ 2251 h 10000"/>
                <a:gd name="connsiteX32" fmla="*/ 2657 w 10000"/>
                <a:gd name="connsiteY32" fmla="*/ 2251 h 10000"/>
                <a:gd name="connsiteX33" fmla="*/ 2362 w 10000"/>
                <a:gd name="connsiteY33" fmla="*/ 2251 h 10000"/>
                <a:gd name="connsiteX34" fmla="*/ 2066 w 10000"/>
                <a:gd name="connsiteY34" fmla="*/ 2062 h 10000"/>
                <a:gd name="connsiteX35" fmla="*/ 1771 w 10000"/>
                <a:gd name="connsiteY35" fmla="*/ 2062 h 10000"/>
                <a:gd name="connsiteX36" fmla="*/ 1181 w 10000"/>
                <a:gd name="connsiteY36" fmla="*/ 1682 h 10000"/>
                <a:gd name="connsiteX37" fmla="*/ 886 w 10000"/>
                <a:gd name="connsiteY37" fmla="*/ 1493 h 10000"/>
                <a:gd name="connsiteX38" fmla="*/ 590 w 10000"/>
                <a:gd name="connsiteY38" fmla="*/ 1303 h 10000"/>
                <a:gd name="connsiteX39" fmla="*/ 590 w 10000"/>
                <a:gd name="connsiteY39" fmla="*/ 1303 h 10000"/>
                <a:gd name="connsiteX40" fmla="*/ 886 w 10000"/>
                <a:gd name="connsiteY40" fmla="*/ 1137 h 10000"/>
                <a:gd name="connsiteX41" fmla="*/ 2066 w 10000"/>
                <a:gd name="connsiteY41" fmla="*/ 1137 h 10000"/>
                <a:gd name="connsiteX42" fmla="*/ 2362 w 10000"/>
                <a:gd name="connsiteY42" fmla="*/ 1137 h 10000"/>
                <a:gd name="connsiteX43" fmla="*/ 2952 w 10000"/>
                <a:gd name="connsiteY43" fmla="*/ 1137 h 10000"/>
                <a:gd name="connsiteX44" fmla="*/ 3801 w 10000"/>
                <a:gd name="connsiteY44" fmla="*/ 1137 h 10000"/>
                <a:gd name="connsiteX45" fmla="*/ 4686 w 10000"/>
                <a:gd name="connsiteY45" fmla="*/ 948 h 10000"/>
                <a:gd name="connsiteX46" fmla="*/ 5572 w 10000"/>
                <a:gd name="connsiteY46" fmla="*/ 758 h 10000"/>
                <a:gd name="connsiteX47" fmla="*/ 6458 w 10000"/>
                <a:gd name="connsiteY47" fmla="*/ 758 h 10000"/>
                <a:gd name="connsiteX48" fmla="*/ 7048 w 10000"/>
                <a:gd name="connsiteY48" fmla="*/ 569 h 10000"/>
                <a:gd name="connsiteX49" fmla="*/ 7343 w 10000"/>
                <a:gd name="connsiteY49" fmla="*/ 379 h 10000"/>
                <a:gd name="connsiteX50" fmla="*/ 7638 w 10000"/>
                <a:gd name="connsiteY50" fmla="*/ 190 h 10000"/>
                <a:gd name="connsiteX51" fmla="*/ 7934 w 10000"/>
                <a:gd name="connsiteY51" fmla="*/ 0 h 10000"/>
                <a:gd name="connsiteX52" fmla="*/ 8229 w 10000"/>
                <a:gd name="connsiteY52" fmla="*/ 0 h 10000"/>
                <a:gd name="connsiteX53" fmla="*/ 8229 w 10000"/>
                <a:gd name="connsiteY53" fmla="*/ 190 h 10000"/>
                <a:gd name="connsiteX54" fmla="*/ 8819 w 10000"/>
                <a:gd name="connsiteY54" fmla="*/ 379 h 10000"/>
                <a:gd name="connsiteX55" fmla="*/ 9114 w 10000"/>
                <a:gd name="connsiteY55" fmla="*/ 379 h 10000"/>
                <a:gd name="connsiteX56" fmla="*/ 9410 w 10000"/>
                <a:gd name="connsiteY56" fmla="*/ 569 h 10000"/>
                <a:gd name="connsiteX57" fmla="*/ 9705 w 10000"/>
                <a:gd name="connsiteY57" fmla="*/ 758 h 10000"/>
                <a:gd name="connsiteX58" fmla="*/ 10000 w 10000"/>
                <a:gd name="connsiteY58" fmla="*/ 948 h 10000"/>
                <a:gd name="connsiteX59" fmla="*/ 10000 w 10000"/>
                <a:gd name="connsiteY59" fmla="*/ 1137 h 10000"/>
                <a:gd name="connsiteX60" fmla="*/ 9705 w 10000"/>
                <a:gd name="connsiteY60" fmla="*/ 1493 h 10000"/>
                <a:gd name="connsiteX61" fmla="*/ 9705 w 10000"/>
                <a:gd name="connsiteY61" fmla="*/ 1682 h 10000"/>
                <a:gd name="connsiteX62" fmla="*/ 9410 w 10000"/>
                <a:gd name="connsiteY62" fmla="*/ 1682 h 10000"/>
                <a:gd name="connsiteX63" fmla="*/ 9410 w 10000"/>
                <a:gd name="connsiteY63" fmla="*/ 1872 h 10000"/>
                <a:gd name="connsiteX64" fmla="*/ 9114 w 10000"/>
                <a:gd name="connsiteY64" fmla="*/ 2062 h 10000"/>
                <a:gd name="connsiteX65" fmla="*/ 8819 w 10000"/>
                <a:gd name="connsiteY65" fmla="*/ 2251 h 10000"/>
                <a:gd name="connsiteX66" fmla="*/ 8819 w 10000"/>
                <a:gd name="connsiteY66" fmla="*/ 2441 h 10000"/>
                <a:gd name="connsiteX67" fmla="*/ 8524 w 10000"/>
                <a:gd name="connsiteY67" fmla="*/ 2820 h 10000"/>
                <a:gd name="connsiteX68" fmla="*/ 8229 w 10000"/>
                <a:gd name="connsiteY68" fmla="*/ 3199 h 10000"/>
                <a:gd name="connsiteX69" fmla="*/ 8229 w 10000"/>
                <a:gd name="connsiteY69" fmla="*/ 3768 h 10000"/>
                <a:gd name="connsiteX70" fmla="*/ 7638 w 10000"/>
                <a:gd name="connsiteY70" fmla="*/ 4526 h 10000"/>
                <a:gd name="connsiteX71" fmla="*/ 6753 w 10000"/>
                <a:gd name="connsiteY71" fmla="*/ 5474 h 10000"/>
                <a:gd name="connsiteX72" fmla="*/ 6162 w 10000"/>
                <a:gd name="connsiteY72" fmla="*/ 6209 h 10000"/>
                <a:gd name="connsiteX73" fmla="*/ 5277 w 10000"/>
                <a:gd name="connsiteY73" fmla="*/ 6967 h 10000"/>
                <a:gd name="connsiteX74" fmla="*/ 4391 w 10000"/>
                <a:gd name="connsiteY74" fmla="*/ 7725 h 10000"/>
                <a:gd name="connsiteX75" fmla="*/ 3506 w 10000"/>
                <a:gd name="connsiteY75" fmla="*/ 8294 h 10000"/>
                <a:gd name="connsiteX76" fmla="*/ 2657 w 10000"/>
                <a:gd name="connsiteY76" fmla="*/ 8863 h 10000"/>
                <a:gd name="connsiteX77" fmla="*/ 1771 w 10000"/>
                <a:gd name="connsiteY77" fmla="*/ 9431 h 10000"/>
                <a:gd name="connsiteX78" fmla="*/ 1771 w 10000"/>
                <a:gd name="connsiteY78" fmla="*/ 9431 h 10000"/>
                <a:gd name="connsiteX0" fmla="*/ 1771 w 10000"/>
                <a:gd name="connsiteY0" fmla="*/ 9431 h 10000"/>
                <a:gd name="connsiteX1" fmla="*/ 1181 w 10000"/>
                <a:gd name="connsiteY1" fmla="*/ 9621 h 10000"/>
                <a:gd name="connsiteX2" fmla="*/ 590 w 10000"/>
                <a:gd name="connsiteY2" fmla="*/ 9810 h 10000"/>
                <a:gd name="connsiteX3" fmla="*/ 0 w 10000"/>
                <a:gd name="connsiteY3" fmla="*/ 10000 h 10000"/>
                <a:gd name="connsiteX4" fmla="*/ 0 w 10000"/>
                <a:gd name="connsiteY4" fmla="*/ 10000 h 10000"/>
                <a:gd name="connsiteX5" fmla="*/ 0 w 10000"/>
                <a:gd name="connsiteY5" fmla="*/ 9810 h 10000"/>
                <a:gd name="connsiteX6" fmla="*/ 0 w 10000"/>
                <a:gd name="connsiteY6" fmla="*/ 9621 h 10000"/>
                <a:gd name="connsiteX7" fmla="*/ 590 w 10000"/>
                <a:gd name="connsiteY7" fmla="*/ 9242 h 10000"/>
                <a:gd name="connsiteX8" fmla="*/ 1181 w 10000"/>
                <a:gd name="connsiteY8" fmla="*/ 8863 h 10000"/>
                <a:gd name="connsiteX9" fmla="*/ 1771 w 10000"/>
                <a:gd name="connsiteY9" fmla="*/ 8483 h 10000"/>
                <a:gd name="connsiteX10" fmla="*/ 2657 w 10000"/>
                <a:gd name="connsiteY10" fmla="*/ 7915 h 10000"/>
                <a:gd name="connsiteX11" fmla="*/ 3247 w 10000"/>
                <a:gd name="connsiteY11" fmla="*/ 7156 h 10000"/>
                <a:gd name="connsiteX12" fmla="*/ 4096 w 10000"/>
                <a:gd name="connsiteY12" fmla="*/ 6398 h 10000"/>
                <a:gd name="connsiteX13" fmla="*/ 4686 w 10000"/>
                <a:gd name="connsiteY13" fmla="*/ 5664 h 10000"/>
                <a:gd name="connsiteX14" fmla="*/ 5572 w 10000"/>
                <a:gd name="connsiteY14" fmla="*/ 4905 h 10000"/>
                <a:gd name="connsiteX15" fmla="*/ 5867 w 10000"/>
                <a:gd name="connsiteY15" fmla="*/ 4147 h 10000"/>
                <a:gd name="connsiteX16" fmla="*/ 6458 w 10000"/>
                <a:gd name="connsiteY16" fmla="*/ 3199 h 10000"/>
                <a:gd name="connsiteX17" fmla="*/ 6753 w 10000"/>
                <a:gd name="connsiteY17" fmla="*/ 2820 h 10000"/>
                <a:gd name="connsiteX18" fmla="*/ 6753 w 10000"/>
                <a:gd name="connsiteY18" fmla="*/ 2630 h 10000"/>
                <a:gd name="connsiteX19" fmla="*/ 7048 w 10000"/>
                <a:gd name="connsiteY19" fmla="*/ 2251 h 10000"/>
                <a:gd name="connsiteX20" fmla="*/ 7048 w 10000"/>
                <a:gd name="connsiteY20" fmla="*/ 2062 h 10000"/>
                <a:gd name="connsiteX21" fmla="*/ 7048 w 10000"/>
                <a:gd name="connsiteY21" fmla="*/ 1872 h 10000"/>
                <a:gd name="connsiteX22" fmla="*/ 7048 w 10000"/>
                <a:gd name="connsiteY22" fmla="*/ 1682 h 10000"/>
                <a:gd name="connsiteX23" fmla="*/ 7048 w 10000"/>
                <a:gd name="connsiteY23" fmla="*/ 1493 h 10000"/>
                <a:gd name="connsiteX24" fmla="*/ 7048 w 10000"/>
                <a:gd name="connsiteY24" fmla="*/ 1493 h 10000"/>
                <a:gd name="connsiteX25" fmla="*/ 7048 w 10000"/>
                <a:gd name="connsiteY25" fmla="*/ 1493 h 10000"/>
                <a:gd name="connsiteX26" fmla="*/ 6458 w 10000"/>
                <a:gd name="connsiteY26" fmla="*/ 1493 h 10000"/>
                <a:gd name="connsiteX27" fmla="*/ 5867 w 10000"/>
                <a:gd name="connsiteY27" fmla="*/ 1682 h 10000"/>
                <a:gd name="connsiteX28" fmla="*/ 4982 w 10000"/>
                <a:gd name="connsiteY28" fmla="*/ 1872 h 10000"/>
                <a:gd name="connsiteX29" fmla="*/ 4096 w 10000"/>
                <a:gd name="connsiteY29" fmla="*/ 2062 h 10000"/>
                <a:gd name="connsiteX30" fmla="*/ 3247 w 10000"/>
                <a:gd name="connsiteY30" fmla="*/ 2062 h 10000"/>
                <a:gd name="connsiteX31" fmla="*/ 2952 w 10000"/>
                <a:gd name="connsiteY31" fmla="*/ 2251 h 10000"/>
                <a:gd name="connsiteX32" fmla="*/ 2657 w 10000"/>
                <a:gd name="connsiteY32" fmla="*/ 2251 h 10000"/>
                <a:gd name="connsiteX33" fmla="*/ 2362 w 10000"/>
                <a:gd name="connsiteY33" fmla="*/ 2251 h 10000"/>
                <a:gd name="connsiteX34" fmla="*/ 2066 w 10000"/>
                <a:gd name="connsiteY34" fmla="*/ 2062 h 10000"/>
                <a:gd name="connsiteX35" fmla="*/ 1771 w 10000"/>
                <a:gd name="connsiteY35" fmla="*/ 2062 h 10000"/>
                <a:gd name="connsiteX36" fmla="*/ 1181 w 10000"/>
                <a:gd name="connsiteY36" fmla="*/ 1682 h 10000"/>
                <a:gd name="connsiteX37" fmla="*/ 886 w 10000"/>
                <a:gd name="connsiteY37" fmla="*/ 1493 h 10000"/>
                <a:gd name="connsiteX38" fmla="*/ 590 w 10000"/>
                <a:gd name="connsiteY38" fmla="*/ 1303 h 10000"/>
                <a:gd name="connsiteX39" fmla="*/ 886 w 10000"/>
                <a:gd name="connsiteY39" fmla="*/ 1137 h 10000"/>
                <a:gd name="connsiteX40" fmla="*/ 2066 w 10000"/>
                <a:gd name="connsiteY40" fmla="*/ 1137 h 10000"/>
                <a:gd name="connsiteX41" fmla="*/ 2362 w 10000"/>
                <a:gd name="connsiteY41" fmla="*/ 1137 h 10000"/>
                <a:gd name="connsiteX42" fmla="*/ 2952 w 10000"/>
                <a:gd name="connsiteY42" fmla="*/ 1137 h 10000"/>
                <a:gd name="connsiteX43" fmla="*/ 3801 w 10000"/>
                <a:gd name="connsiteY43" fmla="*/ 1137 h 10000"/>
                <a:gd name="connsiteX44" fmla="*/ 4686 w 10000"/>
                <a:gd name="connsiteY44" fmla="*/ 948 h 10000"/>
                <a:gd name="connsiteX45" fmla="*/ 5572 w 10000"/>
                <a:gd name="connsiteY45" fmla="*/ 758 h 10000"/>
                <a:gd name="connsiteX46" fmla="*/ 6458 w 10000"/>
                <a:gd name="connsiteY46" fmla="*/ 758 h 10000"/>
                <a:gd name="connsiteX47" fmla="*/ 7048 w 10000"/>
                <a:gd name="connsiteY47" fmla="*/ 569 h 10000"/>
                <a:gd name="connsiteX48" fmla="*/ 7343 w 10000"/>
                <a:gd name="connsiteY48" fmla="*/ 379 h 10000"/>
                <a:gd name="connsiteX49" fmla="*/ 7638 w 10000"/>
                <a:gd name="connsiteY49" fmla="*/ 190 h 10000"/>
                <a:gd name="connsiteX50" fmla="*/ 7934 w 10000"/>
                <a:gd name="connsiteY50" fmla="*/ 0 h 10000"/>
                <a:gd name="connsiteX51" fmla="*/ 8229 w 10000"/>
                <a:gd name="connsiteY51" fmla="*/ 0 h 10000"/>
                <a:gd name="connsiteX52" fmla="*/ 8229 w 10000"/>
                <a:gd name="connsiteY52" fmla="*/ 190 h 10000"/>
                <a:gd name="connsiteX53" fmla="*/ 8819 w 10000"/>
                <a:gd name="connsiteY53" fmla="*/ 379 h 10000"/>
                <a:gd name="connsiteX54" fmla="*/ 9114 w 10000"/>
                <a:gd name="connsiteY54" fmla="*/ 379 h 10000"/>
                <a:gd name="connsiteX55" fmla="*/ 9410 w 10000"/>
                <a:gd name="connsiteY55" fmla="*/ 569 h 10000"/>
                <a:gd name="connsiteX56" fmla="*/ 9705 w 10000"/>
                <a:gd name="connsiteY56" fmla="*/ 758 h 10000"/>
                <a:gd name="connsiteX57" fmla="*/ 10000 w 10000"/>
                <a:gd name="connsiteY57" fmla="*/ 948 h 10000"/>
                <a:gd name="connsiteX58" fmla="*/ 10000 w 10000"/>
                <a:gd name="connsiteY58" fmla="*/ 1137 h 10000"/>
                <a:gd name="connsiteX59" fmla="*/ 9705 w 10000"/>
                <a:gd name="connsiteY59" fmla="*/ 1493 h 10000"/>
                <a:gd name="connsiteX60" fmla="*/ 9705 w 10000"/>
                <a:gd name="connsiteY60" fmla="*/ 1682 h 10000"/>
                <a:gd name="connsiteX61" fmla="*/ 9410 w 10000"/>
                <a:gd name="connsiteY61" fmla="*/ 1682 h 10000"/>
                <a:gd name="connsiteX62" fmla="*/ 9410 w 10000"/>
                <a:gd name="connsiteY62" fmla="*/ 1872 h 10000"/>
                <a:gd name="connsiteX63" fmla="*/ 9114 w 10000"/>
                <a:gd name="connsiteY63" fmla="*/ 2062 h 10000"/>
                <a:gd name="connsiteX64" fmla="*/ 8819 w 10000"/>
                <a:gd name="connsiteY64" fmla="*/ 2251 h 10000"/>
                <a:gd name="connsiteX65" fmla="*/ 8819 w 10000"/>
                <a:gd name="connsiteY65" fmla="*/ 2441 h 10000"/>
                <a:gd name="connsiteX66" fmla="*/ 8524 w 10000"/>
                <a:gd name="connsiteY66" fmla="*/ 2820 h 10000"/>
                <a:gd name="connsiteX67" fmla="*/ 8229 w 10000"/>
                <a:gd name="connsiteY67" fmla="*/ 3199 h 10000"/>
                <a:gd name="connsiteX68" fmla="*/ 8229 w 10000"/>
                <a:gd name="connsiteY68" fmla="*/ 3768 h 10000"/>
                <a:gd name="connsiteX69" fmla="*/ 7638 w 10000"/>
                <a:gd name="connsiteY69" fmla="*/ 4526 h 10000"/>
                <a:gd name="connsiteX70" fmla="*/ 6753 w 10000"/>
                <a:gd name="connsiteY70" fmla="*/ 5474 h 10000"/>
                <a:gd name="connsiteX71" fmla="*/ 6162 w 10000"/>
                <a:gd name="connsiteY71" fmla="*/ 6209 h 10000"/>
                <a:gd name="connsiteX72" fmla="*/ 5277 w 10000"/>
                <a:gd name="connsiteY72" fmla="*/ 6967 h 10000"/>
                <a:gd name="connsiteX73" fmla="*/ 4391 w 10000"/>
                <a:gd name="connsiteY73" fmla="*/ 7725 h 10000"/>
                <a:gd name="connsiteX74" fmla="*/ 3506 w 10000"/>
                <a:gd name="connsiteY74" fmla="*/ 8294 h 10000"/>
                <a:gd name="connsiteX75" fmla="*/ 2657 w 10000"/>
                <a:gd name="connsiteY75" fmla="*/ 8863 h 10000"/>
                <a:gd name="connsiteX76" fmla="*/ 1771 w 10000"/>
                <a:gd name="connsiteY76" fmla="*/ 9431 h 10000"/>
                <a:gd name="connsiteX77" fmla="*/ 1771 w 10000"/>
                <a:gd name="connsiteY77" fmla="*/ 9431 h 10000"/>
                <a:gd name="connsiteX0" fmla="*/ 1771 w 10000"/>
                <a:gd name="connsiteY0" fmla="*/ 9431 h 10000"/>
                <a:gd name="connsiteX1" fmla="*/ 1181 w 10000"/>
                <a:gd name="connsiteY1" fmla="*/ 9621 h 10000"/>
                <a:gd name="connsiteX2" fmla="*/ 590 w 10000"/>
                <a:gd name="connsiteY2" fmla="*/ 9810 h 10000"/>
                <a:gd name="connsiteX3" fmla="*/ 0 w 10000"/>
                <a:gd name="connsiteY3" fmla="*/ 10000 h 10000"/>
                <a:gd name="connsiteX4" fmla="*/ 0 w 10000"/>
                <a:gd name="connsiteY4" fmla="*/ 10000 h 10000"/>
                <a:gd name="connsiteX5" fmla="*/ 0 w 10000"/>
                <a:gd name="connsiteY5" fmla="*/ 9810 h 10000"/>
                <a:gd name="connsiteX6" fmla="*/ 0 w 10000"/>
                <a:gd name="connsiteY6" fmla="*/ 9621 h 10000"/>
                <a:gd name="connsiteX7" fmla="*/ 590 w 10000"/>
                <a:gd name="connsiteY7" fmla="*/ 9242 h 10000"/>
                <a:gd name="connsiteX8" fmla="*/ 1181 w 10000"/>
                <a:gd name="connsiteY8" fmla="*/ 8863 h 10000"/>
                <a:gd name="connsiteX9" fmla="*/ 1771 w 10000"/>
                <a:gd name="connsiteY9" fmla="*/ 8483 h 10000"/>
                <a:gd name="connsiteX10" fmla="*/ 2657 w 10000"/>
                <a:gd name="connsiteY10" fmla="*/ 7915 h 10000"/>
                <a:gd name="connsiteX11" fmla="*/ 3247 w 10000"/>
                <a:gd name="connsiteY11" fmla="*/ 7156 h 10000"/>
                <a:gd name="connsiteX12" fmla="*/ 4096 w 10000"/>
                <a:gd name="connsiteY12" fmla="*/ 6398 h 10000"/>
                <a:gd name="connsiteX13" fmla="*/ 4686 w 10000"/>
                <a:gd name="connsiteY13" fmla="*/ 5664 h 10000"/>
                <a:gd name="connsiteX14" fmla="*/ 5572 w 10000"/>
                <a:gd name="connsiteY14" fmla="*/ 4905 h 10000"/>
                <a:gd name="connsiteX15" fmla="*/ 5867 w 10000"/>
                <a:gd name="connsiteY15" fmla="*/ 4147 h 10000"/>
                <a:gd name="connsiteX16" fmla="*/ 6458 w 10000"/>
                <a:gd name="connsiteY16" fmla="*/ 3199 h 10000"/>
                <a:gd name="connsiteX17" fmla="*/ 6753 w 10000"/>
                <a:gd name="connsiteY17" fmla="*/ 2820 h 10000"/>
                <a:gd name="connsiteX18" fmla="*/ 6753 w 10000"/>
                <a:gd name="connsiteY18" fmla="*/ 2630 h 10000"/>
                <a:gd name="connsiteX19" fmla="*/ 7048 w 10000"/>
                <a:gd name="connsiteY19" fmla="*/ 2251 h 10000"/>
                <a:gd name="connsiteX20" fmla="*/ 7048 w 10000"/>
                <a:gd name="connsiteY20" fmla="*/ 2062 h 10000"/>
                <a:gd name="connsiteX21" fmla="*/ 7048 w 10000"/>
                <a:gd name="connsiteY21" fmla="*/ 1872 h 10000"/>
                <a:gd name="connsiteX22" fmla="*/ 7048 w 10000"/>
                <a:gd name="connsiteY22" fmla="*/ 1682 h 10000"/>
                <a:gd name="connsiteX23" fmla="*/ 7048 w 10000"/>
                <a:gd name="connsiteY23" fmla="*/ 1493 h 10000"/>
                <a:gd name="connsiteX24" fmla="*/ 7048 w 10000"/>
                <a:gd name="connsiteY24" fmla="*/ 1493 h 10000"/>
                <a:gd name="connsiteX25" fmla="*/ 7048 w 10000"/>
                <a:gd name="connsiteY25" fmla="*/ 1493 h 10000"/>
                <a:gd name="connsiteX26" fmla="*/ 6458 w 10000"/>
                <a:gd name="connsiteY26" fmla="*/ 1493 h 10000"/>
                <a:gd name="connsiteX27" fmla="*/ 5867 w 10000"/>
                <a:gd name="connsiteY27" fmla="*/ 1682 h 10000"/>
                <a:gd name="connsiteX28" fmla="*/ 4982 w 10000"/>
                <a:gd name="connsiteY28" fmla="*/ 1872 h 10000"/>
                <a:gd name="connsiteX29" fmla="*/ 4096 w 10000"/>
                <a:gd name="connsiteY29" fmla="*/ 2062 h 10000"/>
                <a:gd name="connsiteX30" fmla="*/ 3247 w 10000"/>
                <a:gd name="connsiteY30" fmla="*/ 2062 h 10000"/>
                <a:gd name="connsiteX31" fmla="*/ 2952 w 10000"/>
                <a:gd name="connsiteY31" fmla="*/ 2251 h 10000"/>
                <a:gd name="connsiteX32" fmla="*/ 2657 w 10000"/>
                <a:gd name="connsiteY32" fmla="*/ 2251 h 10000"/>
                <a:gd name="connsiteX33" fmla="*/ 2362 w 10000"/>
                <a:gd name="connsiteY33" fmla="*/ 2251 h 10000"/>
                <a:gd name="connsiteX34" fmla="*/ 2066 w 10000"/>
                <a:gd name="connsiteY34" fmla="*/ 2062 h 10000"/>
                <a:gd name="connsiteX35" fmla="*/ 1771 w 10000"/>
                <a:gd name="connsiteY35" fmla="*/ 2062 h 10000"/>
                <a:gd name="connsiteX36" fmla="*/ 1181 w 10000"/>
                <a:gd name="connsiteY36" fmla="*/ 1682 h 10000"/>
                <a:gd name="connsiteX37" fmla="*/ 886 w 10000"/>
                <a:gd name="connsiteY37" fmla="*/ 1493 h 10000"/>
                <a:gd name="connsiteX38" fmla="*/ 590 w 10000"/>
                <a:gd name="connsiteY38" fmla="*/ 1303 h 10000"/>
                <a:gd name="connsiteX39" fmla="*/ 2066 w 10000"/>
                <a:gd name="connsiteY39" fmla="*/ 1137 h 10000"/>
                <a:gd name="connsiteX40" fmla="*/ 2362 w 10000"/>
                <a:gd name="connsiteY40" fmla="*/ 1137 h 10000"/>
                <a:gd name="connsiteX41" fmla="*/ 2952 w 10000"/>
                <a:gd name="connsiteY41" fmla="*/ 1137 h 10000"/>
                <a:gd name="connsiteX42" fmla="*/ 3801 w 10000"/>
                <a:gd name="connsiteY42" fmla="*/ 1137 h 10000"/>
                <a:gd name="connsiteX43" fmla="*/ 4686 w 10000"/>
                <a:gd name="connsiteY43" fmla="*/ 948 h 10000"/>
                <a:gd name="connsiteX44" fmla="*/ 5572 w 10000"/>
                <a:gd name="connsiteY44" fmla="*/ 758 h 10000"/>
                <a:gd name="connsiteX45" fmla="*/ 6458 w 10000"/>
                <a:gd name="connsiteY45" fmla="*/ 758 h 10000"/>
                <a:gd name="connsiteX46" fmla="*/ 7048 w 10000"/>
                <a:gd name="connsiteY46" fmla="*/ 569 h 10000"/>
                <a:gd name="connsiteX47" fmla="*/ 7343 w 10000"/>
                <a:gd name="connsiteY47" fmla="*/ 379 h 10000"/>
                <a:gd name="connsiteX48" fmla="*/ 7638 w 10000"/>
                <a:gd name="connsiteY48" fmla="*/ 190 h 10000"/>
                <a:gd name="connsiteX49" fmla="*/ 7934 w 10000"/>
                <a:gd name="connsiteY49" fmla="*/ 0 h 10000"/>
                <a:gd name="connsiteX50" fmla="*/ 8229 w 10000"/>
                <a:gd name="connsiteY50" fmla="*/ 0 h 10000"/>
                <a:gd name="connsiteX51" fmla="*/ 8229 w 10000"/>
                <a:gd name="connsiteY51" fmla="*/ 190 h 10000"/>
                <a:gd name="connsiteX52" fmla="*/ 8819 w 10000"/>
                <a:gd name="connsiteY52" fmla="*/ 379 h 10000"/>
                <a:gd name="connsiteX53" fmla="*/ 9114 w 10000"/>
                <a:gd name="connsiteY53" fmla="*/ 379 h 10000"/>
                <a:gd name="connsiteX54" fmla="*/ 9410 w 10000"/>
                <a:gd name="connsiteY54" fmla="*/ 569 h 10000"/>
                <a:gd name="connsiteX55" fmla="*/ 9705 w 10000"/>
                <a:gd name="connsiteY55" fmla="*/ 758 h 10000"/>
                <a:gd name="connsiteX56" fmla="*/ 10000 w 10000"/>
                <a:gd name="connsiteY56" fmla="*/ 948 h 10000"/>
                <a:gd name="connsiteX57" fmla="*/ 10000 w 10000"/>
                <a:gd name="connsiteY57" fmla="*/ 1137 h 10000"/>
                <a:gd name="connsiteX58" fmla="*/ 9705 w 10000"/>
                <a:gd name="connsiteY58" fmla="*/ 1493 h 10000"/>
                <a:gd name="connsiteX59" fmla="*/ 9705 w 10000"/>
                <a:gd name="connsiteY59" fmla="*/ 1682 h 10000"/>
                <a:gd name="connsiteX60" fmla="*/ 9410 w 10000"/>
                <a:gd name="connsiteY60" fmla="*/ 1682 h 10000"/>
                <a:gd name="connsiteX61" fmla="*/ 9410 w 10000"/>
                <a:gd name="connsiteY61" fmla="*/ 1872 h 10000"/>
                <a:gd name="connsiteX62" fmla="*/ 9114 w 10000"/>
                <a:gd name="connsiteY62" fmla="*/ 2062 h 10000"/>
                <a:gd name="connsiteX63" fmla="*/ 8819 w 10000"/>
                <a:gd name="connsiteY63" fmla="*/ 2251 h 10000"/>
                <a:gd name="connsiteX64" fmla="*/ 8819 w 10000"/>
                <a:gd name="connsiteY64" fmla="*/ 2441 h 10000"/>
                <a:gd name="connsiteX65" fmla="*/ 8524 w 10000"/>
                <a:gd name="connsiteY65" fmla="*/ 2820 h 10000"/>
                <a:gd name="connsiteX66" fmla="*/ 8229 w 10000"/>
                <a:gd name="connsiteY66" fmla="*/ 3199 h 10000"/>
                <a:gd name="connsiteX67" fmla="*/ 8229 w 10000"/>
                <a:gd name="connsiteY67" fmla="*/ 3768 h 10000"/>
                <a:gd name="connsiteX68" fmla="*/ 7638 w 10000"/>
                <a:gd name="connsiteY68" fmla="*/ 4526 h 10000"/>
                <a:gd name="connsiteX69" fmla="*/ 6753 w 10000"/>
                <a:gd name="connsiteY69" fmla="*/ 5474 h 10000"/>
                <a:gd name="connsiteX70" fmla="*/ 6162 w 10000"/>
                <a:gd name="connsiteY70" fmla="*/ 6209 h 10000"/>
                <a:gd name="connsiteX71" fmla="*/ 5277 w 10000"/>
                <a:gd name="connsiteY71" fmla="*/ 6967 h 10000"/>
                <a:gd name="connsiteX72" fmla="*/ 4391 w 10000"/>
                <a:gd name="connsiteY72" fmla="*/ 7725 h 10000"/>
                <a:gd name="connsiteX73" fmla="*/ 3506 w 10000"/>
                <a:gd name="connsiteY73" fmla="*/ 8294 h 10000"/>
                <a:gd name="connsiteX74" fmla="*/ 2657 w 10000"/>
                <a:gd name="connsiteY74" fmla="*/ 8863 h 10000"/>
                <a:gd name="connsiteX75" fmla="*/ 1771 w 10000"/>
                <a:gd name="connsiteY75" fmla="*/ 9431 h 10000"/>
                <a:gd name="connsiteX76" fmla="*/ 1771 w 10000"/>
                <a:gd name="connsiteY76" fmla="*/ 9431 h 10000"/>
                <a:gd name="connsiteX0" fmla="*/ 1771 w 10000"/>
                <a:gd name="connsiteY0" fmla="*/ 9431 h 10000"/>
                <a:gd name="connsiteX1" fmla="*/ 1181 w 10000"/>
                <a:gd name="connsiteY1" fmla="*/ 9621 h 10000"/>
                <a:gd name="connsiteX2" fmla="*/ 590 w 10000"/>
                <a:gd name="connsiteY2" fmla="*/ 9810 h 10000"/>
                <a:gd name="connsiteX3" fmla="*/ 0 w 10000"/>
                <a:gd name="connsiteY3" fmla="*/ 10000 h 10000"/>
                <a:gd name="connsiteX4" fmla="*/ 0 w 10000"/>
                <a:gd name="connsiteY4" fmla="*/ 10000 h 10000"/>
                <a:gd name="connsiteX5" fmla="*/ 0 w 10000"/>
                <a:gd name="connsiteY5" fmla="*/ 9810 h 10000"/>
                <a:gd name="connsiteX6" fmla="*/ 0 w 10000"/>
                <a:gd name="connsiteY6" fmla="*/ 9621 h 10000"/>
                <a:gd name="connsiteX7" fmla="*/ 590 w 10000"/>
                <a:gd name="connsiteY7" fmla="*/ 9242 h 10000"/>
                <a:gd name="connsiteX8" fmla="*/ 1181 w 10000"/>
                <a:gd name="connsiteY8" fmla="*/ 8863 h 10000"/>
                <a:gd name="connsiteX9" fmla="*/ 1771 w 10000"/>
                <a:gd name="connsiteY9" fmla="*/ 8483 h 10000"/>
                <a:gd name="connsiteX10" fmla="*/ 2657 w 10000"/>
                <a:gd name="connsiteY10" fmla="*/ 7915 h 10000"/>
                <a:gd name="connsiteX11" fmla="*/ 3247 w 10000"/>
                <a:gd name="connsiteY11" fmla="*/ 7156 h 10000"/>
                <a:gd name="connsiteX12" fmla="*/ 4096 w 10000"/>
                <a:gd name="connsiteY12" fmla="*/ 6398 h 10000"/>
                <a:gd name="connsiteX13" fmla="*/ 4686 w 10000"/>
                <a:gd name="connsiteY13" fmla="*/ 5664 h 10000"/>
                <a:gd name="connsiteX14" fmla="*/ 5572 w 10000"/>
                <a:gd name="connsiteY14" fmla="*/ 4905 h 10000"/>
                <a:gd name="connsiteX15" fmla="*/ 5867 w 10000"/>
                <a:gd name="connsiteY15" fmla="*/ 4147 h 10000"/>
                <a:gd name="connsiteX16" fmla="*/ 6458 w 10000"/>
                <a:gd name="connsiteY16" fmla="*/ 3199 h 10000"/>
                <a:gd name="connsiteX17" fmla="*/ 6753 w 10000"/>
                <a:gd name="connsiteY17" fmla="*/ 2820 h 10000"/>
                <a:gd name="connsiteX18" fmla="*/ 6753 w 10000"/>
                <a:gd name="connsiteY18" fmla="*/ 2630 h 10000"/>
                <a:gd name="connsiteX19" fmla="*/ 7048 w 10000"/>
                <a:gd name="connsiteY19" fmla="*/ 2251 h 10000"/>
                <a:gd name="connsiteX20" fmla="*/ 7048 w 10000"/>
                <a:gd name="connsiteY20" fmla="*/ 2062 h 10000"/>
                <a:gd name="connsiteX21" fmla="*/ 7048 w 10000"/>
                <a:gd name="connsiteY21" fmla="*/ 1872 h 10000"/>
                <a:gd name="connsiteX22" fmla="*/ 7048 w 10000"/>
                <a:gd name="connsiteY22" fmla="*/ 1682 h 10000"/>
                <a:gd name="connsiteX23" fmla="*/ 7048 w 10000"/>
                <a:gd name="connsiteY23" fmla="*/ 1493 h 10000"/>
                <a:gd name="connsiteX24" fmla="*/ 7048 w 10000"/>
                <a:gd name="connsiteY24" fmla="*/ 1493 h 10000"/>
                <a:gd name="connsiteX25" fmla="*/ 7048 w 10000"/>
                <a:gd name="connsiteY25" fmla="*/ 1493 h 10000"/>
                <a:gd name="connsiteX26" fmla="*/ 6458 w 10000"/>
                <a:gd name="connsiteY26" fmla="*/ 1493 h 10000"/>
                <a:gd name="connsiteX27" fmla="*/ 5867 w 10000"/>
                <a:gd name="connsiteY27" fmla="*/ 1682 h 10000"/>
                <a:gd name="connsiteX28" fmla="*/ 4982 w 10000"/>
                <a:gd name="connsiteY28" fmla="*/ 1872 h 10000"/>
                <a:gd name="connsiteX29" fmla="*/ 4096 w 10000"/>
                <a:gd name="connsiteY29" fmla="*/ 2062 h 10000"/>
                <a:gd name="connsiteX30" fmla="*/ 3247 w 10000"/>
                <a:gd name="connsiteY30" fmla="*/ 2062 h 10000"/>
                <a:gd name="connsiteX31" fmla="*/ 2952 w 10000"/>
                <a:gd name="connsiteY31" fmla="*/ 2251 h 10000"/>
                <a:gd name="connsiteX32" fmla="*/ 2657 w 10000"/>
                <a:gd name="connsiteY32" fmla="*/ 2251 h 10000"/>
                <a:gd name="connsiteX33" fmla="*/ 2362 w 10000"/>
                <a:gd name="connsiteY33" fmla="*/ 2251 h 10000"/>
                <a:gd name="connsiteX34" fmla="*/ 2066 w 10000"/>
                <a:gd name="connsiteY34" fmla="*/ 2062 h 10000"/>
                <a:gd name="connsiteX35" fmla="*/ 1771 w 10000"/>
                <a:gd name="connsiteY35" fmla="*/ 2062 h 10000"/>
                <a:gd name="connsiteX36" fmla="*/ 1181 w 10000"/>
                <a:gd name="connsiteY36" fmla="*/ 1682 h 10000"/>
                <a:gd name="connsiteX37" fmla="*/ 886 w 10000"/>
                <a:gd name="connsiteY37" fmla="*/ 1493 h 10000"/>
                <a:gd name="connsiteX38" fmla="*/ 2066 w 10000"/>
                <a:gd name="connsiteY38" fmla="*/ 1137 h 10000"/>
                <a:gd name="connsiteX39" fmla="*/ 2362 w 10000"/>
                <a:gd name="connsiteY39" fmla="*/ 1137 h 10000"/>
                <a:gd name="connsiteX40" fmla="*/ 2952 w 10000"/>
                <a:gd name="connsiteY40" fmla="*/ 1137 h 10000"/>
                <a:gd name="connsiteX41" fmla="*/ 3801 w 10000"/>
                <a:gd name="connsiteY41" fmla="*/ 1137 h 10000"/>
                <a:gd name="connsiteX42" fmla="*/ 4686 w 10000"/>
                <a:gd name="connsiteY42" fmla="*/ 948 h 10000"/>
                <a:gd name="connsiteX43" fmla="*/ 5572 w 10000"/>
                <a:gd name="connsiteY43" fmla="*/ 758 h 10000"/>
                <a:gd name="connsiteX44" fmla="*/ 6458 w 10000"/>
                <a:gd name="connsiteY44" fmla="*/ 758 h 10000"/>
                <a:gd name="connsiteX45" fmla="*/ 7048 w 10000"/>
                <a:gd name="connsiteY45" fmla="*/ 569 h 10000"/>
                <a:gd name="connsiteX46" fmla="*/ 7343 w 10000"/>
                <a:gd name="connsiteY46" fmla="*/ 379 h 10000"/>
                <a:gd name="connsiteX47" fmla="*/ 7638 w 10000"/>
                <a:gd name="connsiteY47" fmla="*/ 190 h 10000"/>
                <a:gd name="connsiteX48" fmla="*/ 7934 w 10000"/>
                <a:gd name="connsiteY48" fmla="*/ 0 h 10000"/>
                <a:gd name="connsiteX49" fmla="*/ 8229 w 10000"/>
                <a:gd name="connsiteY49" fmla="*/ 0 h 10000"/>
                <a:gd name="connsiteX50" fmla="*/ 8229 w 10000"/>
                <a:gd name="connsiteY50" fmla="*/ 190 h 10000"/>
                <a:gd name="connsiteX51" fmla="*/ 8819 w 10000"/>
                <a:gd name="connsiteY51" fmla="*/ 379 h 10000"/>
                <a:gd name="connsiteX52" fmla="*/ 9114 w 10000"/>
                <a:gd name="connsiteY52" fmla="*/ 379 h 10000"/>
                <a:gd name="connsiteX53" fmla="*/ 9410 w 10000"/>
                <a:gd name="connsiteY53" fmla="*/ 569 h 10000"/>
                <a:gd name="connsiteX54" fmla="*/ 9705 w 10000"/>
                <a:gd name="connsiteY54" fmla="*/ 758 h 10000"/>
                <a:gd name="connsiteX55" fmla="*/ 10000 w 10000"/>
                <a:gd name="connsiteY55" fmla="*/ 948 h 10000"/>
                <a:gd name="connsiteX56" fmla="*/ 10000 w 10000"/>
                <a:gd name="connsiteY56" fmla="*/ 1137 h 10000"/>
                <a:gd name="connsiteX57" fmla="*/ 9705 w 10000"/>
                <a:gd name="connsiteY57" fmla="*/ 1493 h 10000"/>
                <a:gd name="connsiteX58" fmla="*/ 9705 w 10000"/>
                <a:gd name="connsiteY58" fmla="*/ 1682 h 10000"/>
                <a:gd name="connsiteX59" fmla="*/ 9410 w 10000"/>
                <a:gd name="connsiteY59" fmla="*/ 1682 h 10000"/>
                <a:gd name="connsiteX60" fmla="*/ 9410 w 10000"/>
                <a:gd name="connsiteY60" fmla="*/ 1872 h 10000"/>
                <a:gd name="connsiteX61" fmla="*/ 9114 w 10000"/>
                <a:gd name="connsiteY61" fmla="*/ 2062 h 10000"/>
                <a:gd name="connsiteX62" fmla="*/ 8819 w 10000"/>
                <a:gd name="connsiteY62" fmla="*/ 2251 h 10000"/>
                <a:gd name="connsiteX63" fmla="*/ 8819 w 10000"/>
                <a:gd name="connsiteY63" fmla="*/ 2441 h 10000"/>
                <a:gd name="connsiteX64" fmla="*/ 8524 w 10000"/>
                <a:gd name="connsiteY64" fmla="*/ 2820 h 10000"/>
                <a:gd name="connsiteX65" fmla="*/ 8229 w 10000"/>
                <a:gd name="connsiteY65" fmla="*/ 3199 h 10000"/>
                <a:gd name="connsiteX66" fmla="*/ 8229 w 10000"/>
                <a:gd name="connsiteY66" fmla="*/ 3768 h 10000"/>
                <a:gd name="connsiteX67" fmla="*/ 7638 w 10000"/>
                <a:gd name="connsiteY67" fmla="*/ 4526 h 10000"/>
                <a:gd name="connsiteX68" fmla="*/ 6753 w 10000"/>
                <a:gd name="connsiteY68" fmla="*/ 5474 h 10000"/>
                <a:gd name="connsiteX69" fmla="*/ 6162 w 10000"/>
                <a:gd name="connsiteY69" fmla="*/ 6209 h 10000"/>
                <a:gd name="connsiteX70" fmla="*/ 5277 w 10000"/>
                <a:gd name="connsiteY70" fmla="*/ 6967 h 10000"/>
                <a:gd name="connsiteX71" fmla="*/ 4391 w 10000"/>
                <a:gd name="connsiteY71" fmla="*/ 7725 h 10000"/>
                <a:gd name="connsiteX72" fmla="*/ 3506 w 10000"/>
                <a:gd name="connsiteY72" fmla="*/ 8294 h 10000"/>
                <a:gd name="connsiteX73" fmla="*/ 2657 w 10000"/>
                <a:gd name="connsiteY73" fmla="*/ 8863 h 10000"/>
                <a:gd name="connsiteX74" fmla="*/ 1771 w 10000"/>
                <a:gd name="connsiteY74" fmla="*/ 9431 h 10000"/>
                <a:gd name="connsiteX75" fmla="*/ 1771 w 10000"/>
                <a:gd name="connsiteY75" fmla="*/ 9431 h 10000"/>
                <a:gd name="connsiteX0" fmla="*/ 1771 w 10000"/>
                <a:gd name="connsiteY0" fmla="*/ 9431 h 10000"/>
                <a:gd name="connsiteX1" fmla="*/ 1181 w 10000"/>
                <a:gd name="connsiteY1" fmla="*/ 9621 h 10000"/>
                <a:gd name="connsiteX2" fmla="*/ 590 w 10000"/>
                <a:gd name="connsiteY2" fmla="*/ 9810 h 10000"/>
                <a:gd name="connsiteX3" fmla="*/ 0 w 10000"/>
                <a:gd name="connsiteY3" fmla="*/ 10000 h 10000"/>
                <a:gd name="connsiteX4" fmla="*/ 0 w 10000"/>
                <a:gd name="connsiteY4" fmla="*/ 10000 h 10000"/>
                <a:gd name="connsiteX5" fmla="*/ 0 w 10000"/>
                <a:gd name="connsiteY5" fmla="*/ 9810 h 10000"/>
                <a:gd name="connsiteX6" fmla="*/ 0 w 10000"/>
                <a:gd name="connsiteY6" fmla="*/ 9621 h 10000"/>
                <a:gd name="connsiteX7" fmla="*/ 590 w 10000"/>
                <a:gd name="connsiteY7" fmla="*/ 9242 h 10000"/>
                <a:gd name="connsiteX8" fmla="*/ 1181 w 10000"/>
                <a:gd name="connsiteY8" fmla="*/ 8863 h 10000"/>
                <a:gd name="connsiteX9" fmla="*/ 1771 w 10000"/>
                <a:gd name="connsiteY9" fmla="*/ 8483 h 10000"/>
                <a:gd name="connsiteX10" fmla="*/ 2657 w 10000"/>
                <a:gd name="connsiteY10" fmla="*/ 7915 h 10000"/>
                <a:gd name="connsiteX11" fmla="*/ 3247 w 10000"/>
                <a:gd name="connsiteY11" fmla="*/ 7156 h 10000"/>
                <a:gd name="connsiteX12" fmla="*/ 4096 w 10000"/>
                <a:gd name="connsiteY12" fmla="*/ 6398 h 10000"/>
                <a:gd name="connsiteX13" fmla="*/ 4686 w 10000"/>
                <a:gd name="connsiteY13" fmla="*/ 5664 h 10000"/>
                <a:gd name="connsiteX14" fmla="*/ 5572 w 10000"/>
                <a:gd name="connsiteY14" fmla="*/ 4905 h 10000"/>
                <a:gd name="connsiteX15" fmla="*/ 5867 w 10000"/>
                <a:gd name="connsiteY15" fmla="*/ 4147 h 10000"/>
                <a:gd name="connsiteX16" fmla="*/ 6458 w 10000"/>
                <a:gd name="connsiteY16" fmla="*/ 3199 h 10000"/>
                <a:gd name="connsiteX17" fmla="*/ 6753 w 10000"/>
                <a:gd name="connsiteY17" fmla="*/ 2820 h 10000"/>
                <a:gd name="connsiteX18" fmla="*/ 6753 w 10000"/>
                <a:gd name="connsiteY18" fmla="*/ 2630 h 10000"/>
                <a:gd name="connsiteX19" fmla="*/ 7048 w 10000"/>
                <a:gd name="connsiteY19" fmla="*/ 2251 h 10000"/>
                <a:gd name="connsiteX20" fmla="*/ 7048 w 10000"/>
                <a:gd name="connsiteY20" fmla="*/ 2062 h 10000"/>
                <a:gd name="connsiteX21" fmla="*/ 7048 w 10000"/>
                <a:gd name="connsiteY21" fmla="*/ 1872 h 10000"/>
                <a:gd name="connsiteX22" fmla="*/ 7048 w 10000"/>
                <a:gd name="connsiteY22" fmla="*/ 1682 h 10000"/>
                <a:gd name="connsiteX23" fmla="*/ 7048 w 10000"/>
                <a:gd name="connsiteY23" fmla="*/ 1493 h 10000"/>
                <a:gd name="connsiteX24" fmla="*/ 7048 w 10000"/>
                <a:gd name="connsiteY24" fmla="*/ 1493 h 10000"/>
                <a:gd name="connsiteX25" fmla="*/ 7048 w 10000"/>
                <a:gd name="connsiteY25" fmla="*/ 1493 h 10000"/>
                <a:gd name="connsiteX26" fmla="*/ 6458 w 10000"/>
                <a:gd name="connsiteY26" fmla="*/ 1493 h 10000"/>
                <a:gd name="connsiteX27" fmla="*/ 5867 w 10000"/>
                <a:gd name="connsiteY27" fmla="*/ 1682 h 10000"/>
                <a:gd name="connsiteX28" fmla="*/ 4982 w 10000"/>
                <a:gd name="connsiteY28" fmla="*/ 1872 h 10000"/>
                <a:gd name="connsiteX29" fmla="*/ 4096 w 10000"/>
                <a:gd name="connsiteY29" fmla="*/ 2062 h 10000"/>
                <a:gd name="connsiteX30" fmla="*/ 3247 w 10000"/>
                <a:gd name="connsiteY30" fmla="*/ 2062 h 10000"/>
                <a:gd name="connsiteX31" fmla="*/ 2952 w 10000"/>
                <a:gd name="connsiteY31" fmla="*/ 2251 h 10000"/>
                <a:gd name="connsiteX32" fmla="*/ 2657 w 10000"/>
                <a:gd name="connsiteY32" fmla="*/ 2251 h 10000"/>
                <a:gd name="connsiteX33" fmla="*/ 2362 w 10000"/>
                <a:gd name="connsiteY33" fmla="*/ 2251 h 10000"/>
                <a:gd name="connsiteX34" fmla="*/ 2066 w 10000"/>
                <a:gd name="connsiteY34" fmla="*/ 2062 h 10000"/>
                <a:gd name="connsiteX35" fmla="*/ 1771 w 10000"/>
                <a:gd name="connsiteY35" fmla="*/ 2062 h 10000"/>
                <a:gd name="connsiteX36" fmla="*/ 1181 w 10000"/>
                <a:gd name="connsiteY36" fmla="*/ 1682 h 10000"/>
                <a:gd name="connsiteX37" fmla="*/ 2066 w 10000"/>
                <a:gd name="connsiteY37" fmla="*/ 1137 h 10000"/>
                <a:gd name="connsiteX38" fmla="*/ 2362 w 10000"/>
                <a:gd name="connsiteY38" fmla="*/ 1137 h 10000"/>
                <a:gd name="connsiteX39" fmla="*/ 2952 w 10000"/>
                <a:gd name="connsiteY39" fmla="*/ 1137 h 10000"/>
                <a:gd name="connsiteX40" fmla="*/ 3801 w 10000"/>
                <a:gd name="connsiteY40" fmla="*/ 1137 h 10000"/>
                <a:gd name="connsiteX41" fmla="*/ 4686 w 10000"/>
                <a:gd name="connsiteY41" fmla="*/ 948 h 10000"/>
                <a:gd name="connsiteX42" fmla="*/ 5572 w 10000"/>
                <a:gd name="connsiteY42" fmla="*/ 758 h 10000"/>
                <a:gd name="connsiteX43" fmla="*/ 6458 w 10000"/>
                <a:gd name="connsiteY43" fmla="*/ 758 h 10000"/>
                <a:gd name="connsiteX44" fmla="*/ 7048 w 10000"/>
                <a:gd name="connsiteY44" fmla="*/ 569 h 10000"/>
                <a:gd name="connsiteX45" fmla="*/ 7343 w 10000"/>
                <a:gd name="connsiteY45" fmla="*/ 379 h 10000"/>
                <a:gd name="connsiteX46" fmla="*/ 7638 w 10000"/>
                <a:gd name="connsiteY46" fmla="*/ 190 h 10000"/>
                <a:gd name="connsiteX47" fmla="*/ 7934 w 10000"/>
                <a:gd name="connsiteY47" fmla="*/ 0 h 10000"/>
                <a:gd name="connsiteX48" fmla="*/ 8229 w 10000"/>
                <a:gd name="connsiteY48" fmla="*/ 0 h 10000"/>
                <a:gd name="connsiteX49" fmla="*/ 8229 w 10000"/>
                <a:gd name="connsiteY49" fmla="*/ 190 h 10000"/>
                <a:gd name="connsiteX50" fmla="*/ 8819 w 10000"/>
                <a:gd name="connsiteY50" fmla="*/ 379 h 10000"/>
                <a:gd name="connsiteX51" fmla="*/ 9114 w 10000"/>
                <a:gd name="connsiteY51" fmla="*/ 379 h 10000"/>
                <a:gd name="connsiteX52" fmla="*/ 9410 w 10000"/>
                <a:gd name="connsiteY52" fmla="*/ 569 h 10000"/>
                <a:gd name="connsiteX53" fmla="*/ 9705 w 10000"/>
                <a:gd name="connsiteY53" fmla="*/ 758 h 10000"/>
                <a:gd name="connsiteX54" fmla="*/ 10000 w 10000"/>
                <a:gd name="connsiteY54" fmla="*/ 948 h 10000"/>
                <a:gd name="connsiteX55" fmla="*/ 10000 w 10000"/>
                <a:gd name="connsiteY55" fmla="*/ 1137 h 10000"/>
                <a:gd name="connsiteX56" fmla="*/ 9705 w 10000"/>
                <a:gd name="connsiteY56" fmla="*/ 1493 h 10000"/>
                <a:gd name="connsiteX57" fmla="*/ 9705 w 10000"/>
                <a:gd name="connsiteY57" fmla="*/ 1682 h 10000"/>
                <a:gd name="connsiteX58" fmla="*/ 9410 w 10000"/>
                <a:gd name="connsiteY58" fmla="*/ 1682 h 10000"/>
                <a:gd name="connsiteX59" fmla="*/ 9410 w 10000"/>
                <a:gd name="connsiteY59" fmla="*/ 1872 h 10000"/>
                <a:gd name="connsiteX60" fmla="*/ 9114 w 10000"/>
                <a:gd name="connsiteY60" fmla="*/ 2062 h 10000"/>
                <a:gd name="connsiteX61" fmla="*/ 8819 w 10000"/>
                <a:gd name="connsiteY61" fmla="*/ 2251 h 10000"/>
                <a:gd name="connsiteX62" fmla="*/ 8819 w 10000"/>
                <a:gd name="connsiteY62" fmla="*/ 2441 h 10000"/>
                <a:gd name="connsiteX63" fmla="*/ 8524 w 10000"/>
                <a:gd name="connsiteY63" fmla="*/ 2820 h 10000"/>
                <a:gd name="connsiteX64" fmla="*/ 8229 w 10000"/>
                <a:gd name="connsiteY64" fmla="*/ 3199 h 10000"/>
                <a:gd name="connsiteX65" fmla="*/ 8229 w 10000"/>
                <a:gd name="connsiteY65" fmla="*/ 3768 h 10000"/>
                <a:gd name="connsiteX66" fmla="*/ 7638 w 10000"/>
                <a:gd name="connsiteY66" fmla="*/ 4526 h 10000"/>
                <a:gd name="connsiteX67" fmla="*/ 6753 w 10000"/>
                <a:gd name="connsiteY67" fmla="*/ 5474 h 10000"/>
                <a:gd name="connsiteX68" fmla="*/ 6162 w 10000"/>
                <a:gd name="connsiteY68" fmla="*/ 6209 h 10000"/>
                <a:gd name="connsiteX69" fmla="*/ 5277 w 10000"/>
                <a:gd name="connsiteY69" fmla="*/ 6967 h 10000"/>
                <a:gd name="connsiteX70" fmla="*/ 4391 w 10000"/>
                <a:gd name="connsiteY70" fmla="*/ 7725 h 10000"/>
                <a:gd name="connsiteX71" fmla="*/ 3506 w 10000"/>
                <a:gd name="connsiteY71" fmla="*/ 8294 h 10000"/>
                <a:gd name="connsiteX72" fmla="*/ 2657 w 10000"/>
                <a:gd name="connsiteY72" fmla="*/ 8863 h 10000"/>
                <a:gd name="connsiteX73" fmla="*/ 1771 w 10000"/>
                <a:gd name="connsiteY73" fmla="*/ 9431 h 10000"/>
                <a:gd name="connsiteX74" fmla="*/ 1771 w 10000"/>
                <a:gd name="connsiteY74" fmla="*/ 9431 h 10000"/>
                <a:gd name="connsiteX0" fmla="*/ 1771 w 10000"/>
                <a:gd name="connsiteY0" fmla="*/ 9431 h 10000"/>
                <a:gd name="connsiteX1" fmla="*/ 1181 w 10000"/>
                <a:gd name="connsiteY1" fmla="*/ 9621 h 10000"/>
                <a:gd name="connsiteX2" fmla="*/ 590 w 10000"/>
                <a:gd name="connsiteY2" fmla="*/ 9810 h 10000"/>
                <a:gd name="connsiteX3" fmla="*/ 0 w 10000"/>
                <a:gd name="connsiteY3" fmla="*/ 10000 h 10000"/>
                <a:gd name="connsiteX4" fmla="*/ 0 w 10000"/>
                <a:gd name="connsiteY4" fmla="*/ 10000 h 10000"/>
                <a:gd name="connsiteX5" fmla="*/ 0 w 10000"/>
                <a:gd name="connsiteY5" fmla="*/ 9810 h 10000"/>
                <a:gd name="connsiteX6" fmla="*/ 0 w 10000"/>
                <a:gd name="connsiteY6" fmla="*/ 9621 h 10000"/>
                <a:gd name="connsiteX7" fmla="*/ 590 w 10000"/>
                <a:gd name="connsiteY7" fmla="*/ 9242 h 10000"/>
                <a:gd name="connsiteX8" fmla="*/ 1181 w 10000"/>
                <a:gd name="connsiteY8" fmla="*/ 8863 h 10000"/>
                <a:gd name="connsiteX9" fmla="*/ 1771 w 10000"/>
                <a:gd name="connsiteY9" fmla="*/ 8483 h 10000"/>
                <a:gd name="connsiteX10" fmla="*/ 2657 w 10000"/>
                <a:gd name="connsiteY10" fmla="*/ 7915 h 10000"/>
                <a:gd name="connsiteX11" fmla="*/ 3247 w 10000"/>
                <a:gd name="connsiteY11" fmla="*/ 7156 h 10000"/>
                <a:gd name="connsiteX12" fmla="*/ 4096 w 10000"/>
                <a:gd name="connsiteY12" fmla="*/ 6398 h 10000"/>
                <a:gd name="connsiteX13" fmla="*/ 4686 w 10000"/>
                <a:gd name="connsiteY13" fmla="*/ 5664 h 10000"/>
                <a:gd name="connsiteX14" fmla="*/ 5572 w 10000"/>
                <a:gd name="connsiteY14" fmla="*/ 4905 h 10000"/>
                <a:gd name="connsiteX15" fmla="*/ 5867 w 10000"/>
                <a:gd name="connsiteY15" fmla="*/ 4147 h 10000"/>
                <a:gd name="connsiteX16" fmla="*/ 6458 w 10000"/>
                <a:gd name="connsiteY16" fmla="*/ 3199 h 10000"/>
                <a:gd name="connsiteX17" fmla="*/ 6753 w 10000"/>
                <a:gd name="connsiteY17" fmla="*/ 2820 h 10000"/>
                <a:gd name="connsiteX18" fmla="*/ 6753 w 10000"/>
                <a:gd name="connsiteY18" fmla="*/ 2630 h 10000"/>
                <a:gd name="connsiteX19" fmla="*/ 7048 w 10000"/>
                <a:gd name="connsiteY19" fmla="*/ 2251 h 10000"/>
                <a:gd name="connsiteX20" fmla="*/ 7048 w 10000"/>
                <a:gd name="connsiteY20" fmla="*/ 2062 h 10000"/>
                <a:gd name="connsiteX21" fmla="*/ 7048 w 10000"/>
                <a:gd name="connsiteY21" fmla="*/ 1872 h 10000"/>
                <a:gd name="connsiteX22" fmla="*/ 7048 w 10000"/>
                <a:gd name="connsiteY22" fmla="*/ 1682 h 10000"/>
                <a:gd name="connsiteX23" fmla="*/ 7048 w 10000"/>
                <a:gd name="connsiteY23" fmla="*/ 1493 h 10000"/>
                <a:gd name="connsiteX24" fmla="*/ 7048 w 10000"/>
                <a:gd name="connsiteY24" fmla="*/ 1493 h 10000"/>
                <a:gd name="connsiteX25" fmla="*/ 7048 w 10000"/>
                <a:gd name="connsiteY25" fmla="*/ 1493 h 10000"/>
                <a:gd name="connsiteX26" fmla="*/ 6458 w 10000"/>
                <a:gd name="connsiteY26" fmla="*/ 1493 h 10000"/>
                <a:gd name="connsiteX27" fmla="*/ 5867 w 10000"/>
                <a:gd name="connsiteY27" fmla="*/ 1682 h 10000"/>
                <a:gd name="connsiteX28" fmla="*/ 4982 w 10000"/>
                <a:gd name="connsiteY28" fmla="*/ 1872 h 10000"/>
                <a:gd name="connsiteX29" fmla="*/ 4096 w 10000"/>
                <a:gd name="connsiteY29" fmla="*/ 2062 h 10000"/>
                <a:gd name="connsiteX30" fmla="*/ 3247 w 10000"/>
                <a:gd name="connsiteY30" fmla="*/ 2062 h 10000"/>
                <a:gd name="connsiteX31" fmla="*/ 2952 w 10000"/>
                <a:gd name="connsiteY31" fmla="*/ 2251 h 10000"/>
                <a:gd name="connsiteX32" fmla="*/ 2657 w 10000"/>
                <a:gd name="connsiteY32" fmla="*/ 2251 h 10000"/>
                <a:gd name="connsiteX33" fmla="*/ 2362 w 10000"/>
                <a:gd name="connsiteY33" fmla="*/ 2251 h 10000"/>
                <a:gd name="connsiteX34" fmla="*/ 2066 w 10000"/>
                <a:gd name="connsiteY34" fmla="*/ 2062 h 10000"/>
                <a:gd name="connsiteX35" fmla="*/ 1771 w 10000"/>
                <a:gd name="connsiteY35" fmla="*/ 2062 h 10000"/>
                <a:gd name="connsiteX36" fmla="*/ 2066 w 10000"/>
                <a:gd name="connsiteY36" fmla="*/ 1137 h 10000"/>
                <a:gd name="connsiteX37" fmla="*/ 2362 w 10000"/>
                <a:gd name="connsiteY37" fmla="*/ 1137 h 10000"/>
                <a:gd name="connsiteX38" fmla="*/ 2952 w 10000"/>
                <a:gd name="connsiteY38" fmla="*/ 1137 h 10000"/>
                <a:gd name="connsiteX39" fmla="*/ 3801 w 10000"/>
                <a:gd name="connsiteY39" fmla="*/ 1137 h 10000"/>
                <a:gd name="connsiteX40" fmla="*/ 4686 w 10000"/>
                <a:gd name="connsiteY40" fmla="*/ 948 h 10000"/>
                <a:gd name="connsiteX41" fmla="*/ 5572 w 10000"/>
                <a:gd name="connsiteY41" fmla="*/ 758 h 10000"/>
                <a:gd name="connsiteX42" fmla="*/ 6458 w 10000"/>
                <a:gd name="connsiteY42" fmla="*/ 758 h 10000"/>
                <a:gd name="connsiteX43" fmla="*/ 7048 w 10000"/>
                <a:gd name="connsiteY43" fmla="*/ 569 h 10000"/>
                <a:gd name="connsiteX44" fmla="*/ 7343 w 10000"/>
                <a:gd name="connsiteY44" fmla="*/ 379 h 10000"/>
                <a:gd name="connsiteX45" fmla="*/ 7638 w 10000"/>
                <a:gd name="connsiteY45" fmla="*/ 190 h 10000"/>
                <a:gd name="connsiteX46" fmla="*/ 7934 w 10000"/>
                <a:gd name="connsiteY46" fmla="*/ 0 h 10000"/>
                <a:gd name="connsiteX47" fmla="*/ 8229 w 10000"/>
                <a:gd name="connsiteY47" fmla="*/ 0 h 10000"/>
                <a:gd name="connsiteX48" fmla="*/ 8229 w 10000"/>
                <a:gd name="connsiteY48" fmla="*/ 190 h 10000"/>
                <a:gd name="connsiteX49" fmla="*/ 8819 w 10000"/>
                <a:gd name="connsiteY49" fmla="*/ 379 h 10000"/>
                <a:gd name="connsiteX50" fmla="*/ 9114 w 10000"/>
                <a:gd name="connsiteY50" fmla="*/ 379 h 10000"/>
                <a:gd name="connsiteX51" fmla="*/ 9410 w 10000"/>
                <a:gd name="connsiteY51" fmla="*/ 569 h 10000"/>
                <a:gd name="connsiteX52" fmla="*/ 9705 w 10000"/>
                <a:gd name="connsiteY52" fmla="*/ 758 h 10000"/>
                <a:gd name="connsiteX53" fmla="*/ 10000 w 10000"/>
                <a:gd name="connsiteY53" fmla="*/ 948 h 10000"/>
                <a:gd name="connsiteX54" fmla="*/ 10000 w 10000"/>
                <a:gd name="connsiteY54" fmla="*/ 1137 h 10000"/>
                <a:gd name="connsiteX55" fmla="*/ 9705 w 10000"/>
                <a:gd name="connsiteY55" fmla="*/ 1493 h 10000"/>
                <a:gd name="connsiteX56" fmla="*/ 9705 w 10000"/>
                <a:gd name="connsiteY56" fmla="*/ 1682 h 10000"/>
                <a:gd name="connsiteX57" fmla="*/ 9410 w 10000"/>
                <a:gd name="connsiteY57" fmla="*/ 1682 h 10000"/>
                <a:gd name="connsiteX58" fmla="*/ 9410 w 10000"/>
                <a:gd name="connsiteY58" fmla="*/ 1872 h 10000"/>
                <a:gd name="connsiteX59" fmla="*/ 9114 w 10000"/>
                <a:gd name="connsiteY59" fmla="*/ 2062 h 10000"/>
                <a:gd name="connsiteX60" fmla="*/ 8819 w 10000"/>
                <a:gd name="connsiteY60" fmla="*/ 2251 h 10000"/>
                <a:gd name="connsiteX61" fmla="*/ 8819 w 10000"/>
                <a:gd name="connsiteY61" fmla="*/ 2441 h 10000"/>
                <a:gd name="connsiteX62" fmla="*/ 8524 w 10000"/>
                <a:gd name="connsiteY62" fmla="*/ 2820 h 10000"/>
                <a:gd name="connsiteX63" fmla="*/ 8229 w 10000"/>
                <a:gd name="connsiteY63" fmla="*/ 3199 h 10000"/>
                <a:gd name="connsiteX64" fmla="*/ 8229 w 10000"/>
                <a:gd name="connsiteY64" fmla="*/ 3768 h 10000"/>
                <a:gd name="connsiteX65" fmla="*/ 7638 w 10000"/>
                <a:gd name="connsiteY65" fmla="*/ 4526 h 10000"/>
                <a:gd name="connsiteX66" fmla="*/ 6753 w 10000"/>
                <a:gd name="connsiteY66" fmla="*/ 5474 h 10000"/>
                <a:gd name="connsiteX67" fmla="*/ 6162 w 10000"/>
                <a:gd name="connsiteY67" fmla="*/ 6209 h 10000"/>
                <a:gd name="connsiteX68" fmla="*/ 5277 w 10000"/>
                <a:gd name="connsiteY68" fmla="*/ 6967 h 10000"/>
                <a:gd name="connsiteX69" fmla="*/ 4391 w 10000"/>
                <a:gd name="connsiteY69" fmla="*/ 7725 h 10000"/>
                <a:gd name="connsiteX70" fmla="*/ 3506 w 10000"/>
                <a:gd name="connsiteY70" fmla="*/ 8294 h 10000"/>
                <a:gd name="connsiteX71" fmla="*/ 2657 w 10000"/>
                <a:gd name="connsiteY71" fmla="*/ 8863 h 10000"/>
                <a:gd name="connsiteX72" fmla="*/ 1771 w 10000"/>
                <a:gd name="connsiteY72" fmla="*/ 9431 h 10000"/>
                <a:gd name="connsiteX73" fmla="*/ 1771 w 10000"/>
                <a:gd name="connsiteY73" fmla="*/ 9431 h 10000"/>
                <a:gd name="connsiteX0" fmla="*/ 1771 w 10000"/>
                <a:gd name="connsiteY0" fmla="*/ 9431 h 10000"/>
                <a:gd name="connsiteX1" fmla="*/ 1181 w 10000"/>
                <a:gd name="connsiteY1" fmla="*/ 9621 h 10000"/>
                <a:gd name="connsiteX2" fmla="*/ 590 w 10000"/>
                <a:gd name="connsiteY2" fmla="*/ 9810 h 10000"/>
                <a:gd name="connsiteX3" fmla="*/ 0 w 10000"/>
                <a:gd name="connsiteY3" fmla="*/ 10000 h 10000"/>
                <a:gd name="connsiteX4" fmla="*/ 0 w 10000"/>
                <a:gd name="connsiteY4" fmla="*/ 10000 h 10000"/>
                <a:gd name="connsiteX5" fmla="*/ 0 w 10000"/>
                <a:gd name="connsiteY5" fmla="*/ 9810 h 10000"/>
                <a:gd name="connsiteX6" fmla="*/ 0 w 10000"/>
                <a:gd name="connsiteY6" fmla="*/ 9621 h 10000"/>
                <a:gd name="connsiteX7" fmla="*/ 590 w 10000"/>
                <a:gd name="connsiteY7" fmla="*/ 9242 h 10000"/>
                <a:gd name="connsiteX8" fmla="*/ 1181 w 10000"/>
                <a:gd name="connsiteY8" fmla="*/ 8863 h 10000"/>
                <a:gd name="connsiteX9" fmla="*/ 1771 w 10000"/>
                <a:gd name="connsiteY9" fmla="*/ 8483 h 10000"/>
                <a:gd name="connsiteX10" fmla="*/ 2657 w 10000"/>
                <a:gd name="connsiteY10" fmla="*/ 7915 h 10000"/>
                <a:gd name="connsiteX11" fmla="*/ 3247 w 10000"/>
                <a:gd name="connsiteY11" fmla="*/ 7156 h 10000"/>
                <a:gd name="connsiteX12" fmla="*/ 4096 w 10000"/>
                <a:gd name="connsiteY12" fmla="*/ 6398 h 10000"/>
                <a:gd name="connsiteX13" fmla="*/ 4686 w 10000"/>
                <a:gd name="connsiteY13" fmla="*/ 5664 h 10000"/>
                <a:gd name="connsiteX14" fmla="*/ 5572 w 10000"/>
                <a:gd name="connsiteY14" fmla="*/ 4905 h 10000"/>
                <a:gd name="connsiteX15" fmla="*/ 5867 w 10000"/>
                <a:gd name="connsiteY15" fmla="*/ 4147 h 10000"/>
                <a:gd name="connsiteX16" fmla="*/ 6458 w 10000"/>
                <a:gd name="connsiteY16" fmla="*/ 3199 h 10000"/>
                <a:gd name="connsiteX17" fmla="*/ 6753 w 10000"/>
                <a:gd name="connsiteY17" fmla="*/ 2820 h 10000"/>
                <a:gd name="connsiteX18" fmla="*/ 6753 w 10000"/>
                <a:gd name="connsiteY18" fmla="*/ 2630 h 10000"/>
                <a:gd name="connsiteX19" fmla="*/ 7048 w 10000"/>
                <a:gd name="connsiteY19" fmla="*/ 2251 h 10000"/>
                <a:gd name="connsiteX20" fmla="*/ 7048 w 10000"/>
                <a:gd name="connsiteY20" fmla="*/ 2062 h 10000"/>
                <a:gd name="connsiteX21" fmla="*/ 7048 w 10000"/>
                <a:gd name="connsiteY21" fmla="*/ 1872 h 10000"/>
                <a:gd name="connsiteX22" fmla="*/ 7048 w 10000"/>
                <a:gd name="connsiteY22" fmla="*/ 1682 h 10000"/>
                <a:gd name="connsiteX23" fmla="*/ 7048 w 10000"/>
                <a:gd name="connsiteY23" fmla="*/ 1493 h 10000"/>
                <a:gd name="connsiteX24" fmla="*/ 7048 w 10000"/>
                <a:gd name="connsiteY24" fmla="*/ 1493 h 10000"/>
                <a:gd name="connsiteX25" fmla="*/ 7048 w 10000"/>
                <a:gd name="connsiteY25" fmla="*/ 1493 h 10000"/>
                <a:gd name="connsiteX26" fmla="*/ 6458 w 10000"/>
                <a:gd name="connsiteY26" fmla="*/ 1493 h 10000"/>
                <a:gd name="connsiteX27" fmla="*/ 5867 w 10000"/>
                <a:gd name="connsiteY27" fmla="*/ 1682 h 10000"/>
                <a:gd name="connsiteX28" fmla="*/ 4982 w 10000"/>
                <a:gd name="connsiteY28" fmla="*/ 1872 h 10000"/>
                <a:gd name="connsiteX29" fmla="*/ 4096 w 10000"/>
                <a:gd name="connsiteY29" fmla="*/ 2062 h 10000"/>
                <a:gd name="connsiteX30" fmla="*/ 3247 w 10000"/>
                <a:gd name="connsiteY30" fmla="*/ 2062 h 10000"/>
                <a:gd name="connsiteX31" fmla="*/ 2952 w 10000"/>
                <a:gd name="connsiteY31" fmla="*/ 2251 h 10000"/>
                <a:gd name="connsiteX32" fmla="*/ 2657 w 10000"/>
                <a:gd name="connsiteY32" fmla="*/ 2251 h 10000"/>
                <a:gd name="connsiteX33" fmla="*/ 2362 w 10000"/>
                <a:gd name="connsiteY33" fmla="*/ 2251 h 10000"/>
                <a:gd name="connsiteX34" fmla="*/ 2066 w 10000"/>
                <a:gd name="connsiteY34" fmla="*/ 2062 h 10000"/>
                <a:gd name="connsiteX35" fmla="*/ 2066 w 10000"/>
                <a:gd name="connsiteY35" fmla="*/ 1137 h 10000"/>
                <a:gd name="connsiteX36" fmla="*/ 2362 w 10000"/>
                <a:gd name="connsiteY36" fmla="*/ 1137 h 10000"/>
                <a:gd name="connsiteX37" fmla="*/ 2952 w 10000"/>
                <a:gd name="connsiteY37" fmla="*/ 1137 h 10000"/>
                <a:gd name="connsiteX38" fmla="*/ 3801 w 10000"/>
                <a:gd name="connsiteY38" fmla="*/ 1137 h 10000"/>
                <a:gd name="connsiteX39" fmla="*/ 4686 w 10000"/>
                <a:gd name="connsiteY39" fmla="*/ 948 h 10000"/>
                <a:gd name="connsiteX40" fmla="*/ 5572 w 10000"/>
                <a:gd name="connsiteY40" fmla="*/ 758 h 10000"/>
                <a:gd name="connsiteX41" fmla="*/ 6458 w 10000"/>
                <a:gd name="connsiteY41" fmla="*/ 758 h 10000"/>
                <a:gd name="connsiteX42" fmla="*/ 7048 w 10000"/>
                <a:gd name="connsiteY42" fmla="*/ 569 h 10000"/>
                <a:gd name="connsiteX43" fmla="*/ 7343 w 10000"/>
                <a:gd name="connsiteY43" fmla="*/ 379 h 10000"/>
                <a:gd name="connsiteX44" fmla="*/ 7638 w 10000"/>
                <a:gd name="connsiteY44" fmla="*/ 190 h 10000"/>
                <a:gd name="connsiteX45" fmla="*/ 7934 w 10000"/>
                <a:gd name="connsiteY45" fmla="*/ 0 h 10000"/>
                <a:gd name="connsiteX46" fmla="*/ 8229 w 10000"/>
                <a:gd name="connsiteY46" fmla="*/ 0 h 10000"/>
                <a:gd name="connsiteX47" fmla="*/ 8229 w 10000"/>
                <a:gd name="connsiteY47" fmla="*/ 190 h 10000"/>
                <a:gd name="connsiteX48" fmla="*/ 8819 w 10000"/>
                <a:gd name="connsiteY48" fmla="*/ 379 h 10000"/>
                <a:gd name="connsiteX49" fmla="*/ 9114 w 10000"/>
                <a:gd name="connsiteY49" fmla="*/ 379 h 10000"/>
                <a:gd name="connsiteX50" fmla="*/ 9410 w 10000"/>
                <a:gd name="connsiteY50" fmla="*/ 569 h 10000"/>
                <a:gd name="connsiteX51" fmla="*/ 9705 w 10000"/>
                <a:gd name="connsiteY51" fmla="*/ 758 h 10000"/>
                <a:gd name="connsiteX52" fmla="*/ 10000 w 10000"/>
                <a:gd name="connsiteY52" fmla="*/ 948 h 10000"/>
                <a:gd name="connsiteX53" fmla="*/ 10000 w 10000"/>
                <a:gd name="connsiteY53" fmla="*/ 1137 h 10000"/>
                <a:gd name="connsiteX54" fmla="*/ 9705 w 10000"/>
                <a:gd name="connsiteY54" fmla="*/ 1493 h 10000"/>
                <a:gd name="connsiteX55" fmla="*/ 9705 w 10000"/>
                <a:gd name="connsiteY55" fmla="*/ 1682 h 10000"/>
                <a:gd name="connsiteX56" fmla="*/ 9410 w 10000"/>
                <a:gd name="connsiteY56" fmla="*/ 1682 h 10000"/>
                <a:gd name="connsiteX57" fmla="*/ 9410 w 10000"/>
                <a:gd name="connsiteY57" fmla="*/ 1872 h 10000"/>
                <a:gd name="connsiteX58" fmla="*/ 9114 w 10000"/>
                <a:gd name="connsiteY58" fmla="*/ 2062 h 10000"/>
                <a:gd name="connsiteX59" fmla="*/ 8819 w 10000"/>
                <a:gd name="connsiteY59" fmla="*/ 2251 h 10000"/>
                <a:gd name="connsiteX60" fmla="*/ 8819 w 10000"/>
                <a:gd name="connsiteY60" fmla="*/ 2441 h 10000"/>
                <a:gd name="connsiteX61" fmla="*/ 8524 w 10000"/>
                <a:gd name="connsiteY61" fmla="*/ 2820 h 10000"/>
                <a:gd name="connsiteX62" fmla="*/ 8229 w 10000"/>
                <a:gd name="connsiteY62" fmla="*/ 3199 h 10000"/>
                <a:gd name="connsiteX63" fmla="*/ 8229 w 10000"/>
                <a:gd name="connsiteY63" fmla="*/ 3768 h 10000"/>
                <a:gd name="connsiteX64" fmla="*/ 7638 w 10000"/>
                <a:gd name="connsiteY64" fmla="*/ 4526 h 10000"/>
                <a:gd name="connsiteX65" fmla="*/ 6753 w 10000"/>
                <a:gd name="connsiteY65" fmla="*/ 5474 h 10000"/>
                <a:gd name="connsiteX66" fmla="*/ 6162 w 10000"/>
                <a:gd name="connsiteY66" fmla="*/ 6209 h 10000"/>
                <a:gd name="connsiteX67" fmla="*/ 5277 w 10000"/>
                <a:gd name="connsiteY67" fmla="*/ 6967 h 10000"/>
                <a:gd name="connsiteX68" fmla="*/ 4391 w 10000"/>
                <a:gd name="connsiteY68" fmla="*/ 7725 h 10000"/>
                <a:gd name="connsiteX69" fmla="*/ 3506 w 10000"/>
                <a:gd name="connsiteY69" fmla="*/ 8294 h 10000"/>
                <a:gd name="connsiteX70" fmla="*/ 2657 w 10000"/>
                <a:gd name="connsiteY70" fmla="*/ 8863 h 10000"/>
                <a:gd name="connsiteX71" fmla="*/ 1771 w 10000"/>
                <a:gd name="connsiteY71" fmla="*/ 9431 h 10000"/>
                <a:gd name="connsiteX72" fmla="*/ 1771 w 10000"/>
                <a:gd name="connsiteY72" fmla="*/ 9431 h 10000"/>
                <a:gd name="connsiteX0" fmla="*/ 1771 w 10000"/>
                <a:gd name="connsiteY0" fmla="*/ 9431 h 10000"/>
                <a:gd name="connsiteX1" fmla="*/ 1181 w 10000"/>
                <a:gd name="connsiteY1" fmla="*/ 9621 h 10000"/>
                <a:gd name="connsiteX2" fmla="*/ 590 w 10000"/>
                <a:gd name="connsiteY2" fmla="*/ 9810 h 10000"/>
                <a:gd name="connsiteX3" fmla="*/ 0 w 10000"/>
                <a:gd name="connsiteY3" fmla="*/ 10000 h 10000"/>
                <a:gd name="connsiteX4" fmla="*/ 0 w 10000"/>
                <a:gd name="connsiteY4" fmla="*/ 10000 h 10000"/>
                <a:gd name="connsiteX5" fmla="*/ 0 w 10000"/>
                <a:gd name="connsiteY5" fmla="*/ 9810 h 10000"/>
                <a:gd name="connsiteX6" fmla="*/ 0 w 10000"/>
                <a:gd name="connsiteY6" fmla="*/ 9621 h 10000"/>
                <a:gd name="connsiteX7" fmla="*/ 590 w 10000"/>
                <a:gd name="connsiteY7" fmla="*/ 9242 h 10000"/>
                <a:gd name="connsiteX8" fmla="*/ 1181 w 10000"/>
                <a:gd name="connsiteY8" fmla="*/ 8863 h 10000"/>
                <a:gd name="connsiteX9" fmla="*/ 1771 w 10000"/>
                <a:gd name="connsiteY9" fmla="*/ 8483 h 10000"/>
                <a:gd name="connsiteX10" fmla="*/ 2657 w 10000"/>
                <a:gd name="connsiteY10" fmla="*/ 7915 h 10000"/>
                <a:gd name="connsiteX11" fmla="*/ 3247 w 10000"/>
                <a:gd name="connsiteY11" fmla="*/ 7156 h 10000"/>
                <a:gd name="connsiteX12" fmla="*/ 4096 w 10000"/>
                <a:gd name="connsiteY12" fmla="*/ 6398 h 10000"/>
                <a:gd name="connsiteX13" fmla="*/ 4686 w 10000"/>
                <a:gd name="connsiteY13" fmla="*/ 5664 h 10000"/>
                <a:gd name="connsiteX14" fmla="*/ 5572 w 10000"/>
                <a:gd name="connsiteY14" fmla="*/ 4905 h 10000"/>
                <a:gd name="connsiteX15" fmla="*/ 5867 w 10000"/>
                <a:gd name="connsiteY15" fmla="*/ 4147 h 10000"/>
                <a:gd name="connsiteX16" fmla="*/ 6458 w 10000"/>
                <a:gd name="connsiteY16" fmla="*/ 3199 h 10000"/>
                <a:gd name="connsiteX17" fmla="*/ 6753 w 10000"/>
                <a:gd name="connsiteY17" fmla="*/ 2820 h 10000"/>
                <a:gd name="connsiteX18" fmla="*/ 6753 w 10000"/>
                <a:gd name="connsiteY18" fmla="*/ 2630 h 10000"/>
                <a:gd name="connsiteX19" fmla="*/ 7048 w 10000"/>
                <a:gd name="connsiteY19" fmla="*/ 2251 h 10000"/>
                <a:gd name="connsiteX20" fmla="*/ 7048 w 10000"/>
                <a:gd name="connsiteY20" fmla="*/ 2062 h 10000"/>
                <a:gd name="connsiteX21" fmla="*/ 7048 w 10000"/>
                <a:gd name="connsiteY21" fmla="*/ 1872 h 10000"/>
                <a:gd name="connsiteX22" fmla="*/ 7048 w 10000"/>
                <a:gd name="connsiteY22" fmla="*/ 1682 h 10000"/>
                <a:gd name="connsiteX23" fmla="*/ 7048 w 10000"/>
                <a:gd name="connsiteY23" fmla="*/ 1493 h 10000"/>
                <a:gd name="connsiteX24" fmla="*/ 7048 w 10000"/>
                <a:gd name="connsiteY24" fmla="*/ 1493 h 10000"/>
                <a:gd name="connsiteX25" fmla="*/ 7048 w 10000"/>
                <a:gd name="connsiteY25" fmla="*/ 1493 h 10000"/>
                <a:gd name="connsiteX26" fmla="*/ 6458 w 10000"/>
                <a:gd name="connsiteY26" fmla="*/ 1493 h 10000"/>
                <a:gd name="connsiteX27" fmla="*/ 5867 w 10000"/>
                <a:gd name="connsiteY27" fmla="*/ 1682 h 10000"/>
                <a:gd name="connsiteX28" fmla="*/ 4982 w 10000"/>
                <a:gd name="connsiteY28" fmla="*/ 1872 h 10000"/>
                <a:gd name="connsiteX29" fmla="*/ 4096 w 10000"/>
                <a:gd name="connsiteY29" fmla="*/ 2062 h 10000"/>
                <a:gd name="connsiteX30" fmla="*/ 3247 w 10000"/>
                <a:gd name="connsiteY30" fmla="*/ 2062 h 10000"/>
                <a:gd name="connsiteX31" fmla="*/ 2952 w 10000"/>
                <a:gd name="connsiteY31" fmla="*/ 2251 h 10000"/>
                <a:gd name="connsiteX32" fmla="*/ 2657 w 10000"/>
                <a:gd name="connsiteY32" fmla="*/ 2251 h 10000"/>
                <a:gd name="connsiteX33" fmla="*/ 2066 w 10000"/>
                <a:gd name="connsiteY33" fmla="*/ 2062 h 10000"/>
                <a:gd name="connsiteX34" fmla="*/ 2066 w 10000"/>
                <a:gd name="connsiteY34" fmla="*/ 1137 h 10000"/>
                <a:gd name="connsiteX35" fmla="*/ 2362 w 10000"/>
                <a:gd name="connsiteY35" fmla="*/ 1137 h 10000"/>
                <a:gd name="connsiteX36" fmla="*/ 2952 w 10000"/>
                <a:gd name="connsiteY36" fmla="*/ 1137 h 10000"/>
                <a:gd name="connsiteX37" fmla="*/ 3801 w 10000"/>
                <a:gd name="connsiteY37" fmla="*/ 1137 h 10000"/>
                <a:gd name="connsiteX38" fmla="*/ 4686 w 10000"/>
                <a:gd name="connsiteY38" fmla="*/ 948 h 10000"/>
                <a:gd name="connsiteX39" fmla="*/ 5572 w 10000"/>
                <a:gd name="connsiteY39" fmla="*/ 758 h 10000"/>
                <a:gd name="connsiteX40" fmla="*/ 6458 w 10000"/>
                <a:gd name="connsiteY40" fmla="*/ 758 h 10000"/>
                <a:gd name="connsiteX41" fmla="*/ 7048 w 10000"/>
                <a:gd name="connsiteY41" fmla="*/ 569 h 10000"/>
                <a:gd name="connsiteX42" fmla="*/ 7343 w 10000"/>
                <a:gd name="connsiteY42" fmla="*/ 379 h 10000"/>
                <a:gd name="connsiteX43" fmla="*/ 7638 w 10000"/>
                <a:gd name="connsiteY43" fmla="*/ 190 h 10000"/>
                <a:gd name="connsiteX44" fmla="*/ 7934 w 10000"/>
                <a:gd name="connsiteY44" fmla="*/ 0 h 10000"/>
                <a:gd name="connsiteX45" fmla="*/ 8229 w 10000"/>
                <a:gd name="connsiteY45" fmla="*/ 0 h 10000"/>
                <a:gd name="connsiteX46" fmla="*/ 8229 w 10000"/>
                <a:gd name="connsiteY46" fmla="*/ 190 h 10000"/>
                <a:gd name="connsiteX47" fmla="*/ 8819 w 10000"/>
                <a:gd name="connsiteY47" fmla="*/ 379 h 10000"/>
                <a:gd name="connsiteX48" fmla="*/ 9114 w 10000"/>
                <a:gd name="connsiteY48" fmla="*/ 379 h 10000"/>
                <a:gd name="connsiteX49" fmla="*/ 9410 w 10000"/>
                <a:gd name="connsiteY49" fmla="*/ 569 h 10000"/>
                <a:gd name="connsiteX50" fmla="*/ 9705 w 10000"/>
                <a:gd name="connsiteY50" fmla="*/ 758 h 10000"/>
                <a:gd name="connsiteX51" fmla="*/ 10000 w 10000"/>
                <a:gd name="connsiteY51" fmla="*/ 948 h 10000"/>
                <a:gd name="connsiteX52" fmla="*/ 10000 w 10000"/>
                <a:gd name="connsiteY52" fmla="*/ 1137 h 10000"/>
                <a:gd name="connsiteX53" fmla="*/ 9705 w 10000"/>
                <a:gd name="connsiteY53" fmla="*/ 1493 h 10000"/>
                <a:gd name="connsiteX54" fmla="*/ 9705 w 10000"/>
                <a:gd name="connsiteY54" fmla="*/ 1682 h 10000"/>
                <a:gd name="connsiteX55" fmla="*/ 9410 w 10000"/>
                <a:gd name="connsiteY55" fmla="*/ 1682 h 10000"/>
                <a:gd name="connsiteX56" fmla="*/ 9410 w 10000"/>
                <a:gd name="connsiteY56" fmla="*/ 1872 h 10000"/>
                <a:gd name="connsiteX57" fmla="*/ 9114 w 10000"/>
                <a:gd name="connsiteY57" fmla="*/ 2062 h 10000"/>
                <a:gd name="connsiteX58" fmla="*/ 8819 w 10000"/>
                <a:gd name="connsiteY58" fmla="*/ 2251 h 10000"/>
                <a:gd name="connsiteX59" fmla="*/ 8819 w 10000"/>
                <a:gd name="connsiteY59" fmla="*/ 2441 h 10000"/>
                <a:gd name="connsiteX60" fmla="*/ 8524 w 10000"/>
                <a:gd name="connsiteY60" fmla="*/ 2820 h 10000"/>
                <a:gd name="connsiteX61" fmla="*/ 8229 w 10000"/>
                <a:gd name="connsiteY61" fmla="*/ 3199 h 10000"/>
                <a:gd name="connsiteX62" fmla="*/ 8229 w 10000"/>
                <a:gd name="connsiteY62" fmla="*/ 3768 h 10000"/>
                <a:gd name="connsiteX63" fmla="*/ 7638 w 10000"/>
                <a:gd name="connsiteY63" fmla="*/ 4526 h 10000"/>
                <a:gd name="connsiteX64" fmla="*/ 6753 w 10000"/>
                <a:gd name="connsiteY64" fmla="*/ 5474 h 10000"/>
                <a:gd name="connsiteX65" fmla="*/ 6162 w 10000"/>
                <a:gd name="connsiteY65" fmla="*/ 6209 h 10000"/>
                <a:gd name="connsiteX66" fmla="*/ 5277 w 10000"/>
                <a:gd name="connsiteY66" fmla="*/ 6967 h 10000"/>
                <a:gd name="connsiteX67" fmla="*/ 4391 w 10000"/>
                <a:gd name="connsiteY67" fmla="*/ 7725 h 10000"/>
                <a:gd name="connsiteX68" fmla="*/ 3506 w 10000"/>
                <a:gd name="connsiteY68" fmla="*/ 8294 h 10000"/>
                <a:gd name="connsiteX69" fmla="*/ 2657 w 10000"/>
                <a:gd name="connsiteY69" fmla="*/ 8863 h 10000"/>
                <a:gd name="connsiteX70" fmla="*/ 1771 w 10000"/>
                <a:gd name="connsiteY70" fmla="*/ 9431 h 10000"/>
                <a:gd name="connsiteX71" fmla="*/ 1771 w 10000"/>
                <a:gd name="connsiteY71" fmla="*/ 9431 h 10000"/>
                <a:gd name="connsiteX0" fmla="*/ 1771 w 10000"/>
                <a:gd name="connsiteY0" fmla="*/ 9431 h 10000"/>
                <a:gd name="connsiteX1" fmla="*/ 1181 w 10000"/>
                <a:gd name="connsiteY1" fmla="*/ 9621 h 10000"/>
                <a:gd name="connsiteX2" fmla="*/ 590 w 10000"/>
                <a:gd name="connsiteY2" fmla="*/ 9810 h 10000"/>
                <a:gd name="connsiteX3" fmla="*/ 0 w 10000"/>
                <a:gd name="connsiteY3" fmla="*/ 10000 h 10000"/>
                <a:gd name="connsiteX4" fmla="*/ 0 w 10000"/>
                <a:gd name="connsiteY4" fmla="*/ 10000 h 10000"/>
                <a:gd name="connsiteX5" fmla="*/ 0 w 10000"/>
                <a:gd name="connsiteY5" fmla="*/ 9810 h 10000"/>
                <a:gd name="connsiteX6" fmla="*/ 0 w 10000"/>
                <a:gd name="connsiteY6" fmla="*/ 9621 h 10000"/>
                <a:gd name="connsiteX7" fmla="*/ 590 w 10000"/>
                <a:gd name="connsiteY7" fmla="*/ 9242 h 10000"/>
                <a:gd name="connsiteX8" fmla="*/ 1181 w 10000"/>
                <a:gd name="connsiteY8" fmla="*/ 8863 h 10000"/>
                <a:gd name="connsiteX9" fmla="*/ 1771 w 10000"/>
                <a:gd name="connsiteY9" fmla="*/ 8483 h 10000"/>
                <a:gd name="connsiteX10" fmla="*/ 2657 w 10000"/>
                <a:gd name="connsiteY10" fmla="*/ 7915 h 10000"/>
                <a:gd name="connsiteX11" fmla="*/ 3247 w 10000"/>
                <a:gd name="connsiteY11" fmla="*/ 7156 h 10000"/>
                <a:gd name="connsiteX12" fmla="*/ 4096 w 10000"/>
                <a:gd name="connsiteY12" fmla="*/ 6398 h 10000"/>
                <a:gd name="connsiteX13" fmla="*/ 4686 w 10000"/>
                <a:gd name="connsiteY13" fmla="*/ 5664 h 10000"/>
                <a:gd name="connsiteX14" fmla="*/ 5572 w 10000"/>
                <a:gd name="connsiteY14" fmla="*/ 4905 h 10000"/>
                <a:gd name="connsiteX15" fmla="*/ 5867 w 10000"/>
                <a:gd name="connsiteY15" fmla="*/ 4147 h 10000"/>
                <a:gd name="connsiteX16" fmla="*/ 6458 w 10000"/>
                <a:gd name="connsiteY16" fmla="*/ 3199 h 10000"/>
                <a:gd name="connsiteX17" fmla="*/ 6753 w 10000"/>
                <a:gd name="connsiteY17" fmla="*/ 2820 h 10000"/>
                <a:gd name="connsiteX18" fmla="*/ 6753 w 10000"/>
                <a:gd name="connsiteY18" fmla="*/ 2630 h 10000"/>
                <a:gd name="connsiteX19" fmla="*/ 7048 w 10000"/>
                <a:gd name="connsiteY19" fmla="*/ 2251 h 10000"/>
                <a:gd name="connsiteX20" fmla="*/ 7048 w 10000"/>
                <a:gd name="connsiteY20" fmla="*/ 2062 h 10000"/>
                <a:gd name="connsiteX21" fmla="*/ 7048 w 10000"/>
                <a:gd name="connsiteY21" fmla="*/ 1872 h 10000"/>
                <a:gd name="connsiteX22" fmla="*/ 7048 w 10000"/>
                <a:gd name="connsiteY22" fmla="*/ 1682 h 10000"/>
                <a:gd name="connsiteX23" fmla="*/ 7048 w 10000"/>
                <a:gd name="connsiteY23" fmla="*/ 1493 h 10000"/>
                <a:gd name="connsiteX24" fmla="*/ 7048 w 10000"/>
                <a:gd name="connsiteY24" fmla="*/ 1493 h 10000"/>
                <a:gd name="connsiteX25" fmla="*/ 7048 w 10000"/>
                <a:gd name="connsiteY25" fmla="*/ 1493 h 10000"/>
                <a:gd name="connsiteX26" fmla="*/ 6458 w 10000"/>
                <a:gd name="connsiteY26" fmla="*/ 1493 h 10000"/>
                <a:gd name="connsiteX27" fmla="*/ 5867 w 10000"/>
                <a:gd name="connsiteY27" fmla="*/ 1682 h 10000"/>
                <a:gd name="connsiteX28" fmla="*/ 4982 w 10000"/>
                <a:gd name="connsiteY28" fmla="*/ 1872 h 10000"/>
                <a:gd name="connsiteX29" fmla="*/ 4096 w 10000"/>
                <a:gd name="connsiteY29" fmla="*/ 2062 h 10000"/>
                <a:gd name="connsiteX30" fmla="*/ 3247 w 10000"/>
                <a:gd name="connsiteY30" fmla="*/ 2062 h 10000"/>
                <a:gd name="connsiteX31" fmla="*/ 2952 w 10000"/>
                <a:gd name="connsiteY31" fmla="*/ 2251 h 10000"/>
                <a:gd name="connsiteX32" fmla="*/ 2657 w 10000"/>
                <a:gd name="connsiteY32" fmla="*/ 2251 h 10000"/>
                <a:gd name="connsiteX33" fmla="*/ 2066 w 10000"/>
                <a:gd name="connsiteY33" fmla="*/ 1137 h 10000"/>
                <a:gd name="connsiteX34" fmla="*/ 2362 w 10000"/>
                <a:gd name="connsiteY34" fmla="*/ 1137 h 10000"/>
                <a:gd name="connsiteX35" fmla="*/ 2952 w 10000"/>
                <a:gd name="connsiteY35" fmla="*/ 1137 h 10000"/>
                <a:gd name="connsiteX36" fmla="*/ 3801 w 10000"/>
                <a:gd name="connsiteY36" fmla="*/ 1137 h 10000"/>
                <a:gd name="connsiteX37" fmla="*/ 4686 w 10000"/>
                <a:gd name="connsiteY37" fmla="*/ 948 h 10000"/>
                <a:gd name="connsiteX38" fmla="*/ 5572 w 10000"/>
                <a:gd name="connsiteY38" fmla="*/ 758 h 10000"/>
                <a:gd name="connsiteX39" fmla="*/ 6458 w 10000"/>
                <a:gd name="connsiteY39" fmla="*/ 758 h 10000"/>
                <a:gd name="connsiteX40" fmla="*/ 7048 w 10000"/>
                <a:gd name="connsiteY40" fmla="*/ 569 h 10000"/>
                <a:gd name="connsiteX41" fmla="*/ 7343 w 10000"/>
                <a:gd name="connsiteY41" fmla="*/ 379 h 10000"/>
                <a:gd name="connsiteX42" fmla="*/ 7638 w 10000"/>
                <a:gd name="connsiteY42" fmla="*/ 190 h 10000"/>
                <a:gd name="connsiteX43" fmla="*/ 7934 w 10000"/>
                <a:gd name="connsiteY43" fmla="*/ 0 h 10000"/>
                <a:gd name="connsiteX44" fmla="*/ 8229 w 10000"/>
                <a:gd name="connsiteY44" fmla="*/ 0 h 10000"/>
                <a:gd name="connsiteX45" fmla="*/ 8229 w 10000"/>
                <a:gd name="connsiteY45" fmla="*/ 190 h 10000"/>
                <a:gd name="connsiteX46" fmla="*/ 8819 w 10000"/>
                <a:gd name="connsiteY46" fmla="*/ 379 h 10000"/>
                <a:gd name="connsiteX47" fmla="*/ 9114 w 10000"/>
                <a:gd name="connsiteY47" fmla="*/ 379 h 10000"/>
                <a:gd name="connsiteX48" fmla="*/ 9410 w 10000"/>
                <a:gd name="connsiteY48" fmla="*/ 569 h 10000"/>
                <a:gd name="connsiteX49" fmla="*/ 9705 w 10000"/>
                <a:gd name="connsiteY49" fmla="*/ 758 h 10000"/>
                <a:gd name="connsiteX50" fmla="*/ 10000 w 10000"/>
                <a:gd name="connsiteY50" fmla="*/ 948 h 10000"/>
                <a:gd name="connsiteX51" fmla="*/ 10000 w 10000"/>
                <a:gd name="connsiteY51" fmla="*/ 1137 h 10000"/>
                <a:gd name="connsiteX52" fmla="*/ 9705 w 10000"/>
                <a:gd name="connsiteY52" fmla="*/ 1493 h 10000"/>
                <a:gd name="connsiteX53" fmla="*/ 9705 w 10000"/>
                <a:gd name="connsiteY53" fmla="*/ 1682 h 10000"/>
                <a:gd name="connsiteX54" fmla="*/ 9410 w 10000"/>
                <a:gd name="connsiteY54" fmla="*/ 1682 h 10000"/>
                <a:gd name="connsiteX55" fmla="*/ 9410 w 10000"/>
                <a:gd name="connsiteY55" fmla="*/ 1872 h 10000"/>
                <a:gd name="connsiteX56" fmla="*/ 9114 w 10000"/>
                <a:gd name="connsiteY56" fmla="*/ 2062 h 10000"/>
                <a:gd name="connsiteX57" fmla="*/ 8819 w 10000"/>
                <a:gd name="connsiteY57" fmla="*/ 2251 h 10000"/>
                <a:gd name="connsiteX58" fmla="*/ 8819 w 10000"/>
                <a:gd name="connsiteY58" fmla="*/ 2441 h 10000"/>
                <a:gd name="connsiteX59" fmla="*/ 8524 w 10000"/>
                <a:gd name="connsiteY59" fmla="*/ 2820 h 10000"/>
                <a:gd name="connsiteX60" fmla="*/ 8229 w 10000"/>
                <a:gd name="connsiteY60" fmla="*/ 3199 h 10000"/>
                <a:gd name="connsiteX61" fmla="*/ 8229 w 10000"/>
                <a:gd name="connsiteY61" fmla="*/ 3768 h 10000"/>
                <a:gd name="connsiteX62" fmla="*/ 7638 w 10000"/>
                <a:gd name="connsiteY62" fmla="*/ 4526 h 10000"/>
                <a:gd name="connsiteX63" fmla="*/ 6753 w 10000"/>
                <a:gd name="connsiteY63" fmla="*/ 5474 h 10000"/>
                <a:gd name="connsiteX64" fmla="*/ 6162 w 10000"/>
                <a:gd name="connsiteY64" fmla="*/ 6209 h 10000"/>
                <a:gd name="connsiteX65" fmla="*/ 5277 w 10000"/>
                <a:gd name="connsiteY65" fmla="*/ 6967 h 10000"/>
                <a:gd name="connsiteX66" fmla="*/ 4391 w 10000"/>
                <a:gd name="connsiteY66" fmla="*/ 7725 h 10000"/>
                <a:gd name="connsiteX67" fmla="*/ 3506 w 10000"/>
                <a:gd name="connsiteY67" fmla="*/ 8294 h 10000"/>
                <a:gd name="connsiteX68" fmla="*/ 2657 w 10000"/>
                <a:gd name="connsiteY68" fmla="*/ 8863 h 10000"/>
                <a:gd name="connsiteX69" fmla="*/ 1771 w 10000"/>
                <a:gd name="connsiteY69" fmla="*/ 9431 h 10000"/>
                <a:gd name="connsiteX70" fmla="*/ 1771 w 10000"/>
                <a:gd name="connsiteY70" fmla="*/ 9431 h 10000"/>
                <a:gd name="connsiteX0" fmla="*/ 1771 w 10000"/>
                <a:gd name="connsiteY0" fmla="*/ 9431 h 10000"/>
                <a:gd name="connsiteX1" fmla="*/ 1181 w 10000"/>
                <a:gd name="connsiteY1" fmla="*/ 9621 h 10000"/>
                <a:gd name="connsiteX2" fmla="*/ 590 w 10000"/>
                <a:gd name="connsiteY2" fmla="*/ 9810 h 10000"/>
                <a:gd name="connsiteX3" fmla="*/ 0 w 10000"/>
                <a:gd name="connsiteY3" fmla="*/ 10000 h 10000"/>
                <a:gd name="connsiteX4" fmla="*/ 0 w 10000"/>
                <a:gd name="connsiteY4" fmla="*/ 10000 h 10000"/>
                <a:gd name="connsiteX5" fmla="*/ 0 w 10000"/>
                <a:gd name="connsiteY5" fmla="*/ 9810 h 10000"/>
                <a:gd name="connsiteX6" fmla="*/ 0 w 10000"/>
                <a:gd name="connsiteY6" fmla="*/ 9621 h 10000"/>
                <a:gd name="connsiteX7" fmla="*/ 590 w 10000"/>
                <a:gd name="connsiteY7" fmla="*/ 9242 h 10000"/>
                <a:gd name="connsiteX8" fmla="*/ 1181 w 10000"/>
                <a:gd name="connsiteY8" fmla="*/ 8863 h 10000"/>
                <a:gd name="connsiteX9" fmla="*/ 1771 w 10000"/>
                <a:gd name="connsiteY9" fmla="*/ 8483 h 10000"/>
                <a:gd name="connsiteX10" fmla="*/ 2657 w 10000"/>
                <a:gd name="connsiteY10" fmla="*/ 7915 h 10000"/>
                <a:gd name="connsiteX11" fmla="*/ 3247 w 10000"/>
                <a:gd name="connsiteY11" fmla="*/ 7156 h 10000"/>
                <a:gd name="connsiteX12" fmla="*/ 4096 w 10000"/>
                <a:gd name="connsiteY12" fmla="*/ 6398 h 10000"/>
                <a:gd name="connsiteX13" fmla="*/ 4686 w 10000"/>
                <a:gd name="connsiteY13" fmla="*/ 5664 h 10000"/>
                <a:gd name="connsiteX14" fmla="*/ 5572 w 10000"/>
                <a:gd name="connsiteY14" fmla="*/ 4905 h 10000"/>
                <a:gd name="connsiteX15" fmla="*/ 5867 w 10000"/>
                <a:gd name="connsiteY15" fmla="*/ 4147 h 10000"/>
                <a:gd name="connsiteX16" fmla="*/ 6458 w 10000"/>
                <a:gd name="connsiteY16" fmla="*/ 3199 h 10000"/>
                <a:gd name="connsiteX17" fmla="*/ 6753 w 10000"/>
                <a:gd name="connsiteY17" fmla="*/ 2820 h 10000"/>
                <a:gd name="connsiteX18" fmla="*/ 6753 w 10000"/>
                <a:gd name="connsiteY18" fmla="*/ 2630 h 10000"/>
                <a:gd name="connsiteX19" fmla="*/ 7048 w 10000"/>
                <a:gd name="connsiteY19" fmla="*/ 2251 h 10000"/>
                <a:gd name="connsiteX20" fmla="*/ 7048 w 10000"/>
                <a:gd name="connsiteY20" fmla="*/ 2062 h 10000"/>
                <a:gd name="connsiteX21" fmla="*/ 7048 w 10000"/>
                <a:gd name="connsiteY21" fmla="*/ 1872 h 10000"/>
                <a:gd name="connsiteX22" fmla="*/ 7048 w 10000"/>
                <a:gd name="connsiteY22" fmla="*/ 1682 h 10000"/>
                <a:gd name="connsiteX23" fmla="*/ 7048 w 10000"/>
                <a:gd name="connsiteY23" fmla="*/ 1493 h 10000"/>
                <a:gd name="connsiteX24" fmla="*/ 7048 w 10000"/>
                <a:gd name="connsiteY24" fmla="*/ 1493 h 10000"/>
                <a:gd name="connsiteX25" fmla="*/ 7048 w 10000"/>
                <a:gd name="connsiteY25" fmla="*/ 1493 h 10000"/>
                <a:gd name="connsiteX26" fmla="*/ 6458 w 10000"/>
                <a:gd name="connsiteY26" fmla="*/ 1493 h 10000"/>
                <a:gd name="connsiteX27" fmla="*/ 5867 w 10000"/>
                <a:gd name="connsiteY27" fmla="*/ 1682 h 10000"/>
                <a:gd name="connsiteX28" fmla="*/ 4982 w 10000"/>
                <a:gd name="connsiteY28" fmla="*/ 1872 h 10000"/>
                <a:gd name="connsiteX29" fmla="*/ 4096 w 10000"/>
                <a:gd name="connsiteY29" fmla="*/ 2062 h 10000"/>
                <a:gd name="connsiteX30" fmla="*/ 3247 w 10000"/>
                <a:gd name="connsiteY30" fmla="*/ 2062 h 10000"/>
                <a:gd name="connsiteX31" fmla="*/ 2952 w 10000"/>
                <a:gd name="connsiteY31" fmla="*/ 2251 h 10000"/>
                <a:gd name="connsiteX32" fmla="*/ 2066 w 10000"/>
                <a:gd name="connsiteY32" fmla="*/ 1137 h 10000"/>
                <a:gd name="connsiteX33" fmla="*/ 2362 w 10000"/>
                <a:gd name="connsiteY33" fmla="*/ 1137 h 10000"/>
                <a:gd name="connsiteX34" fmla="*/ 2952 w 10000"/>
                <a:gd name="connsiteY34" fmla="*/ 1137 h 10000"/>
                <a:gd name="connsiteX35" fmla="*/ 3801 w 10000"/>
                <a:gd name="connsiteY35" fmla="*/ 1137 h 10000"/>
                <a:gd name="connsiteX36" fmla="*/ 4686 w 10000"/>
                <a:gd name="connsiteY36" fmla="*/ 948 h 10000"/>
                <a:gd name="connsiteX37" fmla="*/ 5572 w 10000"/>
                <a:gd name="connsiteY37" fmla="*/ 758 h 10000"/>
                <a:gd name="connsiteX38" fmla="*/ 6458 w 10000"/>
                <a:gd name="connsiteY38" fmla="*/ 758 h 10000"/>
                <a:gd name="connsiteX39" fmla="*/ 7048 w 10000"/>
                <a:gd name="connsiteY39" fmla="*/ 569 h 10000"/>
                <a:gd name="connsiteX40" fmla="*/ 7343 w 10000"/>
                <a:gd name="connsiteY40" fmla="*/ 379 h 10000"/>
                <a:gd name="connsiteX41" fmla="*/ 7638 w 10000"/>
                <a:gd name="connsiteY41" fmla="*/ 190 h 10000"/>
                <a:gd name="connsiteX42" fmla="*/ 7934 w 10000"/>
                <a:gd name="connsiteY42" fmla="*/ 0 h 10000"/>
                <a:gd name="connsiteX43" fmla="*/ 8229 w 10000"/>
                <a:gd name="connsiteY43" fmla="*/ 0 h 10000"/>
                <a:gd name="connsiteX44" fmla="*/ 8229 w 10000"/>
                <a:gd name="connsiteY44" fmla="*/ 190 h 10000"/>
                <a:gd name="connsiteX45" fmla="*/ 8819 w 10000"/>
                <a:gd name="connsiteY45" fmla="*/ 379 h 10000"/>
                <a:gd name="connsiteX46" fmla="*/ 9114 w 10000"/>
                <a:gd name="connsiteY46" fmla="*/ 379 h 10000"/>
                <a:gd name="connsiteX47" fmla="*/ 9410 w 10000"/>
                <a:gd name="connsiteY47" fmla="*/ 569 h 10000"/>
                <a:gd name="connsiteX48" fmla="*/ 9705 w 10000"/>
                <a:gd name="connsiteY48" fmla="*/ 758 h 10000"/>
                <a:gd name="connsiteX49" fmla="*/ 10000 w 10000"/>
                <a:gd name="connsiteY49" fmla="*/ 948 h 10000"/>
                <a:gd name="connsiteX50" fmla="*/ 10000 w 10000"/>
                <a:gd name="connsiteY50" fmla="*/ 1137 h 10000"/>
                <a:gd name="connsiteX51" fmla="*/ 9705 w 10000"/>
                <a:gd name="connsiteY51" fmla="*/ 1493 h 10000"/>
                <a:gd name="connsiteX52" fmla="*/ 9705 w 10000"/>
                <a:gd name="connsiteY52" fmla="*/ 1682 h 10000"/>
                <a:gd name="connsiteX53" fmla="*/ 9410 w 10000"/>
                <a:gd name="connsiteY53" fmla="*/ 1682 h 10000"/>
                <a:gd name="connsiteX54" fmla="*/ 9410 w 10000"/>
                <a:gd name="connsiteY54" fmla="*/ 1872 h 10000"/>
                <a:gd name="connsiteX55" fmla="*/ 9114 w 10000"/>
                <a:gd name="connsiteY55" fmla="*/ 2062 h 10000"/>
                <a:gd name="connsiteX56" fmla="*/ 8819 w 10000"/>
                <a:gd name="connsiteY56" fmla="*/ 2251 h 10000"/>
                <a:gd name="connsiteX57" fmla="*/ 8819 w 10000"/>
                <a:gd name="connsiteY57" fmla="*/ 2441 h 10000"/>
                <a:gd name="connsiteX58" fmla="*/ 8524 w 10000"/>
                <a:gd name="connsiteY58" fmla="*/ 2820 h 10000"/>
                <a:gd name="connsiteX59" fmla="*/ 8229 w 10000"/>
                <a:gd name="connsiteY59" fmla="*/ 3199 h 10000"/>
                <a:gd name="connsiteX60" fmla="*/ 8229 w 10000"/>
                <a:gd name="connsiteY60" fmla="*/ 3768 h 10000"/>
                <a:gd name="connsiteX61" fmla="*/ 7638 w 10000"/>
                <a:gd name="connsiteY61" fmla="*/ 4526 h 10000"/>
                <a:gd name="connsiteX62" fmla="*/ 6753 w 10000"/>
                <a:gd name="connsiteY62" fmla="*/ 5474 h 10000"/>
                <a:gd name="connsiteX63" fmla="*/ 6162 w 10000"/>
                <a:gd name="connsiteY63" fmla="*/ 6209 h 10000"/>
                <a:gd name="connsiteX64" fmla="*/ 5277 w 10000"/>
                <a:gd name="connsiteY64" fmla="*/ 6967 h 10000"/>
                <a:gd name="connsiteX65" fmla="*/ 4391 w 10000"/>
                <a:gd name="connsiteY65" fmla="*/ 7725 h 10000"/>
                <a:gd name="connsiteX66" fmla="*/ 3506 w 10000"/>
                <a:gd name="connsiteY66" fmla="*/ 8294 h 10000"/>
                <a:gd name="connsiteX67" fmla="*/ 2657 w 10000"/>
                <a:gd name="connsiteY67" fmla="*/ 8863 h 10000"/>
                <a:gd name="connsiteX68" fmla="*/ 1771 w 10000"/>
                <a:gd name="connsiteY68" fmla="*/ 9431 h 10000"/>
                <a:gd name="connsiteX69" fmla="*/ 1771 w 10000"/>
                <a:gd name="connsiteY69" fmla="*/ 9431 h 10000"/>
                <a:gd name="connsiteX0" fmla="*/ 1771 w 10000"/>
                <a:gd name="connsiteY0" fmla="*/ 9431 h 10000"/>
                <a:gd name="connsiteX1" fmla="*/ 1181 w 10000"/>
                <a:gd name="connsiteY1" fmla="*/ 9621 h 10000"/>
                <a:gd name="connsiteX2" fmla="*/ 590 w 10000"/>
                <a:gd name="connsiteY2" fmla="*/ 9810 h 10000"/>
                <a:gd name="connsiteX3" fmla="*/ 0 w 10000"/>
                <a:gd name="connsiteY3" fmla="*/ 10000 h 10000"/>
                <a:gd name="connsiteX4" fmla="*/ 0 w 10000"/>
                <a:gd name="connsiteY4" fmla="*/ 10000 h 10000"/>
                <a:gd name="connsiteX5" fmla="*/ 0 w 10000"/>
                <a:gd name="connsiteY5" fmla="*/ 9810 h 10000"/>
                <a:gd name="connsiteX6" fmla="*/ 0 w 10000"/>
                <a:gd name="connsiteY6" fmla="*/ 9621 h 10000"/>
                <a:gd name="connsiteX7" fmla="*/ 590 w 10000"/>
                <a:gd name="connsiteY7" fmla="*/ 9242 h 10000"/>
                <a:gd name="connsiteX8" fmla="*/ 1181 w 10000"/>
                <a:gd name="connsiteY8" fmla="*/ 8863 h 10000"/>
                <a:gd name="connsiteX9" fmla="*/ 1771 w 10000"/>
                <a:gd name="connsiteY9" fmla="*/ 8483 h 10000"/>
                <a:gd name="connsiteX10" fmla="*/ 2657 w 10000"/>
                <a:gd name="connsiteY10" fmla="*/ 7915 h 10000"/>
                <a:gd name="connsiteX11" fmla="*/ 3247 w 10000"/>
                <a:gd name="connsiteY11" fmla="*/ 7156 h 10000"/>
                <a:gd name="connsiteX12" fmla="*/ 4096 w 10000"/>
                <a:gd name="connsiteY12" fmla="*/ 6398 h 10000"/>
                <a:gd name="connsiteX13" fmla="*/ 4686 w 10000"/>
                <a:gd name="connsiteY13" fmla="*/ 5664 h 10000"/>
                <a:gd name="connsiteX14" fmla="*/ 5572 w 10000"/>
                <a:gd name="connsiteY14" fmla="*/ 4905 h 10000"/>
                <a:gd name="connsiteX15" fmla="*/ 5867 w 10000"/>
                <a:gd name="connsiteY15" fmla="*/ 4147 h 10000"/>
                <a:gd name="connsiteX16" fmla="*/ 6458 w 10000"/>
                <a:gd name="connsiteY16" fmla="*/ 3199 h 10000"/>
                <a:gd name="connsiteX17" fmla="*/ 6753 w 10000"/>
                <a:gd name="connsiteY17" fmla="*/ 2820 h 10000"/>
                <a:gd name="connsiteX18" fmla="*/ 6753 w 10000"/>
                <a:gd name="connsiteY18" fmla="*/ 2630 h 10000"/>
                <a:gd name="connsiteX19" fmla="*/ 7048 w 10000"/>
                <a:gd name="connsiteY19" fmla="*/ 2251 h 10000"/>
                <a:gd name="connsiteX20" fmla="*/ 7048 w 10000"/>
                <a:gd name="connsiteY20" fmla="*/ 2062 h 10000"/>
                <a:gd name="connsiteX21" fmla="*/ 7048 w 10000"/>
                <a:gd name="connsiteY21" fmla="*/ 1872 h 10000"/>
                <a:gd name="connsiteX22" fmla="*/ 7048 w 10000"/>
                <a:gd name="connsiteY22" fmla="*/ 1682 h 10000"/>
                <a:gd name="connsiteX23" fmla="*/ 7048 w 10000"/>
                <a:gd name="connsiteY23" fmla="*/ 1493 h 10000"/>
                <a:gd name="connsiteX24" fmla="*/ 7048 w 10000"/>
                <a:gd name="connsiteY24" fmla="*/ 1493 h 10000"/>
                <a:gd name="connsiteX25" fmla="*/ 7048 w 10000"/>
                <a:gd name="connsiteY25" fmla="*/ 1493 h 10000"/>
                <a:gd name="connsiteX26" fmla="*/ 6458 w 10000"/>
                <a:gd name="connsiteY26" fmla="*/ 1493 h 10000"/>
                <a:gd name="connsiteX27" fmla="*/ 5867 w 10000"/>
                <a:gd name="connsiteY27" fmla="*/ 1682 h 10000"/>
                <a:gd name="connsiteX28" fmla="*/ 4982 w 10000"/>
                <a:gd name="connsiteY28" fmla="*/ 1872 h 10000"/>
                <a:gd name="connsiteX29" fmla="*/ 4096 w 10000"/>
                <a:gd name="connsiteY29" fmla="*/ 2062 h 10000"/>
                <a:gd name="connsiteX30" fmla="*/ 3247 w 10000"/>
                <a:gd name="connsiteY30" fmla="*/ 2062 h 10000"/>
                <a:gd name="connsiteX31" fmla="*/ 2066 w 10000"/>
                <a:gd name="connsiteY31" fmla="*/ 1137 h 10000"/>
                <a:gd name="connsiteX32" fmla="*/ 2362 w 10000"/>
                <a:gd name="connsiteY32" fmla="*/ 1137 h 10000"/>
                <a:gd name="connsiteX33" fmla="*/ 2952 w 10000"/>
                <a:gd name="connsiteY33" fmla="*/ 1137 h 10000"/>
                <a:gd name="connsiteX34" fmla="*/ 3801 w 10000"/>
                <a:gd name="connsiteY34" fmla="*/ 1137 h 10000"/>
                <a:gd name="connsiteX35" fmla="*/ 4686 w 10000"/>
                <a:gd name="connsiteY35" fmla="*/ 948 h 10000"/>
                <a:gd name="connsiteX36" fmla="*/ 5572 w 10000"/>
                <a:gd name="connsiteY36" fmla="*/ 758 h 10000"/>
                <a:gd name="connsiteX37" fmla="*/ 6458 w 10000"/>
                <a:gd name="connsiteY37" fmla="*/ 758 h 10000"/>
                <a:gd name="connsiteX38" fmla="*/ 7048 w 10000"/>
                <a:gd name="connsiteY38" fmla="*/ 569 h 10000"/>
                <a:gd name="connsiteX39" fmla="*/ 7343 w 10000"/>
                <a:gd name="connsiteY39" fmla="*/ 379 h 10000"/>
                <a:gd name="connsiteX40" fmla="*/ 7638 w 10000"/>
                <a:gd name="connsiteY40" fmla="*/ 190 h 10000"/>
                <a:gd name="connsiteX41" fmla="*/ 7934 w 10000"/>
                <a:gd name="connsiteY41" fmla="*/ 0 h 10000"/>
                <a:gd name="connsiteX42" fmla="*/ 8229 w 10000"/>
                <a:gd name="connsiteY42" fmla="*/ 0 h 10000"/>
                <a:gd name="connsiteX43" fmla="*/ 8229 w 10000"/>
                <a:gd name="connsiteY43" fmla="*/ 190 h 10000"/>
                <a:gd name="connsiteX44" fmla="*/ 8819 w 10000"/>
                <a:gd name="connsiteY44" fmla="*/ 379 h 10000"/>
                <a:gd name="connsiteX45" fmla="*/ 9114 w 10000"/>
                <a:gd name="connsiteY45" fmla="*/ 379 h 10000"/>
                <a:gd name="connsiteX46" fmla="*/ 9410 w 10000"/>
                <a:gd name="connsiteY46" fmla="*/ 569 h 10000"/>
                <a:gd name="connsiteX47" fmla="*/ 9705 w 10000"/>
                <a:gd name="connsiteY47" fmla="*/ 758 h 10000"/>
                <a:gd name="connsiteX48" fmla="*/ 10000 w 10000"/>
                <a:gd name="connsiteY48" fmla="*/ 948 h 10000"/>
                <a:gd name="connsiteX49" fmla="*/ 10000 w 10000"/>
                <a:gd name="connsiteY49" fmla="*/ 1137 h 10000"/>
                <a:gd name="connsiteX50" fmla="*/ 9705 w 10000"/>
                <a:gd name="connsiteY50" fmla="*/ 1493 h 10000"/>
                <a:gd name="connsiteX51" fmla="*/ 9705 w 10000"/>
                <a:gd name="connsiteY51" fmla="*/ 1682 h 10000"/>
                <a:gd name="connsiteX52" fmla="*/ 9410 w 10000"/>
                <a:gd name="connsiteY52" fmla="*/ 1682 h 10000"/>
                <a:gd name="connsiteX53" fmla="*/ 9410 w 10000"/>
                <a:gd name="connsiteY53" fmla="*/ 1872 h 10000"/>
                <a:gd name="connsiteX54" fmla="*/ 9114 w 10000"/>
                <a:gd name="connsiteY54" fmla="*/ 2062 h 10000"/>
                <a:gd name="connsiteX55" fmla="*/ 8819 w 10000"/>
                <a:gd name="connsiteY55" fmla="*/ 2251 h 10000"/>
                <a:gd name="connsiteX56" fmla="*/ 8819 w 10000"/>
                <a:gd name="connsiteY56" fmla="*/ 2441 h 10000"/>
                <a:gd name="connsiteX57" fmla="*/ 8524 w 10000"/>
                <a:gd name="connsiteY57" fmla="*/ 2820 h 10000"/>
                <a:gd name="connsiteX58" fmla="*/ 8229 w 10000"/>
                <a:gd name="connsiteY58" fmla="*/ 3199 h 10000"/>
                <a:gd name="connsiteX59" fmla="*/ 8229 w 10000"/>
                <a:gd name="connsiteY59" fmla="*/ 3768 h 10000"/>
                <a:gd name="connsiteX60" fmla="*/ 7638 w 10000"/>
                <a:gd name="connsiteY60" fmla="*/ 4526 h 10000"/>
                <a:gd name="connsiteX61" fmla="*/ 6753 w 10000"/>
                <a:gd name="connsiteY61" fmla="*/ 5474 h 10000"/>
                <a:gd name="connsiteX62" fmla="*/ 6162 w 10000"/>
                <a:gd name="connsiteY62" fmla="*/ 6209 h 10000"/>
                <a:gd name="connsiteX63" fmla="*/ 5277 w 10000"/>
                <a:gd name="connsiteY63" fmla="*/ 6967 h 10000"/>
                <a:gd name="connsiteX64" fmla="*/ 4391 w 10000"/>
                <a:gd name="connsiteY64" fmla="*/ 7725 h 10000"/>
                <a:gd name="connsiteX65" fmla="*/ 3506 w 10000"/>
                <a:gd name="connsiteY65" fmla="*/ 8294 h 10000"/>
                <a:gd name="connsiteX66" fmla="*/ 2657 w 10000"/>
                <a:gd name="connsiteY66" fmla="*/ 8863 h 10000"/>
                <a:gd name="connsiteX67" fmla="*/ 1771 w 10000"/>
                <a:gd name="connsiteY67" fmla="*/ 9431 h 10000"/>
                <a:gd name="connsiteX68" fmla="*/ 1771 w 10000"/>
                <a:gd name="connsiteY68" fmla="*/ 9431 h 10000"/>
                <a:gd name="connsiteX0" fmla="*/ 1771 w 10000"/>
                <a:gd name="connsiteY0" fmla="*/ 9431 h 10000"/>
                <a:gd name="connsiteX1" fmla="*/ 1181 w 10000"/>
                <a:gd name="connsiteY1" fmla="*/ 9621 h 10000"/>
                <a:gd name="connsiteX2" fmla="*/ 590 w 10000"/>
                <a:gd name="connsiteY2" fmla="*/ 9810 h 10000"/>
                <a:gd name="connsiteX3" fmla="*/ 0 w 10000"/>
                <a:gd name="connsiteY3" fmla="*/ 10000 h 10000"/>
                <a:gd name="connsiteX4" fmla="*/ 0 w 10000"/>
                <a:gd name="connsiteY4" fmla="*/ 10000 h 10000"/>
                <a:gd name="connsiteX5" fmla="*/ 0 w 10000"/>
                <a:gd name="connsiteY5" fmla="*/ 9810 h 10000"/>
                <a:gd name="connsiteX6" fmla="*/ 0 w 10000"/>
                <a:gd name="connsiteY6" fmla="*/ 9621 h 10000"/>
                <a:gd name="connsiteX7" fmla="*/ 590 w 10000"/>
                <a:gd name="connsiteY7" fmla="*/ 9242 h 10000"/>
                <a:gd name="connsiteX8" fmla="*/ 1181 w 10000"/>
                <a:gd name="connsiteY8" fmla="*/ 8863 h 10000"/>
                <a:gd name="connsiteX9" fmla="*/ 1771 w 10000"/>
                <a:gd name="connsiteY9" fmla="*/ 8483 h 10000"/>
                <a:gd name="connsiteX10" fmla="*/ 2657 w 10000"/>
                <a:gd name="connsiteY10" fmla="*/ 7915 h 10000"/>
                <a:gd name="connsiteX11" fmla="*/ 3247 w 10000"/>
                <a:gd name="connsiteY11" fmla="*/ 7156 h 10000"/>
                <a:gd name="connsiteX12" fmla="*/ 4096 w 10000"/>
                <a:gd name="connsiteY12" fmla="*/ 6398 h 10000"/>
                <a:gd name="connsiteX13" fmla="*/ 4686 w 10000"/>
                <a:gd name="connsiteY13" fmla="*/ 5664 h 10000"/>
                <a:gd name="connsiteX14" fmla="*/ 5572 w 10000"/>
                <a:gd name="connsiteY14" fmla="*/ 4905 h 10000"/>
                <a:gd name="connsiteX15" fmla="*/ 5867 w 10000"/>
                <a:gd name="connsiteY15" fmla="*/ 4147 h 10000"/>
                <a:gd name="connsiteX16" fmla="*/ 6458 w 10000"/>
                <a:gd name="connsiteY16" fmla="*/ 3199 h 10000"/>
                <a:gd name="connsiteX17" fmla="*/ 6753 w 10000"/>
                <a:gd name="connsiteY17" fmla="*/ 2820 h 10000"/>
                <a:gd name="connsiteX18" fmla="*/ 6753 w 10000"/>
                <a:gd name="connsiteY18" fmla="*/ 2630 h 10000"/>
                <a:gd name="connsiteX19" fmla="*/ 7048 w 10000"/>
                <a:gd name="connsiteY19" fmla="*/ 2251 h 10000"/>
                <a:gd name="connsiteX20" fmla="*/ 7048 w 10000"/>
                <a:gd name="connsiteY20" fmla="*/ 2062 h 10000"/>
                <a:gd name="connsiteX21" fmla="*/ 7048 w 10000"/>
                <a:gd name="connsiteY21" fmla="*/ 1872 h 10000"/>
                <a:gd name="connsiteX22" fmla="*/ 7048 w 10000"/>
                <a:gd name="connsiteY22" fmla="*/ 1682 h 10000"/>
                <a:gd name="connsiteX23" fmla="*/ 7048 w 10000"/>
                <a:gd name="connsiteY23" fmla="*/ 1493 h 10000"/>
                <a:gd name="connsiteX24" fmla="*/ 7048 w 10000"/>
                <a:gd name="connsiteY24" fmla="*/ 1493 h 10000"/>
                <a:gd name="connsiteX25" fmla="*/ 7048 w 10000"/>
                <a:gd name="connsiteY25" fmla="*/ 1493 h 10000"/>
                <a:gd name="connsiteX26" fmla="*/ 6458 w 10000"/>
                <a:gd name="connsiteY26" fmla="*/ 1493 h 10000"/>
                <a:gd name="connsiteX27" fmla="*/ 5867 w 10000"/>
                <a:gd name="connsiteY27" fmla="*/ 1682 h 10000"/>
                <a:gd name="connsiteX28" fmla="*/ 4982 w 10000"/>
                <a:gd name="connsiteY28" fmla="*/ 1872 h 10000"/>
                <a:gd name="connsiteX29" fmla="*/ 4096 w 10000"/>
                <a:gd name="connsiteY29" fmla="*/ 2062 h 10000"/>
                <a:gd name="connsiteX30" fmla="*/ 2066 w 10000"/>
                <a:gd name="connsiteY30" fmla="*/ 1137 h 10000"/>
                <a:gd name="connsiteX31" fmla="*/ 2362 w 10000"/>
                <a:gd name="connsiteY31" fmla="*/ 1137 h 10000"/>
                <a:gd name="connsiteX32" fmla="*/ 2952 w 10000"/>
                <a:gd name="connsiteY32" fmla="*/ 1137 h 10000"/>
                <a:gd name="connsiteX33" fmla="*/ 3801 w 10000"/>
                <a:gd name="connsiteY33" fmla="*/ 1137 h 10000"/>
                <a:gd name="connsiteX34" fmla="*/ 4686 w 10000"/>
                <a:gd name="connsiteY34" fmla="*/ 948 h 10000"/>
                <a:gd name="connsiteX35" fmla="*/ 5572 w 10000"/>
                <a:gd name="connsiteY35" fmla="*/ 758 h 10000"/>
                <a:gd name="connsiteX36" fmla="*/ 6458 w 10000"/>
                <a:gd name="connsiteY36" fmla="*/ 758 h 10000"/>
                <a:gd name="connsiteX37" fmla="*/ 7048 w 10000"/>
                <a:gd name="connsiteY37" fmla="*/ 569 h 10000"/>
                <a:gd name="connsiteX38" fmla="*/ 7343 w 10000"/>
                <a:gd name="connsiteY38" fmla="*/ 379 h 10000"/>
                <a:gd name="connsiteX39" fmla="*/ 7638 w 10000"/>
                <a:gd name="connsiteY39" fmla="*/ 190 h 10000"/>
                <a:gd name="connsiteX40" fmla="*/ 7934 w 10000"/>
                <a:gd name="connsiteY40" fmla="*/ 0 h 10000"/>
                <a:gd name="connsiteX41" fmla="*/ 8229 w 10000"/>
                <a:gd name="connsiteY41" fmla="*/ 0 h 10000"/>
                <a:gd name="connsiteX42" fmla="*/ 8229 w 10000"/>
                <a:gd name="connsiteY42" fmla="*/ 190 h 10000"/>
                <a:gd name="connsiteX43" fmla="*/ 8819 w 10000"/>
                <a:gd name="connsiteY43" fmla="*/ 379 h 10000"/>
                <a:gd name="connsiteX44" fmla="*/ 9114 w 10000"/>
                <a:gd name="connsiteY44" fmla="*/ 379 h 10000"/>
                <a:gd name="connsiteX45" fmla="*/ 9410 w 10000"/>
                <a:gd name="connsiteY45" fmla="*/ 569 h 10000"/>
                <a:gd name="connsiteX46" fmla="*/ 9705 w 10000"/>
                <a:gd name="connsiteY46" fmla="*/ 758 h 10000"/>
                <a:gd name="connsiteX47" fmla="*/ 10000 w 10000"/>
                <a:gd name="connsiteY47" fmla="*/ 948 h 10000"/>
                <a:gd name="connsiteX48" fmla="*/ 10000 w 10000"/>
                <a:gd name="connsiteY48" fmla="*/ 1137 h 10000"/>
                <a:gd name="connsiteX49" fmla="*/ 9705 w 10000"/>
                <a:gd name="connsiteY49" fmla="*/ 1493 h 10000"/>
                <a:gd name="connsiteX50" fmla="*/ 9705 w 10000"/>
                <a:gd name="connsiteY50" fmla="*/ 1682 h 10000"/>
                <a:gd name="connsiteX51" fmla="*/ 9410 w 10000"/>
                <a:gd name="connsiteY51" fmla="*/ 1682 h 10000"/>
                <a:gd name="connsiteX52" fmla="*/ 9410 w 10000"/>
                <a:gd name="connsiteY52" fmla="*/ 1872 h 10000"/>
                <a:gd name="connsiteX53" fmla="*/ 9114 w 10000"/>
                <a:gd name="connsiteY53" fmla="*/ 2062 h 10000"/>
                <a:gd name="connsiteX54" fmla="*/ 8819 w 10000"/>
                <a:gd name="connsiteY54" fmla="*/ 2251 h 10000"/>
                <a:gd name="connsiteX55" fmla="*/ 8819 w 10000"/>
                <a:gd name="connsiteY55" fmla="*/ 2441 h 10000"/>
                <a:gd name="connsiteX56" fmla="*/ 8524 w 10000"/>
                <a:gd name="connsiteY56" fmla="*/ 2820 h 10000"/>
                <a:gd name="connsiteX57" fmla="*/ 8229 w 10000"/>
                <a:gd name="connsiteY57" fmla="*/ 3199 h 10000"/>
                <a:gd name="connsiteX58" fmla="*/ 8229 w 10000"/>
                <a:gd name="connsiteY58" fmla="*/ 3768 h 10000"/>
                <a:gd name="connsiteX59" fmla="*/ 7638 w 10000"/>
                <a:gd name="connsiteY59" fmla="*/ 4526 h 10000"/>
                <a:gd name="connsiteX60" fmla="*/ 6753 w 10000"/>
                <a:gd name="connsiteY60" fmla="*/ 5474 h 10000"/>
                <a:gd name="connsiteX61" fmla="*/ 6162 w 10000"/>
                <a:gd name="connsiteY61" fmla="*/ 6209 h 10000"/>
                <a:gd name="connsiteX62" fmla="*/ 5277 w 10000"/>
                <a:gd name="connsiteY62" fmla="*/ 6967 h 10000"/>
                <a:gd name="connsiteX63" fmla="*/ 4391 w 10000"/>
                <a:gd name="connsiteY63" fmla="*/ 7725 h 10000"/>
                <a:gd name="connsiteX64" fmla="*/ 3506 w 10000"/>
                <a:gd name="connsiteY64" fmla="*/ 8294 h 10000"/>
                <a:gd name="connsiteX65" fmla="*/ 2657 w 10000"/>
                <a:gd name="connsiteY65" fmla="*/ 8863 h 10000"/>
                <a:gd name="connsiteX66" fmla="*/ 1771 w 10000"/>
                <a:gd name="connsiteY66" fmla="*/ 9431 h 10000"/>
                <a:gd name="connsiteX67" fmla="*/ 1771 w 10000"/>
                <a:gd name="connsiteY67" fmla="*/ 9431 h 10000"/>
                <a:gd name="connsiteX0" fmla="*/ 1771 w 10000"/>
                <a:gd name="connsiteY0" fmla="*/ 9431 h 10000"/>
                <a:gd name="connsiteX1" fmla="*/ 1181 w 10000"/>
                <a:gd name="connsiteY1" fmla="*/ 9621 h 10000"/>
                <a:gd name="connsiteX2" fmla="*/ 590 w 10000"/>
                <a:gd name="connsiteY2" fmla="*/ 9810 h 10000"/>
                <a:gd name="connsiteX3" fmla="*/ 0 w 10000"/>
                <a:gd name="connsiteY3" fmla="*/ 10000 h 10000"/>
                <a:gd name="connsiteX4" fmla="*/ 0 w 10000"/>
                <a:gd name="connsiteY4" fmla="*/ 10000 h 10000"/>
                <a:gd name="connsiteX5" fmla="*/ 0 w 10000"/>
                <a:gd name="connsiteY5" fmla="*/ 9810 h 10000"/>
                <a:gd name="connsiteX6" fmla="*/ 0 w 10000"/>
                <a:gd name="connsiteY6" fmla="*/ 9621 h 10000"/>
                <a:gd name="connsiteX7" fmla="*/ 590 w 10000"/>
                <a:gd name="connsiteY7" fmla="*/ 9242 h 10000"/>
                <a:gd name="connsiteX8" fmla="*/ 1181 w 10000"/>
                <a:gd name="connsiteY8" fmla="*/ 8863 h 10000"/>
                <a:gd name="connsiteX9" fmla="*/ 1771 w 10000"/>
                <a:gd name="connsiteY9" fmla="*/ 8483 h 10000"/>
                <a:gd name="connsiteX10" fmla="*/ 2657 w 10000"/>
                <a:gd name="connsiteY10" fmla="*/ 7915 h 10000"/>
                <a:gd name="connsiteX11" fmla="*/ 3247 w 10000"/>
                <a:gd name="connsiteY11" fmla="*/ 7156 h 10000"/>
                <a:gd name="connsiteX12" fmla="*/ 4096 w 10000"/>
                <a:gd name="connsiteY12" fmla="*/ 6398 h 10000"/>
                <a:gd name="connsiteX13" fmla="*/ 4686 w 10000"/>
                <a:gd name="connsiteY13" fmla="*/ 5664 h 10000"/>
                <a:gd name="connsiteX14" fmla="*/ 5572 w 10000"/>
                <a:gd name="connsiteY14" fmla="*/ 4905 h 10000"/>
                <a:gd name="connsiteX15" fmla="*/ 5867 w 10000"/>
                <a:gd name="connsiteY15" fmla="*/ 4147 h 10000"/>
                <a:gd name="connsiteX16" fmla="*/ 6458 w 10000"/>
                <a:gd name="connsiteY16" fmla="*/ 3199 h 10000"/>
                <a:gd name="connsiteX17" fmla="*/ 6753 w 10000"/>
                <a:gd name="connsiteY17" fmla="*/ 2820 h 10000"/>
                <a:gd name="connsiteX18" fmla="*/ 6753 w 10000"/>
                <a:gd name="connsiteY18" fmla="*/ 2630 h 10000"/>
                <a:gd name="connsiteX19" fmla="*/ 7048 w 10000"/>
                <a:gd name="connsiteY19" fmla="*/ 2251 h 10000"/>
                <a:gd name="connsiteX20" fmla="*/ 7048 w 10000"/>
                <a:gd name="connsiteY20" fmla="*/ 2062 h 10000"/>
                <a:gd name="connsiteX21" fmla="*/ 7048 w 10000"/>
                <a:gd name="connsiteY21" fmla="*/ 1872 h 10000"/>
                <a:gd name="connsiteX22" fmla="*/ 7048 w 10000"/>
                <a:gd name="connsiteY22" fmla="*/ 1682 h 10000"/>
                <a:gd name="connsiteX23" fmla="*/ 7048 w 10000"/>
                <a:gd name="connsiteY23" fmla="*/ 1493 h 10000"/>
                <a:gd name="connsiteX24" fmla="*/ 7048 w 10000"/>
                <a:gd name="connsiteY24" fmla="*/ 1493 h 10000"/>
                <a:gd name="connsiteX25" fmla="*/ 7048 w 10000"/>
                <a:gd name="connsiteY25" fmla="*/ 1493 h 10000"/>
                <a:gd name="connsiteX26" fmla="*/ 6458 w 10000"/>
                <a:gd name="connsiteY26" fmla="*/ 1493 h 10000"/>
                <a:gd name="connsiteX27" fmla="*/ 5867 w 10000"/>
                <a:gd name="connsiteY27" fmla="*/ 1682 h 10000"/>
                <a:gd name="connsiteX28" fmla="*/ 4982 w 10000"/>
                <a:gd name="connsiteY28" fmla="*/ 1872 h 10000"/>
                <a:gd name="connsiteX29" fmla="*/ 4096 w 10000"/>
                <a:gd name="connsiteY29" fmla="*/ 2062 h 10000"/>
                <a:gd name="connsiteX30" fmla="*/ 2066 w 10000"/>
                <a:gd name="connsiteY30" fmla="*/ 1137 h 10000"/>
                <a:gd name="connsiteX31" fmla="*/ 2952 w 10000"/>
                <a:gd name="connsiteY31" fmla="*/ 1137 h 10000"/>
                <a:gd name="connsiteX32" fmla="*/ 3801 w 10000"/>
                <a:gd name="connsiteY32" fmla="*/ 1137 h 10000"/>
                <a:gd name="connsiteX33" fmla="*/ 4686 w 10000"/>
                <a:gd name="connsiteY33" fmla="*/ 948 h 10000"/>
                <a:gd name="connsiteX34" fmla="*/ 5572 w 10000"/>
                <a:gd name="connsiteY34" fmla="*/ 758 h 10000"/>
                <a:gd name="connsiteX35" fmla="*/ 6458 w 10000"/>
                <a:gd name="connsiteY35" fmla="*/ 758 h 10000"/>
                <a:gd name="connsiteX36" fmla="*/ 7048 w 10000"/>
                <a:gd name="connsiteY36" fmla="*/ 569 h 10000"/>
                <a:gd name="connsiteX37" fmla="*/ 7343 w 10000"/>
                <a:gd name="connsiteY37" fmla="*/ 379 h 10000"/>
                <a:gd name="connsiteX38" fmla="*/ 7638 w 10000"/>
                <a:gd name="connsiteY38" fmla="*/ 190 h 10000"/>
                <a:gd name="connsiteX39" fmla="*/ 7934 w 10000"/>
                <a:gd name="connsiteY39" fmla="*/ 0 h 10000"/>
                <a:gd name="connsiteX40" fmla="*/ 8229 w 10000"/>
                <a:gd name="connsiteY40" fmla="*/ 0 h 10000"/>
                <a:gd name="connsiteX41" fmla="*/ 8229 w 10000"/>
                <a:gd name="connsiteY41" fmla="*/ 190 h 10000"/>
                <a:gd name="connsiteX42" fmla="*/ 8819 w 10000"/>
                <a:gd name="connsiteY42" fmla="*/ 379 h 10000"/>
                <a:gd name="connsiteX43" fmla="*/ 9114 w 10000"/>
                <a:gd name="connsiteY43" fmla="*/ 379 h 10000"/>
                <a:gd name="connsiteX44" fmla="*/ 9410 w 10000"/>
                <a:gd name="connsiteY44" fmla="*/ 569 h 10000"/>
                <a:gd name="connsiteX45" fmla="*/ 9705 w 10000"/>
                <a:gd name="connsiteY45" fmla="*/ 758 h 10000"/>
                <a:gd name="connsiteX46" fmla="*/ 10000 w 10000"/>
                <a:gd name="connsiteY46" fmla="*/ 948 h 10000"/>
                <a:gd name="connsiteX47" fmla="*/ 10000 w 10000"/>
                <a:gd name="connsiteY47" fmla="*/ 1137 h 10000"/>
                <a:gd name="connsiteX48" fmla="*/ 9705 w 10000"/>
                <a:gd name="connsiteY48" fmla="*/ 1493 h 10000"/>
                <a:gd name="connsiteX49" fmla="*/ 9705 w 10000"/>
                <a:gd name="connsiteY49" fmla="*/ 1682 h 10000"/>
                <a:gd name="connsiteX50" fmla="*/ 9410 w 10000"/>
                <a:gd name="connsiteY50" fmla="*/ 1682 h 10000"/>
                <a:gd name="connsiteX51" fmla="*/ 9410 w 10000"/>
                <a:gd name="connsiteY51" fmla="*/ 1872 h 10000"/>
                <a:gd name="connsiteX52" fmla="*/ 9114 w 10000"/>
                <a:gd name="connsiteY52" fmla="*/ 2062 h 10000"/>
                <a:gd name="connsiteX53" fmla="*/ 8819 w 10000"/>
                <a:gd name="connsiteY53" fmla="*/ 2251 h 10000"/>
                <a:gd name="connsiteX54" fmla="*/ 8819 w 10000"/>
                <a:gd name="connsiteY54" fmla="*/ 2441 h 10000"/>
                <a:gd name="connsiteX55" fmla="*/ 8524 w 10000"/>
                <a:gd name="connsiteY55" fmla="*/ 2820 h 10000"/>
                <a:gd name="connsiteX56" fmla="*/ 8229 w 10000"/>
                <a:gd name="connsiteY56" fmla="*/ 3199 h 10000"/>
                <a:gd name="connsiteX57" fmla="*/ 8229 w 10000"/>
                <a:gd name="connsiteY57" fmla="*/ 3768 h 10000"/>
                <a:gd name="connsiteX58" fmla="*/ 7638 w 10000"/>
                <a:gd name="connsiteY58" fmla="*/ 4526 h 10000"/>
                <a:gd name="connsiteX59" fmla="*/ 6753 w 10000"/>
                <a:gd name="connsiteY59" fmla="*/ 5474 h 10000"/>
                <a:gd name="connsiteX60" fmla="*/ 6162 w 10000"/>
                <a:gd name="connsiteY60" fmla="*/ 6209 h 10000"/>
                <a:gd name="connsiteX61" fmla="*/ 5277 w 10000"/>
                <a:gd name="connsiteY61" fmla="*/ 6967 h 10000"/>
                <a:gd name="connsiteX62" fmla="*/ 4391 w 10000"/>
                <a:gd name="connsiteY62" fmla="*/ 7725 h 10000"/>
                <a:gd name="connsiteX63" fmla="*/ 3506 w 10000"/>
                <a:gd name="connsiteY63" fmla="*/ 8294 h 10000"/>
                <a:gd name="connsiteX64" fmla="*/ 2657 w 10000"/>
                <a:gd name="connsiteY64" fmla="*/ 8863 h 10000"/>
                <a:gd name="connsiteX65" fmla="*/ 1771 w 10000"/>
                <a:gd name="connsiteY65" fmla="*/ 9431 h 10000"/>
                <a:gd name="connsiteX66" fmla="*/ 1771 w 10000"/>
                <a:gd name="connsiteY66" fmla="*/ 9431 h 10000"/>
                <a:gd name="connsiteX0" fmla="*/ 1771 w 10000"/>
                <a:gd name="connsiteY0" fmla="*/ 9431 h 10000"/>
                <a:gd name="connsiteX1" fmla="*/ 1181 w 10000"/>
                <a:gd name="connsiteY1" fmla="*/ 9621 h 10000"/>
                <a:gd name="connsiteX2" fmla="*/ 590 w 10000"/>
                <a:gd name="connsiteY2" fmla="*/ 9810 h 10000"/>
                <a:gd name="connsiteX3" fmla="*/ 0 w 10000"/>
                <a:gd name="connsiteY3" fmla="*/ 10000 h 10000"/>
                <a:gd name="connsiteX4" fmla="*/ 0 w 10000"/>
                <a:gd name="connsiteY4" fmla="*/ 10000 h 10000"/>
                <a:gd name="connsiteX5" fmla="*/ 0 w 10000"/>
                <a:gd name="connsiteY5" fmla="*/ 9810 h 10000"/>
                <a:gd name="connsiteX6" fmla="*/ 0 w 10000"/>
                <a:gd name="connsiteY6" fmla="*/ 9621 h 10000"/>
                <a:gd name="connsiteX7" fmla="*/ 590 w 10000"/>
                <a:gd name="connsiteY7" fmla="*/ 9242 h 10000"/>
                <a:gd name="connsiteX8" fmla="*/ 1181 w 10000"/>
                <a:gd name="connsiteY8" fmla="*/ 8863 h 10000"/>
                <a:gd name="connsiteX9" fmla="*/ 1771 w 10000"/>
                <a:gd name="connsiteY9" fmla="*/ 8483 h 10000"/>
                <a:gd name="connsiteX10" fmla="*/ 2657 w 10000"/>
                <a:gd name="connsiteY10" fmla="*/ 7915 h 10000"/>
                <a:gd name="connsiteX11" fmla="*/ 3247 w 10000"/>
                <a:gd name="connsiteY11" fmla="*/ 7156 h 10000"/>
                <a:gd name="connsiteX12" fmla="*/ 4096 w 10000"/>
                <a:gd name="connsiteY12" fmla="*/ 6398 h 10000"/>
                <a:gd name="connsiteX13" fmla="*/ 4686 w 10000"/>
                <a:gd name="connsiteY13" fmla="*/ 5664 h 10000"/>
                <a:gd name="connsiteX14" fmla="*/ 5572 w 10000"/>
                <a:gd name="connsiteY14" fmla="*/ 4905 h 10000"/>
                <a:gd name="connsiteX15" fmla="*/ 5867 w 10000"/>
                <a:gd name="connsiteY15" fmla="*/ 4147 h 10000"/>
                <a:gd name="connsiteX16" fmla="*/ 6458 w 10000"/>
                <a:gd name="connsiteY16" fmla="*/ 3199 h 10000"/>
                <a:gd name="connsiteX17" fmla="*/ 6753 w 10000"/>
                <a:gd name="connsiteY17" fmla="*/ 2820 h 10000"/>
                <a:gd name="connsiteX18" fmla="*/ 6753 w 10000"/>
                <a:gd name="connsiteY18" fmla="*/ 2630 h 10000"/>
                <a:gd name="connsiteX19" fmla="*/ 7048 w 10000"/>
                <a:gd name="connsiteY19" fmla="*/ 2251 h 10000"/>
                <a:gd name="connsiteX20" fmla="*/ 7048 w 10000"/>
                <a:gd name="connsiteY20" fmla="*/ 2062 h 10000"/>
                <a:gd name="connsiteX21" fmla="*/ 7048 w 10000"/>
                <a:gd name="connsiteY21" fmla="*/ 1872 h 10000"/>
                <a:gd name="connsiteX22" fmla="*/ 7048 w 10000"/>
                <a:gd name="connsiteY22" fmla="*/ 1682 h 10000"/>
                <a:gd name="connsiteX23" fmla="*/ 7048 w 10000"/>
                <a:gd name="connsiteY23" fmla="*/ 1493 h 10000"/>
                <a:gd name="connsiteX24" fmla="*/ 7048 w 10000"/>
                <a:gd name="connsiteY24" fmla="*/ 1493 h 10000"/>
                <a:gd name="connsiteX25" fmla="*/ 7048 w 10000"/>
                <a:gd name="connsiteY25" fmla="*/ 1493 h 10000"/>
                <a:gd name="connsiteX26" fmla="*/ 6458 w 10000"/>
                <a:gd name="connsiteY26" fmla="*/ 1493 h 10000"/>
                <a:gd name="connsiteX27" fmla="*/ 5867 w 10000"/>
                <a:gd name="connsiteY27" fmla="*/ 1682 h 10000"/>
                <a:gd name="connsiteX28" fmla="*/ 4982 w 10000"/>
                <a:gd name="connsiteY28" fmla="*/ 1872 h 10000"/>
                <a:gd name="connsiteX29" fmla="*/ 4096 w 10000"/>
                <a:gd name="connsiteY29" fmla="*/ 2062 h 10000"/>
                <a:gd name="connsiteX30" fmla="*/ 2952 w 10000"/>
                <a:gd name="connsiteY30" fmla="*/ 1137 h 10000"/>
                <a:gd name="connsiteX31" fmla="*/ 3801 w 10000"/>
                <a:gd name="connsiteY31" fmla="*/ 1137 h 10000"/>
                <a:gd name="connsiteX32" fmla="*/ 4686 w 10000"/>
                <a:gd name="connsiteY32" fmla="*/ 948 h 10000"/>
                <a:gd name="connsiteX33" fmla="*/ 5572 w 10000"/>
                <a:gd name="connsiteY33" fmla="*/ 758 h 10000"/>
                <a:gd name="connsiteX34" fmla="*/ 6458 w 10000"/>
                <a:gd name="connsiteY34" fmla="*/ 758 h 10000"/>
                <a:gd name="connsiteX35" fmla="*/ 7048 w 10000"/>
                <a:gd name="connsiteY35" fmla="*/ 569 h 10000"/>
                <a:gd name="connsiteX36" fmla="*/ 7343 w 10000"/>
                <a:gd name="connsiteY36" fmla="*/ 379 h 10000"/>
                <a:gd name="connsiteX37" fmla="*/ 7638 w 10000"/>
                <a:gd name="connsiteY37" fmla="*/ 190 h 10000"/>
                <a:gd name="connsiteX38" fmla="*/ 7934 w 10000"/>
                <a:gd name="connsiteY38" fmla="*/ 0 h 10000"/>
                <a:gd name="connsiteX39" fmla="*/ 8229 w 10000"/>
                <a:gd name="connsiteY39" fmla="*/ 0 h 10000"/>
                <a:gd name="connsiteX40" fmla="*/ 8229 w 10000"/>
                <a:gd name="connsiteY40" fmla="*/ 190 h 10000"/>
                <a:gd name="connsiteX41" fmla="*/ 8819 w 10000"/>
                <a:gd name="connsiteY41" fmla="*/ 379 h 10000"/>
                <a:gd name="connsiteX42" fmla="*/ 9114 w 10000"/>
                <a:gd name="connsiteY42" fmla="*/ 379 h 10000"/>
                <a:gd name="connsiteX43" fmla="*/ 9410 w 10000"/>
                <a:gd name="connsiteY43" fmla="*/ 569 h 10000"/>
                <a:gd name="connsiteX44" fmla="*/ 9705 w 10000"/>
                <a:gd name="connsiteY44" fmla="*/ 758 h 10000"/>
                <a:gd name="connsiteX45" fmla="*/ 10000 w 10000"/>
                <a:gd name="connsiteY45" fmla="*/ 948 h 10000"/>
                <a:gd name="connsiteX46" fmla="*/ 10000 w 10000"/>
                <a:gd name="connsiteY46" fmla="*/ 1137 h 10000"/>
                <a:gd name="connsiteX47" fmla="*/ 9705 w 10000"/>
                <a:gd name="connsiteY47" fmla="*/ 1493 h 10000"/>
                <a:gd name="connsiteX48" fmla="*/ 9705 w 10000"/>
                <a:gd name="connsiteY48" fmla="*/ 1682 h 10000"/>
                <a:gd name="connsiteX49" fmla="*/ 9410 w 10000"/>
                <a:gd name="connsiteY49" fmla="*/ 1682 h 10000"/>
                <a:gd name="connsiteX50" fmla="*/ 9410 w 10000"/>
                <a:gd name="connsiteY50" fmla="*/ 1872 h 10000"/>
                <a:gd name="connsiteX51" fmla="*/ 9114 w 10000"/>
                <a:gd name="connsiteY51" fmla="*/ 2062 h 10000"/>
                <a:gd name="connsiteX52" fmla="*/ 8819 w 10000"/>
                <a:gd name="connsiteY52" fmla="*/ 2251 h 10000"/>
                <a:gd name="connsiteX53" fmla="*/ 8819 w 10000"/>
                <a:gd name="connsiteY53" fmla="*/ 2441 h 10000"/>
                <a:gd name="connsiteX54" fmla="*/ 8524 w 10000"/>
                <a:gd name="connsiteY54" fmla="*/ 2820 h 10000"/>
                <a:gd name="connsiteX55" fmla="*/ 8229 w 10000"/>
                <a:gd name="connsiteY55" fmla="*/ 3199 h 10000"/>
                <a:gd name="connsiteX56" fmla="*/ 8229 w 10000"/>
                <a:gd name="connsiteY56" fmla="*/ 3768 h 10000"/>
                <a:gd name="connsiteX57" fmla="*/ 7638 w 10000"/>
                <a:gd name="connsiteY57" fmla="*/ 4526 h 10000"/>
                <a:gd name="connsiteX58" fmla="*/ 6753 w 10000"/>
                <a:gd name="connsiteY58" fmla="*/ 5474 h 10000"/>
                <a:gd name="connsiteX59" fmla="*/ 6162 w 10000"/>
                <a:gd name="connsiteY59" fmla="*/ 6209 h 10000"/>
                <a:gd name="connsiteX60" fmla="*/ 5277 w 10000"/>
                <a:gd name="connsiteY60" fmla="*/ 6967 h 10000"/>
                <a:gd name="connsiteX61" fmla="*/ 4391 w 10000"/>
                <a:gd name="connsiteY61" fmla="*/ 7725 h 10000"/>
                <a:gd name="connsiteX62" fmla="*/ 3506 w 10000"/>
                <a:gd name="connsiteY62" fmla="*/ 8294 h 10000"/>
                <a:gd name="connsiteX63" fmla="*/ 2657 w 10000"/>
                <a:gd name="connsiteY63" fmla="*/ 8863 h 10000"/>
                <a:gd name="connsiteX64" fmla="*/ 1771 w 10000"/>
                <a:gd name="connsiteY64" fmla="*/ 9431 h 10000"/>
                <a:gd name="connsiteX65" fmla="*/ 1771 w 10000"/>
                <a:gd name="connsiteY65" fmla="*/ 9431 h 10000"/>
                <a:gd name="connsiteX0" fmla="*/ 1771 w 10000"/>
                <a:gd name="connsiteY0" fmla="*/ 9431 h 10000"/>
                <a:gd name="connsiteX1" fmla="*/ 1181 w 10000"/>
                <a:gd name="connsiteY1" fmla="*/ 9621 h 10000"/>
                <a:gd name="connsiteX2" fmla="*/ 590 w 10000"/>
                <a:gd name="connsiteY2" fmla="*/ 9810 h 10000"/>
                <a:gd name="connsiteX3" fmla="*/ 0 w 10000"/>
                <a:gd name="connsiteY3" fmla="*/ 10000 h 10000"/>
                <a:gd name="connsiteX4" fmla="*/ 0 w 10000"/>
                <a:gd name="connsiteY4" fmla="*/ 10000 h 10000"/>
                <a:gd name="connsiteX5" fmla="*/ 0 w 10000"/>
                <a:gd name="connsiteY5" fmla="*/ 9810 h 10000"/>
                <a:gd name="connsiteX6" fmla="*/ 0 w 10000"/>
                <a:gd name="connsiteY6" fmla="*/ 9621 h 10000"/>
                <a:gd name="connsiteX7" fmla="*/ 590 w 10000"/>
                <a:gd name="connsiteY7" fmla="*/ 9242 h 10000"/>
                <a:gd name="connsiteX8" fmla="*/ 1181 w 10000"/>
                <a:gd name="connsiteY8" fmla="*/ 8863 h 10000"/>
                <a:gd name="connsiteX9" fmla="*/ 1771 w 10000"/>
                <a:gd name="connsiteY9" fmla="*/ 8483 h 10000"/>
                <a:gd name="connsiteX10" fmla="*/ 2657 w 10000"/>
                <a:gd name="connsiteY10" fmla="*/ 7915 h 10000"/>
                <a:gd name="connsiteX11" fmla="*/ 3247 w 10000"/>
                <a:gd name="connsiteY11" fmla="*/ 7156 h 10000"/>
                <a:gd name="connsiteX12" fmla="*/ 4096 w 10000"/>
                <a:gd name="connsiteY12" fmla="*/ 6398 h 10000"/>
                <a:gd name="connsiteX13" fmla="*/ 4686 w 10000"/>
                <a:gd name="connsiteY13" fmla="*/ 5664 h 10000"/>
                <a:gd name="connsiteX14" fmla="*/ 5572 w 10000"/>
                <a:gd name="connsiteY14" fmla="*/ 4905 h 10000"/>
                <a:gd name="connsiteX15" fmla="*/ 5867 w 10000"/>
                <a:gd name="connsiteY15" fmla="*/ 4147 h 10000"/>
                <a:gd name="connsiteX16" fmla="*/ 6458 w 10000"/>
                <a:gd name="connsiteY16" fmla="*/ 3199 h 10000"/>
                <a:gd name="connsiteX17" fmla="*/ 6753 w 10000"/>
                <a:gd name="connsiteY17" fmla="*/ 2820 h 10000"/>
                <a:gd name="connsiteX18" fmla="*/ 6753 w 10000"/>
                <a:gd name="connsiteY18" fmla="*/ 2630 h 10000"/>
                <a:gd name="connsiteX19" fmla="*/ 7048 w 10000"/>
                <a:gd name="connsiteY19" fmla="*/ 2251 h 10000"/>
                <a:gd name="connsiteX20" fmla="*/ 7048 w 10000"/>
                <a:gd name="connsiteY20" fmla="*/ 2062 h 10000"/>
                <a:gd name="connsiteX21" fmla="*/ 7048 w 10000"/>
                <a:gd name="connsiteY21" fmla="*/ 1872 h 10000"/>
                <a:gd name="connsiteX22" fmla="*/ 7048 w 10000"/>
                <a:gd name="connsiteY22" fmla="*/ 1682 h 10000"/>
                <a:gd name="connsiteX23" fmla="*/ 7048 w 10000"/>
                <a:gd name="connsiteY23" fmla="*/ 1493 h 10000"/>
                <a:gd name="connsiteX24" fmla="*/ 7048 w 10000"/>
                <a:gd name="connsiteY24" fmla="*/ 1493 h 10000"/>
                <a:gd name="connsiteX25" fmla="*/ 7048 w 10000"/>
                <a:gd name="connsiteY25" fmla="*/ 1493 h 10000"/>
                <a:gd name="connsiteX26" fmla="*/ 6458 w 10000"/>
                <a:gd name="connsiteY26" fmla="*/ 1493 h 10000"/>
                <a:gd name="connsiteX27" fmla="*/ 5867 w 10000"/>
                <a:gd name="connsiteY27" fmla="*/ 1682 h 10000"/>
                <a:gd name="connsiteX28" fmla="*/ 4982 w 10000"/>
                <a:gd name="connsiteY28" fmla="*/ 1872 h 10000"/>
                <a:gd name="connsiteX29" fmla="*/ 4096 w 10000"/>
                <a:gd name="connsiteY29" fmla="*/ 2062 h 10000"/>
                <a:gd name="connsiteX30" fmla="*/ 3801 w 10000"/>
                <a:gd name="connsiteY30" fmla="*/ 1137 h 10000"/>
                <a:gd name="connsiteX31" fmla="*/ 4686 w 10000"/>
                <a:gd name="connsiteY31" fmla="*/ 948 h 10000"/>
                <a:gd name="connsiteX32" fmla="*/ 5572 w 10000"/>
                <a:gd name="connsiteY32" fmla="*/ 758 h 10000"/>
                <a:gd name="connsiteX33" fmla="*/ 6458 w 10000"/>
                <a:gd name="connsiteY33" fmla="*/ 758 h 10000"/>
                <a:gd name="connsiteX34" fmla="*/ 7048 w 10000"/>
                <a:gd name="connsiteY34" fmla="*/ 569 h 10000"/>
                <a:gd name="connsiteX35" fmla="*/ 7343 w 10000"/>
                <a:gd name="connsiteY35" fmla="*/ 379 h 10000"/>
                <a:gd name="connsiteX36" fmla="*/ 7638 w 10000"/>
                <a:gd name="connsiteY36" fmla="*/ 190 h 10000"/>
                <a:gd name="connsiteX37" fmla="*/ 7934 w 10000"/>
                <a:gd name="connsiteY37" fmla="*/ 0 h 10000"/>
                <a:gd name="connsiteX38" fmla="*/ 8229 w 10000"/>
                <a:gd name="connsiteY38" fmla="*/ 0 h 10000"/>
                <a:gd name="connsiteX39" fmla="*/ 8229 w 10000"/>
                <a:gd name="connsiteY39" fmla="*/ 190 h 10000"/>
                <a:gd name="connsiteX40" fmla="*/ 8819 w 10000"/>
                <a:gd name="connsiteY40" fmla="*/ 379 h 10000"/>
                <a:gd name="connsiteX41" fmla="*/ 9114 w 10000"/>
                <a:gd name="connsiteY41" fmla="*/ 379 h 10000"/>
                <a:gd name="connsiteX42" fmla="*/ 9410 w 10000"/>
                <a:gd name="connsiteY42" fmla="*/ 569 h 10000"/>
                <a:gd name="connsiteX43" fmla="*/ 9705 w 10000"/>
                <a:gd name="connsiteY43" fmla="*/ 758 h 10000"/>
                <a:gd name="connsiteX44" fmla="*/ 10000 w 10000"/>
                <a:gd name="connsiteY44" fmla="*/ 948 h 10000"/>
                <a:gd name="connsiteX45" fmla="*/ 10000 w 10000"/>
                <a:gd name="connsiteY45" fmla="*/ 1137 h 10000"/>
                <a:gd name="connsiteX46" fmla="*/ 9705 w 10000"/>
                <a:gd name="connsiteY46" fmla="*/ 1493 h 10000"/>
                <a:gd name="connsiteX47" fmla="*/ 9705 w 10000"/>
                <a:gd name="connsiteY47" fmla="*/ 1682 h 10000"/>
                <a:gd name="connsiteX48" fmla="*/ 9410 w 10000"/>
                <a:gd name="connsiteY48" fmla="*/ 1682 h 10000"/>
                <a:gd name="connsiteX49" fmla="*/ 9410 w 10000"/>
                <a:gd name="connsiteY49" fmla="*/ 1872 h 10000"/>
                <a:gd name="connsiteX50" fmla="*/ 9114 w 10000"/>
                <a:gd name="connsiteY50" fmla="*/ 2062 h 10000"/>
                <a:gd name="connsiteX51" fmla="*/ 8819 w 10000"/>
                <a:gd name="connsiteY51" fmla="*/ 2251 h 10000"/>
                <a:gd name="connsiteX52" fmla="*/ 8819 w 10000"/>
                <a:gd name="connsiteY52" fmla="*/ 2441 h 10000"/>
                <a:gd name="connsiteX53" fmla="*/ 8524 w 10000"/>
                <a:gd name="connsiteY53" fmla="*/ 2820 h 10000"/>
                <a:gd name="connsiteX54" fmla="*/ 8229 w 10000"/>
                <a:gd name="connsiteY54" fmla="*/ 3199 h 10000"/>
                <a:gd name="connsiteX55" fmla="*/ 8229 w 10000"/>
                <a:gd name="connsiteY55" fmla="*/ 3768 h 10000"/>
                <a:gd name="connsiteX56" fmla="*/ 7638 w 10000"/>
                <a:gd name="connsiteY56" fmla="*/ 4526 h 10000"/>
                <a:gd name="connsiteX57" fmla="*/ 6753 w 10000"/>
                <a:gd name="connsiteY57" fmla="*/ 5474 h 10000"/>
                <a:gd name="connsiteX58" fmla="*/ 6162 w 10000"/>
                <a:gd name="connsiteY58" fmla="*/ 6209 h 10000"/>
                <a:gd name="connsiteX59" fmla="*/ 5277 w 10000"/>
                <a:gd name="connsiteY59" fmla="*/ 6967 h 10000"/>
                <a:gd name="connsiteX60" fmla="*/ 4391 w 10000"/>
                <a:gd name="connsiteY60" fmla="*/ 7725 h 10000"/>
                <a:gd name="connsiteX61" fmla="*/ 3506 w 10000"/>
                <a:gd name="connsiteY61" fmla="*/ 8294 h 10000"/>
                <a:gd name="connsiteX62" fmla="*/ 2657 w 10000"/>
                <a:gd name="connsiteY62" fmla="*/ 8863 h 10000"/>
                <a:gd name="connsiteX63" fmla="*/ 1771 w 10000"/>
                <a:gd name="connsiteY63" fmla="*/ 9431 h 10000"/>
                <a:gd name="connsiteX64" fmla="*/ 1771 w 10000"/>
                <a:gd name="connsiteY64" fmla="*/ 9431 h 10000"/>
                <a:gd name="connsiteX0" fmla="*/ 1771 w 10000"/>
                <a:gd name="connsiteY0" fmla="*/ 9431 h 10000"/>
                <a:gd name="connsiteX1" fmla="*/ 1181 w 10000"/>
                <a:gd name="connsiteY1" fmla="*/ 9621 h 10000"/>
                <a:gd name="connsiteX2" fmla="*/ 590 w 10000"/>
                <a:gd name="connsiteY2" fmla="*/ 9810 h 10000"/>
                <a:gd name="connsiteX3" fmla="*/ 0 w 10000"/>
                <a:gd name="connsiteY3" fmla="*/ 10000 h 10000"/>
                <a:gd name="connsiteX4" fmla="*/ 0 w 10000"/>
                <a:gd name="connsiteY4" fmla="*/ 10000 h 10000"/>
                <a:gd name="connsiteX5" fmla="*/ 0 w 10000"/>
                <a:gd name="connsiteY5" fmla="*/ 9810 h 10000"/>
                <a:gd name="connsiteX6" fmla="*/ 0 w 10000"/>
                <a:gd name="connsiteY6" fmla="*/ 9621 h 10000"/>
                <a:gd name="connsiteX7" fmla="*/ 590 w 10000"/>
                <a:gd name="connsiteY7" fmla="*/ 9242 h 10000"/>
                <a:gd name="connsiteX8" fmla="*/ 1181 w 10000"/>
                <a:gd name="connsiteY8" fmla="*/ 8863 h 10000"/>
                <a:gd name="connsiteX9" fmla="*/ 1771 w 10000"/>
                <a:gd name="connsiteY9" fmla="*/ 8483 h 10000"/>
                <a:gd name="connsiteX10" fmla="*/ 2657 w 10000"/>
                <a:gd name="connsiteY10" fmla="*/ 7915 h 10000"/>
                <a:gd name="connsiteX11" fmla="*/ 3247 w 10000"/>
                <a:gd name="connsiteY11" fmla="*/ 7156 h 10000"/>
                <a:gd name="connsiteX12" fmla="*/ 4096 w 10000"/>
                <a:gd name="connsiteY12" fmla="*/ 6398 h 10000"/>
                <a:gd name="connsiteX13" fmla="*/ 4686 w 10000"/>
                <a:gd name="connsiteY13" fmla="*/ 5664 h 10000"/>
                <a:gd name="connsiteX14" fmla="*/ 5572 w 10000"/>
                <a:gd name="connsiteY14" fmla="*/ 4905 h 10000"/>
                <a:gd name="connsiteX15" fmla="*/ 5867 w 10000"/>
                <a:gd name="connsiteY15" fmla="*/ 4147 h 10000"/>
                <a:gd name="connsiteX16" fmla="*/ 6458 w 10000"/>
                <a:gd name="connsiteY16" fmla="*/ 3199 h 10000"/>
                <a:gd name="connsiteX17" fmla="*/ 6753 w 10000"/>
                <a:gd name="connsiteY17" fmla="*/ 2820 h 10000"/>
                <a:gd name="connsiteX18" fmla="*/ 6753 w 10000"/>
                <a:gd name="connsiteY18" fmla="*/ 2630 h 10000"/>
                <a:gd name="connsiteX19" fmla="*/ 7048 w 10000"/>
                <a:gd name="connsiteY19" fmla="*/ 2251 h 10000"/>
                <a:gd name="connsiteX20" fmla="*/ 7048 w 10000"/>
                <a:gd name="connsiteY20" fmla="*/ 2062 h 10000"/>
                <a:gd name="connsiteX21" fmla="*/ 7048 w 10000"/>
                <a:gd name="connsiteY21" fmla="*/ 1872 h 10000"/>
                <a:gd name="connsiteX22" fmla="*/ 7048 w 10000"/>
                <a:gd name="connsiteY22" fmla="*/ 1682 h 10000"/>
                <a:gd name="connsiteX23" fmla="*/ 7048 w 10000"/>
                <a:gd name="connsiteY23" fmla="*/ 1493 h 10000"/>
                <a:gd name="connsiteX24" fmla="*/ 7048 w 10000"/>
                <a:gd name="connsiteY24" fmla="*/ 1493 h 10000"/>
                <a:gd name="connsiteX25" fmla="*/ 7048 w 10000"/>
                <a:gd name="connsiteY25" fmla="*/ 1493 h 10000"/>
                <a:gd name="connsiteX26" fmla="*/ 6458 w 10000"/>
                <a:gd name="connsiteY26" fmla="*/ 1493 h 10000"/>
                <a:gd name="connsiteX27" fmla="*/ 5867 w 10000"/>
                <a:gd name="connsiteY27" fmla="*/ 1682 h 10000"/>
                <a:gd name="connsiteX28" fmla="*/ 4982 w 10000"/>
                <a:gd name="connsiteY28" fmla="*/ 1872 h 10000"/>
                <a:gd name="connsiteX29" fmla="*/ 4096 w 10000"/>
                <a:gd name="connsiteY29" fmla="*/ 2062 h 10000"/>
                <a:gd name="connsiteX30" fmla="*/ 4686 w 10000"/>
                <a:gd name="connsiteY30" fmla="*/ 948 h 10000"/>
                <a:gd name="connsiteX31" fmla="*/ 5572 w 10000"/>
                <a:gd name="connsiteY31" fmla="*/ 758 h 10000"/>
                <a:gd name="connsiteX32" fmla="*/ 6458 w 10000"/>
                <a:gd name="connsiteY32" fmla="*/ 758 h 10000"/>
                <a:gd name="connsiteX33" fmla="*/ 7048 w 10000"/>
                <a:gd name="connsiteY33" fmla="*/ 569 h 10000"/>
                <a:gd name="connsiteX34" fmla="*/ 7343 w 10000"/>
                <a:gd name="connsiteY34" fmla="*/ 379 h 10000"/>
                <a:gd name="connsiteX35" fmla="*/ 7638 w 10000"/>
                <a:gd name="connsiteY35" fmla="*/ 190 h 10000"/>
                <a:gd name="connsiteX36" fmla="*/ 7934 w 10000"/>
                <a:gd name="connsiteY36" fmla="*/ 0 h 10000"/>
                <a:gd name="connsiteX37" fmla="*/ 8229 w 10000"/>
                <a:gd name="connsiteY37" fmla="*/ 0 h 10000"/>
                <a:gd name="connsiteX38" fmla="*/ 8229 w 10000"/>
                <a:gd name="connsiteY38" fmla="*/ 190 h 10000"/>
                <a:gd name="connsiteX39" fmla="*/ 8819 w 10000"/>
                <a:gd name="connsiteY39" fmla="*/ 379 h 10000"/>
                <a:gd name="connsiteX40" fmla="*/ 9114 w 10000"/>
                <a:gd name="connsiteY40" fmla="*/ 379 h 10000"/>
                <a:gd name="connsiteX41" fmla="*/ 9410 w 10000"/>
                <a:gd name="connsiteY41" fmla="*/ 569 h 10000"/>
                <a:gd name="connsiteX42" fmla="*/ 9705 w 10000"/>
                <a:gd name="connsiteY42" fmla="*/ 758 h 10000"/>
                <a:gd name="connsiteX43" fmla="*/ 10000 w 10000"/>
                <a:gd name="connsiteY43" fmla="*/ 948 h 10000"/>
                <a:gd name="connsiteX44" fmla="*/ 10000 w 10000"/>
                <a:gd name="connsiteY44" fmla="*/ 1137 h 10000"/>
                <a:gd name="connsiteX45" fmla="*/ 9705 w 10000"/>
                <a:gd name="connsiteY45" fmla="*/ 1493 h 10000"/>
                <a:gd name="connsiteX46" fmla="*/ 9705 w 10000"/>
                <a:gd name="connsiteY46" fmla="*/ 1682 h 10000"/>
                <a:gd name="connsiteX47" fmla="*/ 9410 w 10000"/>
                <a:gd name="connsiteY47" fmla="*/ 1682 h 10000"/>
                <a:gd name="connsiteX48" fmla="*/ 9410 w 10000"/>
                <a:gd name="connsiteY48" fmla="*/ 1872 h 10000"/>
                <a:gd name="connsiteX49" fmla="*/ 9114 w 10000"/>
                <a:gd name="connsiteY49" fmla="*/ 2062 h 10000"/>
                <a:gd name="connsiteX50" fmla="*/ 8819 w 10000"/>
                <a:gd name="connsiteY50" fmla="*/ 2251 h 10000"/>
                <a:gd name="connsiteX51" fmla="*/ 8819 w 10000"/>
                <a:gd name="connsiteY51" fmla="*/ 2441 h 10000"/>
                <a:gd name="connsiteX52" fmla="*/ 8524 w 10000"/>
                <a:gd name="connsiteY52" fmla="*/ 2820 h 10000"/>
                <a:gd name="connsiteX53" fmla="*/ 8229 w 10000"/>
                <a:gd name="connsiteY53" fmla="*/ 3199 h 10000"/>
                <a:gd name="connsiteX54" fmla="*/ 8229 w 10000"/>
                <a:gd name="connsiteY54" fmla="*/ 3768 h 10000"/>
                <a:gd name="connsiteX55" fmla="*/ 7638 w 10000"/>
                <a:gd name="connsiteY55" fmla="*/ 4526 h 10000"/>
                <a:gd name="connsiteX56" fmla="*/ 6753 w 10000"/>
                <a:gd name="connsiteY56" fmla="*/ 5474 h 10000"/>
                <a:gd name="connsiteX57" fmla="*/ 6162 w 10000"/>
                <a:gd name="connsiteY57" fmla="*/ 6209 h 10000"/>
                <a:gd name="connsiteX58" fmla="*/ 5277 w 10000"/>
                <a:gd name="connsiteY58" fmla="*/ 6967 h 10000"/>
                <a:gd name="connsiteX59" fmla="*/ 4391 w 10000"/>
                <a:gd name="connsiteY59" fmla="*/ 7725 h 10000"/>
                <a:gd name="connsiteX60" fmla="*/ 3506 w 10000"/>
                <a:gd name="connsiteY60" fmla="*/ 8294 h 10000"/>
                <a:gd name="connsiteX61" fmla="*/ 2657 w 10000"/>
                <a:gd name="connsiteY61" fmla="*/ 8863 h 10000"/>
                <a:gd name="connsiteX62" fmla="*/ 1771 w 10000"/>
                <a:gd name="connsiteY62" fmla="*/ 9431 h 10000"/>
                <a:gd name="connsiteX63" fmla="*/ 1771 w 10000"/>
                <a:gd name="connsiteY63" fmla="*/ 9431 h 10000"/>
                <a:gd name="connsiteX0" fmla="*/ 1771 w 10000"/>
                <a:gd name="connsiteY0" fmla="*/ 9431 h 10000"/>
                <a:gd name="connsiteX1" fmla="*/ 1181 w 10000"/>
                <a:gd name="connsiteY1" fmla="*/ 9621 h 10000"/>
                <a:gd name="connsiteX2" fmla="*/ 590 w 10000"/>
                <a:gd name="connsiteY2" fmla="*/ 9810 h 10000"/>
                <a:gd name="connsiteX3" fmla="*/ 0 w 10000"/>
                <a:gd name="connsiteY3" fmla="*/ 10000 h 10000"/>
                <a:gd name="connsiteX4" fmla="*/ 0 w 10000"/>
                <a:gd name="connsiteY4" fmla="*/ 10000 h 10000"/>
                <a:gd name="connsiteX5" fmla="*/ 0 w 10000"/>
                <a:gd name="connsiteY5" fmla="*/ 9810 h 10000"/>
                <a:gd name="connsiteX6" fmla="*/ 0 w 10000"/>
                <a:gd name="connsiteY6" fmla="*/ 9621 h 10000"/>
                <a:gd name="connsiteX7" fmla="*/ 590 w 10000"/>
                <a:gd name="connsiteY7" fmla="*/ 9242 h 10000"/>
                <a:gd name="connsiteX8" fmla="*/ 1181 w 10000"/>
                <a:gd name="connsiteY8" fmla="*/ 8863 h 10000"/>
                <a:gd name="connsiteX9" fmla="*/ 1771 w 10000"/>
                <a:gd name="connsiteY9" fmla="*/ 8483 h 10000"/>
                <a:gd name="connsiteX10" fmla="*/ 2657 w 10000"/>
                <a:gd name="connsiteY10" fmla="*/ 7915 h 10000"/>
                <a:gd name="connsiteX11" fmla="*/ 3247 w 10000"/>
                <a:gd name="connsiteY11" fmla="*/ 7156 h 10000"/>
                <a:gd name="connsiteX12" fmla="*/ 4096 w 10000"/>
                <a:gd name="connsiteY12" fmla="*/ 6398 h 10000"/>
                <a:gd name="connsiteX13" fmla="*/ 4686 w 10000"/>
                <a:gd name="connsiteY13" fmla="*/ 5664 h 10000"/>
                <a:gd name="connsiteX14" fmla="*/ 5572 w 10000"/>
                <a:gd name="connsiteY14" fmla="*/ 4905 h 10000"/>
                <a:gd name="connsiteX15" fmla="*/ 5867 w 10000"/>
                <a:gd name="connsiteY15" fmla="*/ 4147 h 10000"/>
                <a:gd name="connsiteX16" fmla="*/ 6458 w 10000"/>
                <a:gd name="connsiteY16" fmla="*/ 3199 h 10000"/>
                <a:gd name="connsiteX17" fmla="*/ 6753 w 10000"/>
                <a:gd name="connsiteY17" fmla="*/ 2820 h 10000"/>
                <a:gd name="connsiteX18" fmla="*/ 6753 w 10000"/>
                <a:gd name="connsiteY18" fmla="*/ 2630 h 10000"/>
                <a:gd name="connsiteX19" fmla="*/ 7048 w 10000"/>
                <a:gd name="connsiteY19" fmla="*/ 2251 h 10000"/>
                <a:gd name="connsiteX20" fmla="*/ 7048 w 10000"/>
                <a:gd name="connsiteY20" fmla="*/ 2062 h 10000"/>
                <a:gd name="connsiteX21" fmla="*/ 7048 w 10000"/>
                <a:gd name="connsiteY21" fmla="*/ 1872 h 10000"/>
                <a:gd name="connsiteX22" fmla="*/ 7048 w 10000"/>
                <a:gd name="connsiteY22" fmla="*/ 1682 h 10000"/>
                <a:gd name="connsiteX23" fmla="*/ 7048 w 10000"/>
                <a:gd name="connsiteY23" fmla="*/ 1493 h 10000"/>
                <a:gd name="connsiteX24" fmla="*/ 7048 w 10000"/>
                <a:gd name="connsiteY24" fmla="*/ 1493 h 10000"/>
                <a:gd name="connsiteX25" fmla="*/ 7048 w 10000"/>
                <a:gd name="connsiteY25" fmla="*/ 1493 h 10000"/>
                <a:gd name="connsiteX26" fmla="*/ 6458 w 10000"/>
                <a:gd name="connsiteY26" fmla="*/ 1493 h 10000"/>
                <a:gd name="connsiteX27" fmla="*/ 5867 w 10000"/>
                <a:gd name="connsiteY27" fmla="*/ 1682 h 10000"/>
                <a:gd name="connsiteX28" fmla="*/ 4982 w 10000"/>
                <a:gd name="connsiteY28" fmla="*/ 1872 h 10000"/>
                <a:gd name="connsiteX29" fmla="*/ 4686 w 10000"/>
                <a:gd name="connsiteY29" fmla="*/ 948 h 10000"/>
                <a:gd name="connsiteX30" fmla="*/ 5572 w 10000"/>
                <a:gd name="connsiteY30" fmla="*/ 758 h 10000"/>
                <a:gd name="connsiteX31" fmla="*/ 6458 w 10000"/>
                <a:gd name="connsiteY31" fmla="*/ 758 h 10000"/>
                <a:gd name="connsiteX32" fmla="*/ 7048 w 10000"/>
                <a:gd name="connsiteY32" fmla="*/ 569 h 10000"/>
                <a:gd name="connsiteX33" fmla="*/ 7343 w 10000"/>
                <a:gd name="connsiteY33" fmla="*/ 379 h 10000"/>
                <a:gd name="connsiteX34" fmla="*/ 7638 w 10000"/>
                <a:gd name="connsiteY34" fmla="*/ 190 h 10000"/>
                <a:gd name="connsiteX35" fmla="*/ 7934 w 10000"/>
                <a:gd name="connsiteY35" fmla="*/ 0 h 10000"/>
                <a:gd name="connsiteX36" fmla="*/ 8229 w 10000"/>
                <a:gd name="connsiteY36" fmla="*/ 0 h 10000"/>
                <a:gd name="connsiteX37" fmla="*/ 8229 w 10000"/>
                <a:gd name="connsiteY37" fmla="*/ 190 h 10000"/>
                <a:gd name="connsiteX38" fmla="*/ 8819 w 10000"/>
                <a:gd name="connsiteY38" fmla="*/ 379 h 10000"/>
                <a:gd name="connsiteX39" fmla="*/ 9114 w 10000"/>
                <a:gd name="connsiteY39" fmla="*/ 379 h 10000"/>
                <a:gd name="connsiteX40" fmla="*/ 9410 w 10000"/>
                <a:gd name="connsiteY40" fmla="*/ 569 h 10000"/>
                <a:gd name="connsiteX41" fmla="*/ 9705 w 10000"/>
                <a:gd name="connsiteY41" fmla="*/ 758 h 10000"/>
                <a:gd name="connsiteX42" fmla="*/ 10000 w 10000"/>
                <a:gd name="connsiteY42" fmla="*/ 948 h 10000"/>
                <a:gd name="connsiteX43" fmla="*/ 10000 w 10000"/>
                <a:gd name="connsiteY43" fmla="*/ 1137 h 10000"/>
                <a:gd name="connsiteX44" fmla="*/ 9705 w 10000"/>
                <a:gd name="connsiteY44" fmla="*/ 1493 h 10000"/>
                <a:gd name="connsiteX45" fmla="*/ 9705 w 10000"/>
                <a:gd name="connsiteY45" fmla="*/ 1682 h 10000"/>
                <a:gd name="connsiteX46" fmla="*/ 9410 w 10000"/>
                <a:gd name="connsiteY46" fmla="*/ 1682 h 10000"/>
                <a:gd name="connsiteX47" fmla="*/ 9410 w 10000"/>
                <a:gd name="connsiteY47" fmla="*/ 1872 h 10000"/>
                <a:gd name="connsiteX48" fmla="*/ 9114 w 10000"/>
                <a:gd name="connsiteY48" fmla="*/ 2062 h 10000"/>
                <a:gd name="connsiteX49" fmla="*/ 8819 w 10000"/>
                <a:gd name="connsiteY49" fmla="*/ 2251 h 10000"/>
                <a:gd name="connsiteX50" fmla="*/ 8819 w 10000"/>
                <a:gd name="connsiteY50" fmla="*/ 2441 h 10000"/>
                <a:gd name="connsiteX51" fmla="*/ 8524 w 10000"/>
                <a:gd name="connsiteY51" fmla="*/ 2820 h 10000"/>
                <a:gd name="connsiteX52" fmla="*/ 8229 w 10000"/>
                <a:gd name="connsiteY52" fmla="*/ 3199 h 10000"/>
                <a:gd name="connsiteX53" fmla="*/ 8229 w 10000"/>
                <a:gd name="connsiteY53" fmla="*/ 3768 h 10000"/>
                <a:gd name="connsiteX54" fmla="*/ 7638 w 10000"/>
                <a:gd name="connsiteY54" fmla="*/ 4526 h 10000"/>
                <a:gd name="connsiteX55" fmla="*/ 6753 w 10000"/>
                <a:gd name="connsiteY55" fmla="*/ 5474 h 10000"/>
                <a:gd name="connsiteX56" fmla="*/ 6162 w 10000"/>
                <a:gd name="connsiteY56" fmla="*/ 6209 h 10000"/>
                <a:gd name="connsiteX57" fmla="*/ 5277 w 10000"/>
                <a:gd name="connsiteY57" fmla="*/ 6967 h 10000"/>
                <a:gd name="connsiteX58" fmla="*/ 4391 w 10000"/>
                <a:gd name="connsiteY58" fmla="*/ 7725 h 10000"/>
                <a:gd name="connsiteX59" fmla="*/ 3506 w 10000"/>
                <a:gd name="connsiteY59" fmla="*/ 8294 h 10000"/>
                <a:gd name="connsiteX60" fmla="*/ 2657 w 10000"/>
                <a:gd name="connsiteY60" fmla="*/ 8863 h 10000"/>
                <a:gd name="connsiteX61" fmla="*/ 1771 w 10000"/>
                <a:gd name="connsiteY61" fmla="*/ 9431 h 10000"/>
                <a:gd name="connsiteX62" fmla="*/ 1771 w 10000"/>
                <a:gd name="connsiteY62" fmla="*/ 9431 h 10000"/>
                <a:gd name="connsiteX0" fmla="*/ 1771 w 10000"/>
                <a:gd name="connsiteY0" fmla="*/ 9431 h 10000"/>
                <a:gd name="connsiteX1" fmla="*/ 1181 w 10000"/>
                <a:gd name="connsiteY1" fmla="*/ 9621 h 10000"/>
                <a:gd name="connsiteX2" fmla="*/ 590 w 10000"/>
                <a:gd name="connsiteY2" fmla="*/ 9810 h 10000"/>
                <a:gd name="connsiteX3" fmla="*/ 0 w 10000"/>
                <a:gd name="connsiteY3" fmla="*/ 10000 h 10000"/>
                <a:gd name="connsiteX4" fmla="*/ 0 w 10000"/>
                <a:gd name="connsiteY4" fmla="*/ 10000 h 10000"/>
                <a:gd name="connsiteX5" fmla="*/ 0 w 10000"/>
                <a:gd name="connsiteY5" fmla="*/ 9810 h 10000"/>
                <a:gd name="connsiteX6" fmla="*/ 0 w 10000"/>
                <a:gd name="connsiteY6" fmla="*/ 9621 h 10000"/>
                <a:gd name="connsiteX7" fmla="*/ 590 w 10000"/>
                <a:gd name="connsiteY7" fmla="*/ 9242 h 10000"/>
                <a:gd name="connsiteX8" fmla="*/ 1181 w 10000"/>
                <a:gd name="connsiteY8" fmla="*/ 8863 h 10000"/>
                <a:gd name="connsiteX9" fmla="*/ 1771 w 10000"/>
                <a:gd name="connsiteY9" fmla="*/ 8483 h 10000"/>
                <a:gd name="connsiteX10" fmla="*/ 2657 w 10000"/>
                <a:gd name="connsiteY10" fmla="*/ 7915 h 10000"/>
                <a:gd name="connsiteX11" fmla="*/ 3247 w 10000"/>
                <a:gd name="connsiteY11" fmla="*/ 7156 h 10000"/>
                <a:gd name="connsiteX12" fmla="*/ 4096 w 10000"/>
                <a:gd name="connsiteY12" fmla="*/ 6398 h 10000"/>
                <a:gd name="connsiteX13" fmla="*/ 4686 w 10000"/>
                <a:gd name="connsiteY13" fmla="*/ 5664 h 10000"/>
                <a:gd name="connsiteX14" fmla="*/ 5572 w 10000"/>
                <a:gd name="connsiteY14" fmla="*/ 4905 h 10000"/>
                <a:gd name="connsiteX15" fmla="*/ 5867 w 10000"/>
                <a:gd name="connsiteY15" fmla="*/ 4147 h 10000"/>
                <a:gd name="connsiteX16" fmla="*/ 6458 w 10000"/>
                <a:gd name="connsiteY16" fmla="*/ 3199 h 10000"/>
                <a:gd name="connsiteX17" fmla="*/ 6753 w 10000"/>
                <a:gd name="connsiteY17" fmla="*/ 2820 h 10000"/>
                <a:gd name="connsiteX18" fmla="*/ 6753 w 10000"/>
                <a:gd name="connsiteY18" fmla="*/ 2630 h 10000"/>
                <a:gd name="connsiteX19" fmla="*/ 7048 w 10000"/>
                <a:gd name="connsiteY19" fmla="*/ 2251 h 10000"/>
                <a:gd name="connsiteX20" fmla="*/ 7048 w 10000"/>
                <a:gd name="connsiteY20" fmla="*/ 2062 h 10000"/>
                <a:gd name="connsiteX21" fmla="*/ 7048 w 10000"/>
                <a:gd name="connsiteY21" fmla="*/ 1872 h 10000"/>
                <a:gd name="connsiteX22" fmla="*/ 7048 w 10000"/>
                <a:gd name="connsiteY22" fmla="*/ 1682 h 10000"/>
                <a:gd name="connsiteX23" fmla="*/ 7048 w 10000"/>
                <a:gd name="connsiteY23" fmla="*/ 1493 h 10000"/>
                <a:gd name="connsiteX24" fmla="*/ 7048 w 10000"/>
                <a:gd name="connsiteY24" fmla="*/ 1493 h 10000"/>
                <a:gd name="connsiteX25" fmla="*/ 7048 w 10000"/>
                <a:gd name="connsiteY25" fmla="*/ 1493 h 10000"/>
                <a:gd name="connsiteX26" fmla="*/ 6458 w 10000"/>
                <a:gd name="connsiteY26" fmla="*/ 1493 h 10000"/>
                <a:gd name="connsiteX27" fmla="*/ 5867 w 10000"/>
                <a:gd name="connsiteY27" fmla="*/ 1682 h 10000"/>
                <a:gd name="connsiteX28" fmla="*/ 4686 w 10000"/>
                <a:gd name="connsiteY28" fmla="*/ 948 h 10000"/>
                <a:gd name="connsiteX29" fmla="*/ 5572 w 10000"/>
                <a:gd name="connsiteY29" fmla="*/ 758 h 10000"/>
                <a:gd name="connsiteX30" fmla="*/ 6458 w 10000"/>
                <a:gd name="connsiteY30" fmla="*/ 758 h 10000"/>
                <a:gd name="connsiteX31" fmla="*/ 7048 w 10000"/>
                <a:gd name="connsiteY31" fmla="*/ 569 h 10000"/>
                <a:gd name="connsiteX32" fmla="*/ 7343 w 10000"/>
                <a:gd name="connsiteY32" fmla="*/ 379 h 10000"/>
                <a:gd name="connsiteX33" fmla="*/ 7638 w 10000"/>
                <a:gd name="connsiteY33" fmla="*/ 190 h 10000"/>
                <a:gd name="connsiteX34" fmla="*/ 7934 w 10000"/>
                <a:gd name="connsiteY34" fmla="*/ 0 h 10000"/>
                <a:gd name="connsiteX35" fmla="*/ 8229 w 10000"/>
                <a:gd name="connsiteY35" fmla="*/ 0 h 10000"/>
                <a:gd name="connsiteX36" fmla="*/ 8229 w 10000"/>
                <a:gd name="connsiteY36" fmla="*/ 190 h 10000"/>
                <a:gd name="connsiteX37" fmla="*/ 8819 w 10000"/>
                <a:gd name="connsiteY37" fmla="*/ 379 h 10000"/>
                <a:gd name="connsiteX38" fmla="*/ 9114 w 10000"/>
                <a:gd name="connsiteY38" fmla="*/ 379 h 10000"/>
                <a:gd name="connsiteX39" fmla="*/ 9410 w 10000"/>
                <a:gd name="connsiteY39" fmla="*/ 569 h 10000"/>
                <a:gd name="connsiteX40" fmla="*/ 9705 w 10000"/>
                <a:gd name="connsiteY40" fmla="*/ 758 h 10000"/>
                <a:gd name="connsiteX41" fmla="*/ 10000 w 10000"/>
                <a:gd name="connsiteY41" fmla="*/ 948 h 10000"/>
                <a:gd name="connsiteX42" fmla="*/ 10000 w 10000"/>
                <a:gd name="connsiteY42" fmla="*/ 1137 h 10000"/>
                <a:gd name="connsiteX43" fmla="*/ 9705 w 10000"/>
                <a:gd name="connsiteY43" fmla="*/ 1493 h 10000"/>
                <a:gd name="connsiteX44" fmla="*/ 9705 w 10000"/>
                <a:gd name="connsiteY44" fmla="*/ 1682 h 10000"/>
                <a:gd name="connsiteX45" fmla="*/ 9410 w 10000"/>
                <a:gd name="connsiteY45" fmla="*/ 1682 h 10000"/>
                <a:gd name="connsiteX46" fmla="*/ 9410 w 10000"/>
                <a:gd name="connsiteY46" fmla="*/ 1872 h 10000"/>
                <a:gd name="connsiteX47" fmla="*/ 9114 w 10000"/>
                <a:gd name="connsiteY47" fmla="*/ 2062 h 10000"/>
                <a:gd name="connsiteX48" fmla="*/ 8819 w 10000"/>
                <a:gd name="connsiteY48" fmla="*/ 2251 h 10000"/>
                <a:gd name="connsiteX49" fmla="*/ 8819 w 10000"/>
                <a:gd name="connsiteY49" fmla="*/ 2441 h 10000"/>
                <a:gd name="connsiteX50" fmla="*/ 8524 w 10000"/>
                <a:gd name="connsiteY50" fmla="*/ 2820 h 10000"/>
                <a:gd name="connsiteX51" fmla="*/ 8229 w 10000"/>
                <a:gd name="connsiteY51" fmla="*/ 3199 h 10000"/>
                <a:gd name="connsiteX52" fmla="*/ 8229 w 10000"/>
                <a:gd name="connsiteY52" fmla="*/ 3768 h 10000"/>
                <a:gd name="connsiteX53" fmla="*/ 7638 w 10000"/>
                <a:gd name="connsiteY53" fmla="*/ 4526 h 10000"/>
                <a:gd name="connsiteX54" fmla="*/ 6753 w 10000"/>
                <a:gd name="connsiteY54" fmla="*/ 5474 h 10000"/>
                <a:gd name="connsiteX55" fmla="*/ 6162 w 10000"/>
                <a:gd name="connsiteY55" fmla="*/ 6209 h 10000"/>
                <a:gd name="connsiteX56" fmla="*/ 5277 w 10000"/>
                <a:gd name="connsiteY56" fmla="*/ 6967 h 10000"/>
                <a:gd name="connsiteX57" fmla="*/ 4391 w 10000"/>
                <a:gd name="connsiteY57" fmla="*/ 7725 h 10000"/>
                <a:gd name="connsiteX58" fmla="*/ 3506 w 10000"/>
                <a:gd name="connsiteY58" fmla="*/ 8294 h 10000"/>
                <a:gd name="connsiteX59" fmla="*/ 2657 w 10000"/>
                <a:gd name="connsiteY59" fmla="*/ 8863 h 10000"/>
                <a:gd name="connsiteX60" fmla="*/ 1771 w 10000"/>
                <a:gd name="connsiteY60" fmla="*/ 9431 h 10000"/>
                <a:gd name="connsiteX61" fmla="*/ 1771 w 10000"/>
                <a:gd name="connsiteY61" fmla="*/ 9431 h 10000"/>
                <a:gd name="connsiteX0" fmla="*/ 1771 w 10000"/>
                <a:gd name="connsiteY0" fmla="*/ 9431 h 10000"/>
                <a:gd name="connsiteX1" fmla="*/ 1181 w 10000"/>
                <a:gd name="connsiteY1" fmla="*/ 9621 h 10000"/>
                <a:gd name="connsiteX2" fmla="*/ 590 w 10000"/>
                <a:gd name="connsiteY2" fmla="*/ 9810 h 10000"/>
                <a:gd name="connsiteX3" fmla="*/ 0 w 10000"/>
                <a:gd name="connsiteY3" fmla="*/ 10000 h 10000"/>
                <a:gd name="connsiteX4" fmla="*/ 0 w 10000"/>
                <a:gd name="connsiteY4" fmla="*/ 10000 h 10000"/>
                <a:gd name="connsiteX5" fmla="*/ 0 w 10000"/>
                <a:gd name="connsiteY5" fmla="*/ 9810 h 10000"/>
                <a:gd name="connsiteX6" fmla="*/ 0 w 10000"/>
                <a:gd name="connsiteY6" fmla="*/ 9621 h 10000"/>
                <a:gd name="connsiteX7" fmla="*/ 590 w 10000"/>
                <a:gd name="connsiteY7" fmla="*/ 9242 h 10000"/>
                <a:gd name="connsiteX8" fmla="*/ 1181 w 10000"/>
                <a:gd name="connsiteY8" fmla="*/ 8863 h 10000"/>
                <a:gd name="connsiteX9" fmla="*/ 1771 w 10000"/>
                <a:gd name="connsiteY9" fmla="*/ 8483 h 10000"/>
                <a:gd name="connsiteX10" fmla="*/ 2657 w 10000"/>
                <a:gd name="connsiteY10" fmla="*/ 7915 h 10000"/>
                <a:gd name="connsiteX11" fmla="*/ 3247 w 10000"/>
                <a:gd name="connsiteY11" fmla="*/ 7156 h 10000"/>
                <a:gd name="connsiteX12" fmla="*/ 4096 w 10000"/>
                <a:gd name="connsiteY12" fmla="*/ 6398 h 10000"/>
                <a:gd name="connsiteX13" fmla="*/ 4686 w 10000"/>
                <a:gd name="connsiteY13" fmla="*/ 5664 h 10000"/>
                <a:gd name="connsiteX14" fmla="*/ 5572 w 10000"/>
                <a:gd name="connsiteY14" fmla="*/ 4905 h 10000"/>
                <a:gd name="connsiteX15" fmla="*/ 5867 w 10000"/>
                <a:gd name="connsiteY15" fmla="*/ 4147 h 10000"/>
                <a:gd name="connsiteX16" fmla="*/ 6458 w 10000"/>
                <a:gd name="connsiteY16" fmla="*/ 3199 h 10000"/>
                <a:gd name="connsiteX17" fmla="*/ 6753 w 10000"/>
                <a:gd name="connsiteY17" fmla="*/ 2820 h 10000"/>
                <a:gd name="connsiteX18" fmla="*/ 6753 w 10000"/>
                <a:gd name="connsiteY18" fmla="*/ 2630 h 10000"/>
                <a:gd name="connsiteX19" fmla="*/ 7048 w 10000"/>
                <a:gd name="connsiteY19" fmla="*/ 2251 h 10000"/>
                <a:gd name="connsiteX20" fmla="*/ 7048 w 10000"/>
                <a:gd name="connsiteY20" fmla="*/ 2062 h 10000"/>
                <a:gd name="connsiteX21" fmla="*/ 7048 w 10000"/>
                <a:gd name="connsiteY21" fmla="*/ 1872 h 10000"/>
                <a:gd name="connsiteX22" fmla="*/ 7048 w 10000"/>
                <a:gd name="connsiteY22" fmla="*/ 1682 h 10000"/>
                <a:gd name="connsiteX23" fmla="*/ 7048 w 10000"/>
                <a:gd name="connsiteY23" fmla="*/ 1493 h 10000"/>
                <a:gd name="connsiteX24" fmla="*/ 7048 w 10000"/>
                <a:gd name="connsiteY24" fmla="*/ 1493 h 10000"/>
                <a:gd name="connsiteX25" fmla="*/ 7048 w 10000"/>
                <a:gd name="connsiteY25" fmla="*/ 1493 h 10000"/>
                <a:gd name="connsiteX26" fmla="*/ 6458 w 10000"/>
                <a:gd name="connsiteY26" fmla="*/ 1493 h 10000"/>
                <a:gd name="connsiteX27" fmla="*/ 5867 w 10000"/>
                <a:gd name="connsiteY27" fmla="*/ 1682 h 10000"/>
                <a:gd name="connsiteX28" fmla="*/ 5572 w 10000"/>
                <a:gd name="connsiteY28" fmla="*/ 758 h 10000"/>
                <a:gd name="connsiteX29" fmla="*/ 6458 w 10000"/>
                <a:gd name="connsiteY29" fmla="*/ 758 h 10000"/>
                <a:gd name="connsiteX30" fmla="*/ 7048 w 10000"/>
                <a:gd name="connsiteY30" fmla="*/ 569 h 10000"/>
                <a:gd name="connsiteX31" fmla="*/ 7343 w 10000"/>
                <a:gd name="connsiteY31" fmla="*/ 379 h 10000"/>
                <a:gd name="connsiteX32" fmla="*/ 7638 w 10000"/>
                <a:gd name="connsiteY32" fmla="*/ 190 h 10000"/>
                <a:gd name="connsiteX33" fmla="*/ 7934 w 10000"/>
                <a:gd name="connsiteY33" fmla="*/ 0 h 10000"/>
                <a:gd name="connsiteX34" fmla="*/ 8229 w 10000"/>
                <a:gd name="connsiteY34" fmla="*/ 0 h 10000"/>
                <a:gd name="connsiteX35" fmla="*/ 8229 w 10000"/>
                <a:gd name="connsiteY35" fmla="*/ 190 h 10000"/>
                <a:gd name="connsiteX36" fmla="*/ 8819 w 10000"/>
                <a:gd name="connsiteY36" fmla="*/ 379 h 10000"/>
                <a:gd name="connsiteX37" fmla="*/ 9114 w 10000"/>
                <a:gd name="connsiteY37" fmla="*/ 379 h 10000"/>
                <a:gd name="connsiteX38" fmla="*/ 9410 w 10000"/>
                <a:gd name="connsiteY38" fmla="*/ 569 h 10000"/>
                <a:gd name="connsiteX39" fmla="*/ 9705 w 10000"/>
                <a:gd name="connsiteY39" fmla="*/ 758 h 10000"/>
                <a:gd name="connsiteX40" fmla="*/ 10000 w 10000"/>
                <a:gd name="connsiteY40" fmla="*/ 948 h 10000"/>
                <a:gd name="connsiteX41" fmla="*/ 10000 w 10000"/>
                <a:gd name="connsiteY41" fmla="*/ 1137 h 10000"/>
                <a:gd name="connsiteX42" fmla="*/ 9705 w 10000"/>
                <a:gd name="connsiteY42" fmla="*/ 1493 h 10000"/>
                <a:gd name="connsiteX43" fmla="*/ 9705 w 10000"/>
                <a:gd name="connsiteY43" fmla="*/ 1682 h 10000"/>
                <a:gd name="connsiteX44" fmla="*/ 9410 w 10000"/>
                <a:gd name="connsiteY44" fmla="*/ 1682 h 10000"/>
                <a:gd name="connsiteX45" fmla="*/ 9410 w 10000"/>
                <a:gd name="connsiteY45" fmla="*/ 1872 h 10000"/>
                <a:gd name="connsiteX46" fmla="*/ 9114 w 10000"/>
                <a:gd name="connsiteY46" fmla="*/ 2062 h 10000"/>
                <a:gd name="connsiteX47" fmla="*/ 8819 w 10000"/>
                <a:gd name="connsiteY47" fmla="*/ 2251 h 10000"/>
                <a:gd name="connsiteX48" fmla="*/ 8819 w 10000"/>
                <a:gd name="connsiteY48" fmla="*/ 2441 h 10000"/>
                <a:gd name="connsiteX49" fmla="*/ 8524 w 10000"/>
                <a:gd name="connsiteY49" fmla="*/ 2820 h 10000"/>
                <a:gd name="connsiteX50" fmla="*/ 8229 w 10000"/>
                <a:gd name="connsiteY50" fmla="*/ 3199 h 10000"/>
                <a:gd name="connsiteX51" fmla="*/ 8229 w 10000"/>
                <a:gd name="connsiteY51" fmla="*/ 3768 h 10000"/>
                <a:gd name="connsiteX52" fmla="*/ 7638 w 10000"/>
                <a:gd name="connsiteY52" fmla="*/ 4526 h 10000"/>
                <a:gd name="connsiteX53" fmla="*/ 6753 w 10000"/>
                <a:gd name="connsiteY53" fmla="*/ 5474 h 10000"/>
                <a:gd name="connsiteX54" fmla="*/ 6162 w 10000"/>
                <a:gd name="connsiteY54" fmla="*/ 6209 h 10000"/>
                <a:gd name="connsiteX55" fmla="*/ 5277 w 10000"/>
                <a:gd name="connsiteY55" fmla="*/ 6967 h 10000"/>
                <a:gd name="connsiteX56" fmla="*/ 4391 w 10000"/>
                <a:gd name="connsiteY56" fmla="*/ 7725 h 10000"/>
                <a:gd name="connsiteX57" fmla="*/ 3506 w 10000"/>
                <a:gd name="connsiteY57" fmla="*/ 8294 h 10000"/>
                <a:gd name="connsiteX58" fmla="*/ 2657 w 10000"/>
                <a:gd name="connsiteY58" fmla="*/ 8863 h 10000"/>
                <a:gd name="connsiteX59" fmla="*/ 1771 w 10000"/>
                <a:gd name="connsiteY59" fmla="*/ 9431 h 10000"/>
                <a:gd name="connsiteX60" fmla="*/ 1771 w 10000"/>
                <a:gd name="connsiteY60" fmla="*/ 9431 h 10000"/>
                <a:gd name="connsiteX0" fmla="*/ 1771 w 10000"/>
                <a:gd name="connsiteY0" fmla="*/ 9431 h 10000"/>
                <a:gd name="connsiteX1" fmla="*/ 1181 w 10000"/>
                <a:gd name="connsiteY1" fmla="*/ 9621 h 10000"/>
                <a:gd name="connsiteX2" fmla="*/ 590 w 10000"/>
                <a:gd name="connsiteY2" fmla="*/ 9810 h 10000"/>
                <a:gd name="connsiteX3" fmla="*/ 0 w 10000"/>
                <a:gd name="connsiteY3" fmla="*/ 10000 h 10000"/>
                <a:gd name="connsiteX4" fmla="*/ 0 w 10000"/>
                <a:gd name="connsiteY4" fmla="*/ 10000 h 10000"/>
                <a:gd name="connsiteX5" fmla="*/ 0 w 10000"/>
                <a:gd name="connsiteY5" fmla="*/ 9810 h 10000"/>
                <a:gd name="connsiteX6" fmla="*/ 0 w 10000"/>
                <a:gd name="connsiteY6" fmla="*/ 9621 h 10000"/>
                <a:gd name="connsiteX7" fmla="*/ 590 w 10000"/>
                <a:gd name="connsiteY7" fmla="*/ 9242 h 10000"/>
                <a:gd name="connsiteX8" fmla="*/ 1181 w 10000"/>
                <a:gd name="connsiteY8" fmla="*/ 8863 h 10000"/>
                <a:gd name="connsiteX9" fmla="*/ 1771 w 10000"/>
                <a:gd name="connsiteY9" fmla="*/ 8483 h 10000"/>
                <a:gd name="connsiteX10" fmla="*/ 2657 w 10000"/>
                <a:gd name="connsiteY10" fmla="*/ 7915 h 10000"/>
                <a:gd name="connsiteX11" fmla="*/ 3247 w 10000"/>
                <a:gd name="connsiteY11" fmla="*/ 7156 h 10000"/>
                <a:gd name="connsiteX12" fmla="*/ 4096 w 10000"/>
                <a:gd name="connsiteY12" fmla="*/ 6398 h 10000"/>
                <a:gd name="connsiteX13" fmla="*/ 4686 w 10000"/>
                <a:gd name="connsiteY13" fmla="*/ 5664 h 10000"/>
                <a:gd name="connsiteX14" fmla="*/ 5572 w 10000"/>
                <a:gd name="connsiteY14" fmla="*/ 4905 h 10000"/>
                <a:gd name="connsiteX15" fmla="*/ 5867 w 10000"/>
                <a:gd name="connsiteY15" fmla="*/ 4147 h 10000"/>
                <a:gd name="connsiteX16" fmla="*/ 6458 w 10000"/>
                <a:gd name="connsiteY16" fmla="*/ 3199 h 10000"/>
                <a:gd name="connsiteX17" fmla="*/ 6753 w 10000"/>
                <a:gd name="connsiteY17" fmla="*/ 2820 h 10000"/>
                <a:gd name="connsiteX18" fmla="*/ 6753 w 10000"/>
                <a:gd name="connsiteY18" fmla="*/ 2630 h 10000"/>
                <a:gd name="connsiteX19" fmla="*/ 7048 w 10000"/>
                <a:gd name="connsiteY19" fmla="*/ 2251 h 10000"/>
                <a:gd name="connsiteX20" fmla="*/ 7048 w 10000"/>
                <a:gd name="connsiteY20" fmla="*/ 2062 h 10000"/>
                <a:gd name="connsiteX21" fmla="*/ 7048 w 10000"/>
                <a:gd name="connsiteY21" fmla="*/ 1872 h 10000"/>
                <a:gd name="connsiteX22" fmla="*/ 7048 w 10000"/>
                <a:gd name="connsiteY22" fmla="*/ 1682 h 10000"/>
                <a:gd name="connsiteX23" fmla="*/ 7048 w 10000"/>
                <a:gd name="connsiteY23" fmla="*/ 1493 h 10000"/>
                <a:gd name="connsiteX24" fmla="*/ 7048 w 10000"/>
                <a:gd name="connsiteY24" fmla="*/ 1493 h 10000"/>
                <a:gd name="connsiteX25" fmla="*/ 7048 w 10000"/>
                <a:gd name="connsiteY25" fmla="*/ 1493 h 10000"/>
                <a:gd name="connsiteX26" fmla="*/ 6458 w 10000"/>
                <a:gd name="connsiteY26" fmla="*/ 1493 h 10000"/>
                <a:gd name="connsiteX27" fmla="*/ 5867 w 10000"/>
                <a:gd name="connsiteY27" fmla="*/ 1682 h 10000"/>
                <a:gd name="connsiteX28" fmla="*/ 6458 w 10000"/>
                <a:gd name="connsiteY28" fmla="*/ 758 h 10000"/>
                <a:gd name="connsiteX29" fmla="*/ 7048 w 10000"/>
                <a:gd name="connsiteY29" fmla="*/ 569 h 10000"/>
                <a:gd name="connsiteX30" fmla="*/ 7343 w 10000"/>
                <a:gd name="connsiteY30" fmla="*/ 379 h 10000"/>
                <a:gd name="connsiteX31" fmla="*/ 7638 w 10000"/>
                <a:gd name="connsiteY31" fmla="*/ 190 h 10000"/>
                <a:gd name="connsiteX32" fmla="*/ 7934 w 10000"/>
                <a:gd name="connsiteY32" fmla="*/ 0 h 10000"/>
                <a:gd name="connsiteX33" fmla="*/ 8229 w 10000"/>
                <a:gd name="connsiteY33" fmla="*/ 0 h 10000"/>
                <a:gd name="connsiteX34" fmla="*/ 8229 w 10000"/>
                <a:gd name="connsiteY34" fmla="*/ 190 h 10000"/>
                <a:gd name="connsiteX35" fmla="*/ 8819 w 10000"/>
                <a:gd name="connsiteY35" fmla="*/ 379 h 10000"/>
                <a:gd name="connsiteX36" fmla="*/ 9114 w 10000"/>
                <a:gd name="connsiteY36" fmla="*/ 379 h 10000"/>
                <a:gd name="connsiteX37" fmla="*/ 9410 w 10000"/>
                <a:gd name="connsiteY37" fmla="*/ 569 h 10000"/>
                <a:gd name="connsiteX38" fmla="*/ 9705 w 10000"/>
                <a:gd name="connsiteY38" fmla="*/ 758 h 10000"/>
                <a:gd name="connsiteX39" fmla="*/ 10000 w 10000"/>
                <a:gd name="connsiteY39" fmla="*/ 948 h 10000"/>
                <a:gd name="connsiteX40" fmla="*/ 10000 w 10000"/>
                <a:gd name="connsiteY40" fmla="*/ 1137 h 10000"/>
                <a:gd name="connsiteX41" fmla="*/ 9705 w 10000"/>
                <a:gd name="connsiteY41" fmla="*/ 1493 h 10000"/>
                <a:gd name="connsiteX42" fmla="*/ 9705 w 10000"/>
                <a:gd name="connsiteY42" fmla="*/ 1682 h 10000"/>
                <a:gd name="connsiteX43" fmla="*/ 9410 w 10000"/>
                <a:gd name="connsiteY43" fmla="*/ 1682 h 10000"/>
                <a:gd name="connsiteX44" fmla="*/ 9410 w 10000"/>
                <a:gd name="connsiteY44" fmla="*/ 1872 h 10000"/>
                <a:gd name="connsiteX45" fmla="*/ 9114 w 10000"/>
                <a:gd name="connsiteY45" fmla="*/ 2062 h 10000"/>
                <a:gd name="connsiteX46" fmla="*/ 8819 w 10000"/>
                <a:gd name="connsiteY46" fmla="*/ 2251 h 10000"/>
                <a:gd name="connsiteX47" fmla="*/ 8819 w 10000"/>
                <a:gd name="connsiteY47" fmla="*/ 2441 h 10000"/>
                <a:gd name="connsiteX48" fmla="*/ 8524 w 10000"/>
                <a:gd name="connsiteY48" fmla="*/ 2820 h 10000"/>
                <a:gd name="connsiteX49" fmla="*/ 8229 w 10000"/>
                <a:gd name="connsiteY49" fmla="*/ 3199 h 10000"/>
                <a:gd name="connsiteX50" fmla="*/ 8229 w 10000"/>
                <a:gd name="connsiteY50" fmla="*/ 3768 h 10000"/>
                <a:gd name="connsiteX51" fmla="*/ 7638 w 10000"/>
                <a:gd name="connsiteY51" fmla="*/ 4526 h 10000"/>
                <a:gd name="connsiteX52" fmla="*/ 6753 w 10000"/>
                <a:gd name="connsiteY52" fmla="*/ 5474 h 10000"/>
                <a:gd name="connsiteX53" fmla="*/ 6162 w 10000"/>
                <a:gd name="connsiteY53" fmla="*/ 6209 h 10000"/>
                <a:gd name="connsiteX54" fmla="*/ 5277 w 10000"/>
                <a:gd name="connsiteY54" fmla="*/ 6967 h 10000"/>
                <a:gd name="connsiteX55" fmla="*/ 4391 w 10000"/>
                <a:gd name="connsiteY55" fmla="*/ 7725 h 10000"/>
                <a:gd name="connsiteX56" fmla="*/ 3506 w 10000"/>
                <a:gd name="connsiteY56" fmla="*/ 8294 h 10000"/>
                <a:gd name="connsiteX57" fmla="*/ 2657 w 10000"/>
                <a:gd name="connsiteY57" fmla="*/ 8863 h 10000"/>
                <a:gd name="connsiteX58" fmla="*/ 1771 w 10000"/>
                <a:gd name="connsiteY58" fmla="*/ 9431 h 10000"/>
                <a:gd name="connsiteX59" fmla="*/ 1771 w 10000"/>
                <a:gd name="connsiteY59" fmla="*/ 9431 h 10000"/>
                <a:gd name="connsiteX0" fmla="*/ 1771 w 10000"/>
                <a:gd name="connsiteY0" fmla="*/ 9431 h 10000"/>
                <a:gd name="connsiteX1" fmla="*/ 1181 w 10000"/>
                <a:gd name="connsiteY1" fmla="*/ 9621 h 10000"/>
                <a:gd name="connsiteX2" fmla="*/ 590 w 10000"/>
                <a:gd name="connsiteY2" fmla="*/ 9810 h 10000"/>
                <a:gd name="connsiteX3" fmla="*/ 0 w 10000"/>
                <a:gd name="connsiteY3" fmla="*/ 10000 h 10000"/>
                <a:gd name="connsiteX4" fmla="*/ 0 w 10000"/>
                <a:gd name="connsiteY4" fmla="*/ 10000 h 10000"/>
                <a:gd name="connsiteX5" fmla="*/ 0 w 10000"/>
                <a:gd name="connsiteY5" fmla="*/ 9810 h 10000"/>
                <a:gd name="connsiteX6" fmla="*/ 0 w 10000"/>
                <a:gd name="connsiteY6" fmla="*/ 9621 h 10000"/>
                <a:gd name="connsiteX7" fmla="*/ 590 w 10000"/>
                <a:gd name="connsiteY7" fmla="*/ 9242 h 10000"/>
                <a:gd name="connsiteX8" fmla="*/ 1181 w 10000"/>
                <a:gd name="connsiteY8" fmla="*/ 8863 h 10000"/>
                <a:gd name="connsiteX9" fmla="*/ 1771 w 10000"/>
                <a:gd name="connsiteY9" fmla="*/ 8483 h 10000"/>
                <a:gd name="connsiteX10" fmla="*/ 2657 w 10000"/>
                <a:gd name="connsiteY10" fmla="*/ 7915 h 10000"/>
                <a:gd name="connsiteX11" fmla="*/ 3247 w 10000"/>
                <a:gd name="connsiteY11" fmla="*/ 7156 h 10000"/>
                <a:gd name="connsiteX12" fmla="*/ 4096 w 10000"/>
                <a:gd name="connsiteY12" fmla="*/ 6398 h 10000"/>
                <a:gd name="connsiteX13" fmla="*/ 4686 w 10000"/>
                <a:gd name="connsiteY13" fmla="*/ 5664 h 10000"/>
                <a:gd name="connsiteX14" fmla="*/ 5572 w 10000"/>
                <a:gd name="connsiteY14" fmla="*/ 4905 h 10000"/>
                <a:gd name="connsiteX15" fmla="*/ 5867 w 10000"/>
                <a:gd name="connsiteY15" fmla="*/ 4147 h 10000"/>
                <a:gd name="connsiteX16" fmla="*/ 6458 w 10000"/>
                <a:gd name="connsiteY16" fmla="*/ 3199 h 10000"/>
                <a:gd name="connsiteX17" fmla="*/ 6753 w 10000"/>
                <a:gd name="connsiteY17" fmla="*/ 2820 h 10000"/>
                <a:gd name="connsiteX18" fmla="*/ 6753 w 10000"/>
                <a:gd name="connsiteY18" fmla="*/ 2630 h 10000"/>
                <a:gd name="connsiteX19" fmla="*/ 7048 w 10000"/>
                <a:gd name="connsiteY19" fmla="*/ 2251 h 10000"/>
                <a:gd name="connsiteX20" fmla="*/ 7048 w 10000"/>
                <a:gd name="connsiteY20" fmla="*/ 2062 h 10000"/>
                <a:gd name="connsiteX21" fmla="*/ 7048 w 10000"/>
                <a:gd name="connsiteY21" fmla="*/ 1872 h 10000"/>
                <a:gd name="connsiteX22" fmla="*/ 7048 w 10000"/>
                <a:gd name="connsiteY22" fmla="*/ 1682 h 10000"/>
                <a:gd name="connsiteX23" fmla="*/ 7048 w 10000"/>
                <a:gd name="connsiteY23" fmla="*/ 1493 h 10000"/>
                <a:gd name="connsiteX24" fmla="*/ 7048 w 10000"/>
                <a:gd name="connsiteY24" fmla="*/ 1493 h 10000"/>
                <a:gd name="connsiteX25" fmla="*/ 7048 w 10000"/>
                <a:gd name="connsiteY25" fmla="*/ 1493 h 10000"/>
                <a:gd name="connsiteX26" fmla="*/ 6458 w 10000"/>
                <a:gd name="connsiteY26" fmla="*/ 1493 h 10000"/>
                <a:gd name="connsiteX27" fmla="*/ 5867 w 10000"/>
                <a:gd name="connsiteY27" fmla="*/ 1682 h 10000"/>
                <a:gd name="connsiteX28" fmla="*/ 7048 w 10000"/>
                <a:gd name="connsiteY28" fmla="*/ 569 h 10000"/>
                <a:gd name="connsiteX29" fmla="*/ 7343 w 10000"/>
                <a:gd name="connsiteY29" fmla="*/ 379 h 10000"/>
                <a:gd name="connsiteX30" fmla="*/ 7638 w 10000"/>
                <a:gd name="connsiteY30" fmla="*/ 190 h 10000"/>
                <a:gd name="connsiteX31" fmla="*/ 7934 w 10000"/>
                <a:gd name="connsiteY31" fmla="*/ 0 h 10000"/>
                <a:gd name="connsiteX32" fmla="*/ 8229 w 10000"/>
                <a:gd name="connsiteY32" fmla="*/ 0 h 10000"/>
                <a:gd name="connsiteX33" fmla="*/ 8229 w 10000"/>
                <a:gd name="connsiteY33" fmla="*/ 190 h 10000"/>
                <a:gd name="connsiteX34" fmla="*/ 8819 w 10000"/>
                <a:gd name="connsiteY34" fmla="*/ 379 h 10000"/>
                <a:gd name="connsiteX35" fmla="*/ 9114 w 10000"/>
                <a:gd name="connsiteY35" fmla="*/ 379 h 10000"/>
                <a:gd name="connsiteX36" fmla="*/ 9410 w 10000"/>
                <a:gd name="connsiteY36" fmla="*/ 569 h 10000"/>
                <a:gd name="connsiteX37" fmla="*/ 9705 w 10000"/>
                <a:gd name="connsiteY37" fmla="*/ 758 h 10000"/>
                <a:gd name="connsiteX38" fmla="*/ 10000 w 10000"/>
                <a:gd name="connsiteY38" fmla="*/ 948 h 10000"/>
                <a:gd name="connsiteX39" fmla="*/ 10000 w 10000"/>
                <a:gd name="connsiteY39" fmla="*/ 1137 h 10000"/>
                <a:gd name="connsiteX40" fmla="*/ 9705 w 10000"/>
                <a:gd name="connsiteY40" fmla="*/ 1493 h 10000"/>
                <a:gd name="connsiteX41" fmla="*/ 9705 w 10000"/>
                <a:gd name="connsiteY41" fmla="*/ 1682 h 10000"/>
                <a:gd name="connsiteX42" fmla="*/ 9410 w 10000"/>
                <a:gd name="connsiteY42" fmla="*/ 1682 h 10000"/>
                <a:gd name="connsiteX43" fmla="*/ 9410 w 10000"/>
                <a:gd name="connsiteY43" fmla="*/ 1872 h 10000"/>
                <a:gd name="connsiteX44" fmla="*/ 9114 w 10000"/>
                <a:gd name="connsiteY44" fmla="*/ 2062 h 10000"/>
                <a:gd name="connsiteX45" fmla="*/ 8819 w 10000"/>
                <a:gd name="connsiteY45" fmla="*/ 2251 h 10000"/>
                <a:gd name="connsiteX46" fmla="*/ 8819 w 10000"/>
                <a:gd name="connsiteY46" fmla="*/ 2441 h 10000"/>
                <a:gd name="connsiteX47" fmla="*/ 8524 w 10000"/>
                <a:gd name="connsiteY47" fmla="*/ 2820 h 10000"/>
                <a:gd name="connsiteX48" fmla="*/ 8229 w 10000"/>
                <a:gd name="connsiteY48" fmla="*/ 3199 h 10000"/>
                <a:gd name="connsiteX49" fmla="*/ 8229 w 10000"/>
                <a:gd name="connsiteY49" fmla="*/ 3768 h 10000"/>
                <a:gd name="connsiteX50" fmla="*/ 7638 w 10000"/>
                <a:gd name="connsiteY50" fmla="*/ 4526 h 10000"/>
                <a:gd name="connsiteX51" fmla="*/ 6753 w 10000"/>
                <a:gd name="connsiteY51" fmla="*/ 5474 h 10000"/>
                <a:gd name="connsiteX52" fmla="*/ 6162 w 10000"/>
                <a:gd name="connsiteY52" fmla="*/ 6209 h 10000"/>
                <a:gd name="connsiteX53" fmla="*/ 5277 w 10000"/>
                <a:gd name="connsiteY53" fmla="*/ 6967 h 10000"/>
                <a:gd name="connsiteX54" fmla="*/ 4391 w 10000"/>
                <a:gd name="connsiteY54" fmla="*/ 7725 h 10000"/>
                <a:gd name="connsiteX55" fmla="*/ 3506 w 10000"/>
                <a:gd name="connsiteY55" fmla="*/ 8294 h 10000"/>
                <a:gd name="connsiteX56" fmla="*/ 2657 w 10000"/>
                <a:gd name="connsiteY56" fmla="*/ 8863 h 10000"/>
                <a:gd name="connsiteX57" fmla="*/ 1771 w 10000"/>
                <a:gd name="connsiteY57" fmla="*/ 9431 h 10000"/>
                <a:gd name="connsiteX58" fmla="*/ 1771 w 10000"/>
                <a:gd name="connsiteY58" fmla="*/ 9431 h 10000"/>
                <a:gd name="connsiteX0" fmla="*/ 1771 w 10000"/>
                <a:gd name="connsiteY0" fmla="*/ 9431 h 10000"/>
                <a:gd name="connsiteX1" fmla="*/ 1181 w 10000"/>
                <a:gd name="connsiteY1" fmla="*/ 9621 h 10000"/>
                <a:gd name="connsiteX2" fmla="*/ 590 w 10000"/>
                <a:gd name="connsiteY2" fmla="*/ 9810 h 10000"/>
                <a:gd name="connsiteX3" fmla="*/ 0 w 10000"/>
                <a:gd name="connsiteY3" fmla="*/ 10000 h 10000"/>
                <a:gd name="connsiteX4" fmla="*/ 0 w 10000"/>
                <a:gd name="connsiteY4" fmla="*/ 10000 h 10000"/>
                <a:gd name="connsiteX5" fmla="*/ 0 w 10000"/>
                <a:gd name="connsiteY5" fmla="*/ 9810 h 10000"/>
                <a:gd name="connsiteX6" fmla="*/ 0 w 10000"/>
                <a:gd name="connsiteY6" fmla="*/ 9621 h 10000"/>
                <a:gd name="connsiteX7" fmla="*/ 590 w 10000"/>
                <a:gd name="connsiteY7" fmla="*/ 9242 h 10000"/>
                <a:gd name="connsiteX8" fmla="*/ 1181 w 10000"/>
                <a:gd name="connsiteY8" fmla="*/ 8863 h 10000"/>
                <a:gd name="connsiteX9" fmla="*/ 1771 w 10000"/>
                <a:gd name="connsiteY9" fmla="*/ 8483 h 10000"/>
                <a:gd name="connsiteX10" fmla="*/ 2657 w 10000"/>
                <a:gd name="connsiteY10" fmla="*/ 7915 h 10000"/>
                <a:gd name="connsiteX11" fmla="*/ 3247 w 10000"/>
                <a:gd name="connsiteY11" fmla="*/ 7156 h 10000"/>
                <a:gd name="connsiteX12" fmla="*/ 4096 w 10000"/>
                <a:gd name="connsiteY12" fmla="*/ 6398 h 10000"/>
                <a:gd name="connsiteX13" fmla="*/ 4686 w 10000"/>
                <a:gd name="connsiteY13" fmla="*/ 5664 h 10000"/>
                <a:gd name="connsiteX14" fmla="*/ 5572 w 10000"/>
                <a:gd name="connsiteY14" fmla="*/ 4905 h 10000"/>
                <a:gd name="connsiteX15" fmla="*/ 5867 w 10000"/>
                <a:gd name="connsiteY15" fmla="*/ 4147 h 10000"/>
                <a:gd name="connsiteX16" fmla="*/ 6458 w 10000"/>
                <a:gd name="connsiteY16" fmla="*/ 3199 h 10000"/>
                <a:gd name="connsiteX17" fmla="*/ 6753 w 10000"/>
                <a:gd name="connsiteY17" fmla="*/ 2820 h 10000"/>
                <a:gd name="connsiteX18" fmla="*/ 6753 w 10000"/>
                <a:gd name="connsiteY18" fmla="*/ 2630 h 10000"/>
                <a:gd name="connsiteX19" fmla="*/ 7048 w 10000"/>
                <a:gd name="connsiteY19" fmla="*/ 2251 h 10000"/>
                <a:gd name="connsiteX20" fmla="*/ 7048 w 10000"/>
                <a:gd name="connsiteY20" fmla="*/ 2062 h 10000"/>
                <a:gd name="connsiteX21" fmla="*/ 7048 w 10000"/>
                <a:gd name="connsiteY21" fmla="*/ 1872 h 10000"/>
                <a:gd name="connsiteX22" fmla="*/ 7048 w 10000"/>
                <a:gd name="connsiteY22" fmla="*/ 1682 h 10000"/>
                <a:gd name="connsiteX23" fmla="*/ 7048 w 10000"/>
                <a:gd name="connsiteY23" fmla="*/ 1493 h 10000"/>
                <a:gd name="connsiteX24" fmla="*/ 7048 w 10000"/>
                <a:gd name="connsiteY24" fmla="*/ 1493 h 10000"/>
                <a:gd name="connsiteX25" fmla="*/ 7048 w 10000"/>
                <a:gd name="connsiteY25" fmla="*/ 1493 h 10000"/>
                <a:gd name="connsiteX26" fmla="*/ 6458 w 10000"/>
                <a:gd name="connsiteY26" fmla="*/ 1493 h 10000"/>
                <a:gd name="connsiteX27" fmla="*/ 7048 w 10000"/>
                <a:gd name="connsiteY27" fmla="*/ 569 h 10000"/>
                <a:gd name="connsiteX28" fmla="*/ 7343 w 10000"/>
                <a:gd name="connsiteY28" fmla="*/ 379 h 10000"/>
                <a:gd name="connsiteX29" fmla="*/ 7638 w 10000"/>
                <a:gd name="connsiteY29" fmla="*/ 190 h 10000"/>
                <a:gd name="connsiteX30" fmla="*/ 7934 w 10000"/>
                <a:gd name="connsiteY30" fmla="*/ 0 h 10000"/>
                <a:gd name="connsiteX31" fmla="*/ 8229 w 10000"/>
                <a:gd name="connsiteY31" fmla="*/ 0 h 10000"/>
                <a:gd name="connsiteX32" fmla="*/ 8229 w 10000"/>
                <a:gd name="connsiteY32" fmla="*/ 190 h 10000"/>
                <a:gd name="connsiteX33" fmla="*/ 8819 w 10000"/>
                <a:gd name="connsiteY33" fmla="*/ 379 h 10000"/>
                <a:gd name="connsiteX34" fmla="*/ 9114 w 10000"/>
                <a:gd name="connsiteY34" fmla="*/ 379 h 10000"/>
                <a:gd name="connsiteX35" fmla="*/ 9410 w 10000"/>
                <a:gd name="connsiteY35" fmla="*/ 569 h 10000"/>
                <a:gd name="connsiteX36" fmla="*/ 9705 w 10000"/>
                <a:gd name="connsiteY36" fmla="*/ 758 h 10000"/>
                <a:gd name="connsiteX37" fmla="*/ 10000 w 10000"/>
                <a:gd name="connsiteY37" fmla="*/ 948 h 10000"/>
                <a:gd name="connsiteX38" fmla="*/ 10000 w 10000"/>
                <a:gd name="connsiteY38" fmla="*/ 1137 h 10000"/>
                <a:gd name="connsiteX39" fmla="*/ 9705 w 10000"/>
                <a:gd name="connsiteY39" fmla="*/ 1493 h 10000"/>
                <a:gd name="connsiteX40" fmla="*/ 9705 w 10000"/>
                <a:gd name="connsiteY40" fmla="*/ 1682 h 10000"/>
                <a:gd name="connsiteX41" fmla="*/ 9410 w 10000"/>
                <a:gd name="connsiteY41" fmla="*/ 1682 h 10000"/>
                <a:gd name="connsiteX42" fmla="*/ 9410 w 10000"/>
                <a:gd name="connsiteY42" fmla="*/ 1872 h 10000"/>
                <a:gd name="connsiteX43" fmla="*/ 9114 w 10000"/>
                <a:gd name="connsiteY43" fmla="*/ 2062 h 10000"/>
                <a:gd name="connsiteX44" fmla="*/ 8819 w 10000"/>
                <a:gd name="connsiteY44" fmla="*/ 2251 h 10000"/>
                <a:gd name="connsiteX45" fmla="*/ 8819 w 10000"/>
                <a:gd name="connsiteY45" fmla="*/ 2441 h 10000"/>
                <a:gd name="connsiteX46" fmla="*/ 8524 w 10000"/>
                <a:gd name="connsiteY46" fmla="*/ 2820 h 10000"/>
                <a:gd name="connsiteX47" fmla="*/ 8229 w 10000"/>
                <a:gd name="connsiteY47" fmla="*/ 3199 h 10000"/>
                <a:gd name="connsiteX48" fmla="*/ 8229 w 10000"/>
                <a:gd name="connsiteY48" fmla="*/ 3768 h 10000"/>
                <a:gd name="connsiteX49" fmla="*/ 7638 w 10000"/>
                <a:gd name="connsiteY49" fmla="*/ 4526 h 10000"/>
                <a:gd name="connsiteX50" fmla="*/ 6753 w 10000"/>
                <a:gd name="connsiteY50" fmla="*/ 5474 h 10000"/>
                <a:gd name="connsiteX51" fmla="*/ 6162 w 10000"/>
                <a:gd name="connsiteY51" fmla="*/ 6209 h 10000"/>
                <a:gd name="connsiteX52" fmla="*/ 5277 w 10000"/>
                <a:gd name="connsiteY52" fmla="*/ 6967 h 10000"/>
                <a:gd name="connsiteX53" fmla="*/ 4391 w 10000"/>
                <a:gd name="connsiteY53" fmla="*/ 7725 h 10000"/>
                <a:gd name="connsiteX54" fmla="*/ 3506 w 10000"/>
                <a:gd name="connsiteY54" fmla="*/ 8294 h 10000"/>
                <a:gd name="connsiteX55" fmla="*/ 2657 w 10000"/>
                <a:gd name="connsiteY55" fmla="*/ 8863 h 10000"/>
                <a:gd name="connsiteX56" fmla="*/ 1771 w 10000"/>
                <a:gd name="connsiteY56" fmla="*/ 9431 h 10000"/>
                <a:gd name="connsiteX57" fmla="*/ 1771 w 10000"/>
                <a:gd name="connsiteY57" fmla="*/ 9431 h 10000"/>
                <a:gd name="connsiteX0" fmla="*/ 1771 w 10000"/>
                <a:gd name="connsiteY0" fmla="*/ 9431 h 10000"/>
                <a:gd name="connsiteX1" fmla="*/ 1181 w 10000"/>
                <a:gd name="connsiteY1" fmla="*/ 9621 h 10000"/>
                <a:gd name="connsiteX2" fmla="*/ 590 w 10000"/>
                <a:gd name="connsiteY2" fmla="*/ 9810 h 10000"/>
                <a:gd name="connsiteX3" fmla="*/ 0 w 10000"/>
                <a:gd name="connsiteY3" fmla="*/ 10000 h 10000"/>
                <a:gd name="connsiteX4" fmla="*/ 0 w 10000"/>
                <a:gd name="connsiteY4" fmla="*/ 10000 h 10000"/>
                <a:gd name="connsiteX5" fmla="*/ 0 w 10000"/>
                <a:gd name="connsiteY5" fmla="*/ 9810 h 10000"/>
                <a:gd name="connsiteX6" fmla="*/ 0 w 10000"/>
                <a:gd name="connsiteY6" fmla="*/ 9621 h 10000"/>
                <a:gd name="connsiteX7" fmla="*/ 590 w 10000"/>
                <a:gd name="connsiteY7" fmla="*/ 9242 h 10000"/>
                <a:gd name="connsiteX8" fmla="*/ 1181 w 10000"/>
                <a:gd name="connsiteY8" fmla="*/ 8863 h 10000"/>
                <a:gd name="connsiteX9" fmla="*/ 1771 w 10000"/>
                <a:gd name="connsiteY9" fmla="*/ 8483 h 10000"/>
                <a:gd name="connsiteX10" fmla="*/ 2657 w 10000"/>
                <a:gd name="connsiteY10" fmla="*/ 7915 h 10000"/>
                <a:gd name="connsiteX11" fmla="*/ 3247 w 10000"/>
                <a:gd name="connsiteY11" fmla="*/ 7156 h 10000"/>
                <a:gd name="connsiteX12" fmla="*/ 4096 w 10000"/>
                <a:gd name="connsiteY12" fmla="*/ 6398 h 10000"/>
                <a:gd name="connsiteX13" fmla="*/ 4686 w 10000"/>
                <a:gd name="connsiteY13" fmla="*/ 5664 h 10000"/>
                <a:gd name="connsiteX14" fmla="*/ 5572 w 10000"/>
                <a:gd name="connsiteY14" fmla="*/ 4905 h 10000"/>
                <a:gd name="connsiteX15" fmla="*/ 5867 w 10000"/>
                <a:gd name="connsiteY15" fmla="*/ 4147 h 10000"/>
                <a:gd name="connsiteX16" fmla="*/ 6458 w 10000"/>
                <a:gd name="connsiteY16" fmla="*/ 3199 h 10000"/>
                <a:gd name="connsiteX17" fmla="*/ 6753 w 10000"/>
                <a:gd name="connsiteY17" fmla="*/ 2820 h 10000"/>
                <a:gd name="connsiteX18" fmla="*/ 6753 w 10000"/>
                <a:gd name="connsiteY18" fmla="*/ 2630 h 10000"/>
                <a:gd name="connsiteX19" fmla="*/ 7048 w 10000"/>
                <a:gd name="connsiteY19" fmla="*/ 2251 h 10000"/>
                <a:gd name="connsiteX20" fmla="*/ 7048 w 10000"/>
                <a:gd name="connsiteY20" fmla="*/ 2062 h 10000"/>
                <a:gd name="connsiteX21" fmla="*/ 7048 w 10000"/>
                <a:gd name="connsiteY21" fmla="*/ 1872 h 10000"/>
                <a:gd name="connsiteX22" fmla="*/ 7048 w 10000"/>
                <a:gd name="connsiteY22" fmla="*/ 1682 h 10000"/>
                <a:gd name="connsiteX23" fmla="*/ 7048 w 10000"/>
                <a:gd name="connsiteY23" fmla="*/ 1493 h 10000"/>
                <a:gd name="connsiteX24" fmla="*/ 7048 w 10000"/>
                <a:gd name="connsiteY24" fmla="*/ 1493 h 10000"/>
                <a:gd name="connsiteX25" fmla="*/ 7048 w 10000"/>
                <a:gd name="connsiteY25" fmla="*/ 1493 h 10000"/>
                <a:gd name="connsiteX26" fmla="*/ 7048 w 10000"/>
                <a:gd name="connsiteY26" fmla="*/ 569 h 10000"/>
                <a:gd name="connsiteX27" fmla="*/ 7343 w 10000"/>
                <a:gd name="connsiteY27" fmla="*/ 379 h 10000"/>
                <a:gd name="connsiteX28" fmla="*/ 7638 w 10000"/>
                <a:gd name="connsiteY28" fmla="*/ 190 h 10000"/>
                <a:gd name="connsiteX29" fmla="*/ 7934 w 10000"/>
                <a:gd name="connsiteY29" fmla="*/ 0 h 10000"/>
                <a:gd name="connsiteX30" fmla="*/ 8229 w 10000"/>
                <a:gd name="connsiteY30" fmla="*/ 0 h 10000"/>
                <a:gd name="connsiteX31" fmla="*/ 8229 w 10000"/>
                <a:gd name="connsiteY31" fmla="*/ 190 h 10000"/>
                <a:gd name="connsiteX32" fmla="*/ 8819 w 10000"/>
                <a:gd name="connsiteY32" fmla="*/ 379 h 10000"/>
                <a:gd name="connsiteX33" fmla="*/ 9114 w 10000"/>
                <a:gd name="connsiteY33" fmla="*/ 379 h 10000"/>
                <a:gd name="connsiteX34" fmla="*/ 9410 w 10000"/>
                <a:gd name="connsiteY34" fmla="*/ 569 h 10000"/>
                <a:gd name="connsiteX35" fmla="*/ 9705 w 10000"/>
                <a:gd name="connsiteY35" fmla="*/ 758 h 10000"/>
                <a:gd name="connsiteX36" fmla="*/ 10000 w 10000"/>
                <a:gd name="connsiteY36" fmla="*/ 948 h 10000"/>
                <a:gd name="connsiteX37" fmla="*/ 10000 w 10000"/>
                <a:gd name="connsiteY37" fmla="*/ 1137 h 10000"/>
                <a:gd name="connsiteX38" fmla="*/ 9705 w 10000"/>
                <a:gd name="connsiteY38" fmla="*/ 1493 h 10000"/>
                <a:gd name="connsiteX39" fmla="*/ 9705 w 10000"/>
                <a:gd name="connsiteY39" fmla="*/ 1682 h 10000"/>
                <a:gd name="connsiteX40" fmla="*/ 9410 w 10000"/>
                <a:gd name="connsiteY40" fmla="*/ 1682 h 10000"/>
                <a:gd name="connsiteX41" fmla="*/ 9410 w 10000"/>
                <a:gd name="connsiteY41" fmla="*/ 1872 h 10000"/>
                <a:gd name="connsiteX42" fmla="*/ 9114 w 10000"/>
                <a:gd name="connsiteY42" fmla="*/ 2062 h 10000"/>
                <a:gd name="connsiteX43" fmla="*/ 8819 w 10000"/>
                <a:gd name="connsiteY43" fmla="*/ 2251 h 10000"/>
                <a:gd name="connsiteX44" fmla="*/ 8819 w 10000"/>
                <a:gd name="connsiteY44" fmla="*/ 2441 h 10000"/>
                <a:gd name="connsiteX45" fmla="*/ 8524 w 10000"/>
                <a:gd name="connsiteY45" fmla="*/ 2820 h 10000"/>
                <a:gd name="connsiteX46" fmla="*/ 8229 w 10000"/>
                <a:gd name="connsiteY46" fmla="*/ 3199 h 10000"/>
                <a:gd name="connsiteX47" fmla="*/ 8229 w 10000"/>
                <a:gd name="connsiteY47" fmla="*/ 3768 h 10000"/>
                <a:gd name="connsiteX48" fmla="*/ 7638 w 10000"/>
                <a:gd name="connsiteY48" fmla="*/ 4526 h 10000"/>
                <a:gd name="connsiteX49" fmla="*/ 6753 w 10000"/>
                <a:gd name="connsiteY49" fmla="*/ 5474 h 10000"/>
                <a:gd name="connsiteX50" fmla="*/ 6162 w 10000"/>
                <a:gd name="connsiteY50" fmla="*/ 6209 h 10000"/>
                <a:gd name="connsiteX51" fmla="*/ 5277 w 10000"/>
                <a:gd name="connsiteY51" fmla="*/ 6967 h 10000"/>
                <a:gd name="connsiteX52" fmla="*/ 4391 w 10000"/>
                <a:gd name="connsiteY52" fmla="*/ 7725 h 10000"/>
                <a:gd name="connsiteX53" fmla="*/ 3506 w 10000"/>
                <a:gd name="connsiteY53" fmla="*/ 8294 h 10000"/>
                <a:gd name="connsiteX54" fmla="*/ 2657 w 10000"/>
                <a:gd name="connsiteY54" fmla="*/ 8863 h 10000"/>
                <a:gd name="connsiteX55" fmla="*/ 1771 w 10000"/>
                <a:gd name="connsiteY55" fmla="*/ 9431 h 10000"/>
                <a:gd name="connsiteX56" fmla="*/ 1771 w 10000"/>
                <a:gd name="connsiteY56" fmla="*/ 9431 h 10000"/>
                <a:gd name="connsiteX0" fmla="*/ 1771 w 10000"/>
                <a:gd name="connsiteY0" fmla="*/ 9431 h 10000"/>
                <a:gd name="connsiteX1" fmla="*/ 1181 w 10000"/>
                <a:gd name="connsiteY1" fmla="*/ 9621 h 10000"/>
                <a:gd name="connsiteX2" fmla="*/ 590 w 10000"/>
                <a:gd name="connsiteY2" fmla="*/ 9810 h 10000"/>
                <a:gd name="connsiteX3" fmla="*/ 0 w 10000"/>
                <a:gd name="connsiteY3" fmla="*/ 10000 h 10000"/>
                <a:gd name="connsiteX4" fmla="*/ 0 w 10000"/>
                <a:gd name="connsiteY4" fmla="*/ 10000 h 10000"/>
                <a:gd name="connsiteX5" fmla="*/ 0 w 10000"/>
                <a:gd name="connsiteY5" fmla="*/ 9810 h 10000"/>
                <a:gd name="connsiteX6" fmla="*/ 0 w 10000"/>
                <a:gd name="connsiteY6" fmla="*/ 9621 h 10000"/>
                <a:gd name="connsiteX7" fmla="*/ 590 w 10000"/>
                <a:gd name="connsiteY7" fmla="*/ 9242 h 10000"/>
                <a:gd name="connsiteX8" fmla="*/ 1181 w 10000"/>
                <a:gd name="connsiteY8" fmla="*/ 8863 h 10000"/>
                <a:gd name="connsiteX9" fmla="*/ 1771 w 10000"/>
                <a:gd name="connsiteY9" fmla="*/ 8483 h 10000"/>
                <a:gd name="connsiteX10" fmla="*/ 2657 w 10000"/>
                <a:gd name="connsiteY10" fmla="*/ 7915 h 10000"/>
                <a:gd name="connsiteX11" fmla="*/ 3247 w 10000"/>
                <a:gd name="connsiteY11" fmla="*/ 7156 h 10000"/>
                <a:gd name="connsiteX12" fmla="*/ 4096 w 10000"/>
                <a:gd name="connsiteY12" fmla="*/ 6398 h 10000"/>
                <a:gd name="connsiteX13" fmla="*/ 4686 w 10000"/>
                <a:gd name="connsiteY13" fmla="*/ 5664 h 10000"/>
                <a:gd name="connsiteX14" fmla="*/ 5572 w 10000"/>
                <a:gd name="connsiteY14" fmla="*/ 4905 h 10000"/>
                <a:gd name="connsiteX15" fmla="*/ 5867 w 10000"/>
                <a:gd name="connsiteY15" fmla="*/ 4147 h 10000"/>
                <a:gd name="connsiteX16" fmla="*/ 6458 w 10000"/>
                <a:gd name="connsiteY16" fmla="*/ 3199 h 10000"/>
                <a:gd name="connsiteX17" fmla="*/ 6753 w 10000"/>
                <a:gd name="connsiteY17" fmla="*/ 2820 h 10000"/>
                <a:gd name="connsiteX18" fmla="*/ 6753 w 10000"/>
                <a:gd name="connsiteY18" fmla="*/ 2630 h 10000"/>
                <a:gd name="connsiteX19" fmla="*/ 7048 w 10000"/>
                <a:gd name="connsiteY19" fmla="*/ 2251 h 10000"/>
                <a:gd name="connsiteX20" fmla="*/ 7048 w 10000"/>
                <a:gd name="connsiteY20" fmla="*/ 2062 h 10000"/>
                <a:gd name="connsiteX21" fmla="*/ 7048 w 10000"/>
                <a:gd name="connsiteY21" fmla="*/ 1872 h 10000"/>
                <a:gd name="connsiteX22" fmla="*/ 7048 w 10000"/>
                <a:gd name="connsiteY22" fmla="*/ 1682 h 10000"/>
                <a:gd name="connsiteX23" fmla="*/ 7048 w 10000"/>
                <a:gd name="connsiteY23" fmla="*/ 1493 h 10000"/>
                <a:gd name="connsiteX24" fmla="*/ 7048 w 10000"/>
                <a:gd name="connsiteY24" fmla="*/ 1493 h 10000"/>
                <a:gd name="connsiteX25" fmla="*/ 7048 w 10000"/>
                <a:gd name="connsiteY25" fmla="*/ 1493 h 10000"/>
                <a:gd name="connsiteX26" fmla="*/ 7048 w 10000"/>
                <a:gd name="connsiteY26" fmla="*/ 569 h 10000"/>
                <a:gd name="connsiteX27" fmla="*/ 7638 w 10000"/>
                <a:gd name="connsiteY27" fmla="*/ 190 h 10000"/>
                <a:gd name="connsiteX28" fmla="*/ 7934 w 10000"/>
                <a:gd name="connsiteY28" fmla="*/ 0 h 10000"/>
                <a:gd name="connsiteX29" fmla="*/ 8229 w 10000"/>
                <a:gd name="connsiteY29" fmla="*/ 0 h 10000"/>
                <a:gd name="connsiteX30" fmla="*/ 8229 w 10000"/>
                <a:gd name="connsiteY30" fmla="*/ 190 h 10000"/>
                <a:gd name="connsiteX31" fmla="*/ 8819 w 10000"/>
                <a:gd name="connsiteY31" fmla="*/ 379 h 10000"/>
                <a:gd name="connsiteX32" fmla="*/ 9114 w 10000"/>
                <a:gd name="connsiteY32" fmla="*/ 379 h 10000"/>
                <a:gd name="connsiteX33" fmla="*/ 9410 w 10000"/>
                <a:gd name="connsiteY33" fmla="*/ 569 h 10000"/>
                <a:gd name="connsiteX34" fmla="*/ 9705 w 10000"/>
                <a:gd name="connsiteY34" fmla="*/ 758 h 10000"/>
                <a:gd name="connsiteX35" fmla="*/ 10000 w 10000"/>
                <a:gd name="connsiteY35" fmla="*/ 948 h 10000"/>
                <a:gd name="connsiteX36" fmla="*/ 10000 w 10000"/>
                <a:gd name="connsiteY36" fmla="*/ 1137 h 10000"/>
                <a:gd name="connsiteX37" fmla="*/ 9705 w 10000"/>
                <a:gd name="connsiteY37" fmla="*/ 1493 h 10000"/>
                <a:gd name="connsiteX38" fmla="*/ 9705 w 10000"/>
                <a:gd name="connsiteY38" fmla="*/ 1682 h 10000"/>
                <a:gd name="connsiteX39" fmla="*/ 9410 w 10000"/>
                <a:gd name="connsiteY39" fmla="*/ 1682 h 10000"/>
                <a:gd name="connsiteX40" fmla="*/ 9410 w 10000"/>
                <a:gd name="connsiteY40" fmla="*/ 1872 h 10000"/>
                <a:gd name="connsiteX41" fmla="*/ 9114 w 10000"/>
                <a:gd name="connsiteY41" fmla="*/ 2062 h 10000"/>
                <a:gd name="connsiteX42" fmla="*/ 8819 w 10000"/>
                <a:gd name="connsiteY42" fmla="*/ 2251 h 10000"/>
                <a:gd name="connsiteX43" fmla="*/ 8819 w 10000"/>
                <a:gd name="connsiteY43" fmla="*/ 2441 h 10000"/>
                <a:gd name="connsiteX44" fmla="*/ 8524 w 10000"/>
                <a:gd name="connsiteY44" fmla="*/ 2820 h 10000"/>
                <a:gd name="connsiteX45" fmla="*/ 8229 w 10000"/>
                <a:gd name="connsiteY45" fmla="*/ 3199 h 10000"/>
                <a:gd name="connsiteX46" fmla="*/ 8229 w 10000"/>
                <a:gd name="connsiteY46" fmla="*/ 3768 h 10000"/>
                <a:gd name="connsiteX47" fmla="*/ 7638 w 10000"/>
                <a:gd name="connsiteY47" fmla="*/ 4526 h 10000"/>
                <a:gd name="connsiteX48" fmla="*/ 6753 w 10000"/>
                <a:gd name="connsiteY48" fmla="*/ 5474 h 10000"/>
                <a:gd name="connsiteX49" fmla="*/ 6162 w 10000"/>
                <a:gd name="connsiteY49" fmla="*/ 6209 h 10000"/>
                <a:gd name="connsiteX50" fmla="*/ 5277 w 10000"/>
                <a:gd name="connsiteY50" fmla="*/ 6967 h 10000"/>
                <a:gd name="connsiteX51" fmla="*/ 4391 w 10000"/>
                <a:gd name="connsiteY51" fmla="*/ 7725 h 10000"/>
                <a:gd name="connsiteX52" fmla="*/ 3506 w 10000"/>
                <a:gd name="connsiteY52" fmla="*/ 8294 h 10000"/>
                <a:gd name="connsiteX53" fmla="*/ 2657 w 10000"/>
                <a:gd name="connsiteY53" fmla="*/ 8863 h 10000"/>
                <a:gd name="connsiteX54" fmla="*/ 1771 w 10000"/>
                <a:gd name="connsiteY54" fmla="*/ 9431 h 10000"/>
                <a:gd name="connsiteX55" fmla="*/ 1771 w 10000"/>
                <a:gd name="connsiteY55" fmla="*/ 9431 h 10000"/>
                <a:gd name="connsiteX0" fmla="*/ 1771 w 10000"/>
                <a:gd name="connsiteY0" fmla="*/ 9431 h 10000"/>
                <a:gd name="connsiteX1" fmla="*/ 1181 w 10000"/>
                <a:gd name="connsiteY1" fmla="*/ 9621 h 10000"/>
                <a:gd name="connsiteX2" fmla="*/ 590 w 10000"/>
                <a:gd name="connsiteY2" fmla="*/ 9810 h 10000"/>
                <a:gd name="connsiteX3" fmla="*/ 0 w 10000"/>
                <a:gd name="connsiteY3" fmla="*/ 10000 h 10000"/>
                <a:gd name="connsiteX4" fmla="*/ 0 w 10000"/>
                <a:gd name="connsiteY4" fmla="*/ 10000 h 10000"/>
                <a:gd name="connsiteX5" fmla="*/ 0 w 10000"/>
                <a:gd name="connsiteY5" fmla="*/ 9810 h 10000"/>
                <a:gd name="connsiteX6" fmla="*/ 0 w 10000"/>
                <a:gd name="connsiteY6" fmla="*/ 9621 h 10000"/>
                <a:gd name="connsiteX7" fmla="*/ 590 w 10000"/>
                <a:gd name="connsiteY7" fmla="*/ 9242 h 10000"/>
                <a:gd name="connsiteX8" fmla="*/ 1181 w 10000"/>
                <a:gd name="connsiteY8" fmla="*/ 8863 h 10000"/>
                <a:gd name="connsiteX9" fmla="*/ 1771 w 10000"/>
                <a:gd name="connsiteY9" fmla="*/ 8483 h 10000"/>
                <a:gd name="connsiteX10" fmla="*/ 2657 w 10000"/>
                <a:gd name="connsiteY10" fmla="*/ 7915 h 10000"/>
                <a:gd name="connsiteX11" fmla="*/ 3247 w 10000"/>
                <a:gd name="connsiteY11" fmla="*/ 7156 h 10000"/>
                <a:gd name="connsiteX12" fmla="*/ 4096 w 10000"/>
                <a:gd name="connsiteY12" fmla="*/ 6398 h 10000"/>
                <a:gd name="connsiteX13" fmla="*/ 4686 w 10000"/>
                <a:gd name="connsiteY13" fmla="*/ 5664 h 10000"/>
                <a:gd name="connsiteX14" fmla="*/ 5572 w 10000"/>
                <a:gd name="connsiteY14" fmla="*/ 4905 h 10000"/>
                <a:gd name="connsiteX15" fmla="*/ 5867 w 10000"/>
                <a:gd name="connsiteY15" fmla="*/ 4147 h 10000"/>
                <a:gd name="connsiteX16" fmla="*/ 6458 w 10000"/>
                <a:gd name="connsiteY16" fmla="*/ 3199 h 10000"/>
                <a:gd name="connsiteX17" fmla="*/ 6753 w 10000"/>
                <a:gd name="connsiteY17" fmla="*/ 2820 h 10000"/>
                <a:gd name="connsiteX18" fmla="*/ 6753 w 10000"/>
                <a:gd name="connsiteY18" fmla="*/ 2630 h 10000"/>
                <a:gd name="connsiteX19" fmla="*/ 7048 w 10000"/>
                <a:gd name="connsiteY19" fmla="*/ 2251 h 10000"/>
                <a:gd name="connsiteX20" fmla="*/ 7048 w 10000"/>
                <a:gd name="connsiteY20" fmla="*/ 2062 h 10000"/>
                <a:gd name="connsiteX21" fmla="*/ 7048 w 10000"/>
                <a:gd name="connsiteY21" fmla="*/ 1872 h 10000"/>
                <a:gd name="connsiteX22" fmla="*/ 7048 w 10000"/>
                <a:gd name="connsiteY22" fmla="*/ 1682 h 10000"/>
                <a:gd name="connsiteX23" fmla="*/ 7048 w 10000"/>
                <a:gd name="connsiteY23" fmla="*/ 1493 h 10000"/>
                <a:gd name="connsiteX24" fmla="*/ 7048 w 10000"/>
                <a:gd name="connsiteY24" fmla="*/ 1493 h 10000"/>
                <a:gd name="connsiteX25" fmla="*/ 7048 w 10000"/>
                <a:gd name="connsiteY25" fmla="*/ 1493 h 10000"/>
                <a:gd name="connsiteX26" fmla="*/ 7048 w 10000"/>
                <a:gd name="connsiteY26" fmla="*/ 569 h 10000"/>
                <a:gd name="connsiteX27" fmla="*/ 7934 w 10000"/>
                <a:gd name="connsiteY27" fmla="*/ 0 h 10000"/>
                <a:gd name="connsiteX28" fmla="*/ 8229 w 10000"/>
                <a:gd name="connsiteY28" fmla="*/ 0 h 10000"/>
                <a:gd name="connsiteX29" fmla="*/ 8229 w 10000"/>
                <a:gd name="connsiteY29" fmla="*/ 190 h 10000"/>
                <a:gd name="connsiteX30" fmla="*/ 8819 w 10000"/>
                <a:gd name="connsiteY30" fmla="*/ 379 h 10000"/>
                <a:gd name="connsiteX31" fmla="*/ 9114 w 10000"/>
                <a:gd name="connsiteY31" fmla="*/ 379 h 10000"/>
                <a:gd name="connsiteX32" fmla="*/ 9410 w 10000"/>
                <a:gd name="connsiteY32" fmla="*/ 569 h 10000"/>
                <a:gd name="connsiteX33" fmla="*/ 9705 w 10000"/>
                <a:gd name="connsiteY33" fmla="*/ 758 h 10000"/>
                <a:gd name="connsiteX34" fmla="*/ 10000 w 10000"/>
                <a:gd name="connsiteY34" fmla="*/ 948 h 10000"/>
                <a:gd name="connsiteX35" fmla="*/ 10000 w 10000"/>
                <a:gd name="connsiteY35" fmla="*/ 1137 h 10000"/>
                <a:gd name="connsiteX36" fmla="*/ 9705 w 10000"/>
                <a:gd name="connsiteY36" fmla="*/ 1493 h 10000"/>
                <a:gd name="connsiteX37" fmla="*/ 9705 w 10000"/>
                <a:gd name="connsiteY37" fmla="*/ 1682 h 10000"/>
                <a:gd name="connsiteX38" fmla="*/ 9410 w 10000"/>
                <a:gd name="connsiteY38" fmla="*/ 1682 h 10000"/>
                <a:gd name="connsiteX39" fmla="*/ 9410 w 10000"/>
                <a:gd name="connsiteY39" fmla="*/ 1872 h 10000"/>
                <a:gd name="connsiteX40" fmla="*/ 9114 w 10000"/>
                <a:gd name="connsiteY40" fmla="*/ 2062 h 10000"/>
                <a:gd name="connsiteX41" fmla="*/ 8819 w 10000"/>
                <a:gd name="connsiteY41" fmla="*/ 2251 h 10000"/>
                <a:gd name="connsiteX42" fmla="*/ 8819 w 10000"/>
                <a:gd name="connsiteY42" fmla="*/ 2441 h 10000"/>
                <a:gd name="connsiteX43" fmla="*/ 8524 w 10000"/>
                <a:gd name="connsiteY43" fmla="*/ 2820 h 10000"/>
                <a:gd name="connsiteX44" fmla="*/ 8229 w 10000"/>
                <a:gd name="connsiteY44" fmla="*/ 3199 h 10000"/>
                <a:gd name="connsiteX45" fmla="*/ 8229 w 10000"/>
                <a:gd name="connsiteY45" fmla="*/ 3768 h 10000"/>
                <a:gd name="connsiteX46" fmla="*/ 7638 w 10000"/>
                <a:gd name="connsiteY46" fmla="*/ 4526 h 10000"/>
                <a:gd name="connsiteX47" fmla="*/ 6753 w 10000"/>
                <a:gd name="connsiteY47" fmla="*/ 5474 h 10000"/>
                <a:gd name="connsiteX48" fmla="*/ 6162 w 10000"/>
                <a:gd name="connsiteY48" fmla="*/ 6209 h 10000"/>
                <a:gd name="connsiteX49" fmla="*/ 5277 w 10000"/>
                <a:gd name="connsiteY49" fmla="*/ 6967 h 10000"/>
                <a:gd name="connsiteX50" fmla="*/ 4391 w 10000"/>
                <a:gd name="connsiteY50" fmla="*/ 7725 h 10000"/>
                <a:gd name="connsiteX51" fmla="*/ 3506 w 10000"/>
                <a:gd name="connsiteY51" fmla="*/ 8294 h 10000"/>
                <a:gd name="connsiteX52" fmla="*/ 2657 w 10000"/>
                <a:gd name="connsiteY52" fmla="*/ 8863 h 10000"/>
                <a:gd name="connsiteX53" fmla="*/ 1771 w 10000"/>
                <a:gd name="connsiteY53" fmla="*/ 9431 h 10000"/>
                <a:gd name="connsiteX54" fmla="*/ 1771 w 10000"/>
                <a:gd name="connsiteY54" fmla="*/ 9431 h 10000"/>
                <a:gd name="connsiteX0" fmla="*/ 1771 w 10000"/>
                <a:gd name="connsiteY0" fmla="*/ 9431 h 10000"/>
                <a:gd name="connsiteX1" fmla="*/ 1181 w 10000"/>
                <a:gd name="connsiteY1" fmla="*/ 9621 h 10000"/>
                <a:gd name="connsiteX2" fmla="*/ 590 w 10000"/>
                <a:gd name="connsiteY2" fmla="*/ 9810 h 10000"/>
                <a:gd name="connsiteX3" fmla="*/ 0 w 10000"/>
                <a:gd name="connsiteY3" fmla="*/ 10000 h 10000"/>
                <a:gd name="connsiteX4" fmla="*/ 0 w 10000"/>
                <a:gd name="connsiteY4" fmla="*/ 10000 h 10000"/>
                <a:gd name="connsiteX5" fmla="*/ 0 w 10000"/>
                <a:gd name="connsiteY5" fmla="*/ 9810 h 10000"/>
                <a:gd name="connsiteX6" fmla="*/ 0 w 10000"/>
                <a:gd name="connsiteY6" fmla="*/ 9621 h 10000"/>
                <a:gd name="connsiteX7" fmla="*/ 590 w 10000"/>
                <a:gd name="connsiteY7" fmla="*/ 9242 h 10000"/>
                <a:gd name="connsiteX8" fmla="*/ 1181 w 10000"/>
                <a:gd name="connsiteY8" fmla="*/ 8863 h 10000"/>
                <a:gd name="connsiteX9" fmla="*/ 1771 w 10000"/>
                <a:gd name="connsiteY9" fmla="*/ 8483 h 10000"/>
                <a:gd name="connsiteX10" fmla="*/ 2657 w 10000"/>
                <a:gd name="connsiteY10" fmla="*/ 7915 h 10000"/>
                <a:gd name="connsiteX11" fmla="*/ 3247 w 10000"/>
                <a:gd name="connsiteY11" fmla="*/ 7156 h 10000"/>
                <a:gd name="connsiteX12" fmla="*/ 4096 w 10000"/>
                <a:gd name="connsiteY12" fmla="*/ 6398 h 10000"/>
                <a:gd name="connsiteX13" fmla="*/ 4686 w 10000"/>
                <a:gd name="connsiteY13" fmla="*/ 5664 h 10000"/>
                <a:gd name="connsiteX14" fmla="*/ 5572 w 10000"/>
                <a:gd name="connsiteY14" fmla="*/ 4905 h 10000"/>
                <a:gd name="connsiteX15" fmla="*/ 5867 w 10000"/>
                <a:gd name="connsiteY15" fmla="*/ 4147 h 10000"/>
                <a:gd name="connsiteX16" fmla="*/ 6458 w 10000"/>
                <a:gd name="connsiteY16" fmla="*/ 3199 h 10000"/>
                <a:gd name="connsiteX17" fmla="*/ 6753 w 10000"/>
                <a:gd name="connsiteY17" fmla="*/ 2820 h 10000"/>
                <a:gd name="connsiteX18" fmla="*/ 6753 w 10000"/>
                <a:gd name="connsiteY18" fmla="*/ 2630 h 10000"/>
                <a:gd name="connsiteX19" fmla="*/ 7048 w 10000"/>
                <a:gd name="connsiteY19" fmla="*/ 2251 h 10000"/>
                <a:gd name="connsiteX20" fmla="*/ 7048 w 10000"/>
                <a:gd name="connsiteY20" fmla="*/ 2062 h 10000"/>
                <a:gd name="connsiteX21" fmla="*/ 7048 w 10000"/>
                <a:gd name="connsiteY21" fmla="*/ 1872 h 10000"/>
                <a:gd name="connsiteX22" fmla="*/ 7048 w 10000"/>
                <a:gd name="connsiteY22" fmla="*/ 1682 h 10000"/>
                <a:gd name="connsiteX23" fmla="*/ 7048 w 10000"/>
                <a:gd name="connsiteY23" fmla="*/ 1493 h 10000"/>
                <a:gd name="connsiteX24" fmla="*/ 7048 w 10000"/>
                <a:gd name="connsiteY24" fmla="*/ 1493 h 10000"/>
                <a:gd name="connsiteX25" fmla="*/ 7048 w 10000"/>
                <a:gd name="connsiteY25" fmla="*/ 1493 h 10000"/>
                <a:gd name="connsiteX26" fmla="*/ 7934 w 10000"/>
                <a:gd name="connsiteY26" fmla="*/ 0 h 10000"/>
                <a:gd name="connsiteX27" fmla="*/ 8229 w 10000"/>
                <a:gd name="connsiteY27" fmla="*/ 0 h 10000"/>
                <a:gd name="connsiteX28" fmla="*/ 8229 w 10000"/>
                <a:gd name="connsiteY28" fmla="*/ 190 h 10000"/>
                <a:gd name="connsiteX29" fmla="*/ 8819 w 10000"/>
                <a:gd name="connsiteY29" fmla="*/ 379 h 10000"/>
                <a:gd name="connsiteX30" fmla="*/ 9114 w 10000"/>
                <a:gd name="connsiteY30" fmla="*/ 379 h 10000"/>
                <a:gd name="connsiteX31" fmla="*/ 9410 w 10000"/>
                <a:gd name="connsiteY31" fmla="*/ 569 h 10000"/>
                <a:gd name="connsiteX32" fmla="*/ 9705 w 10000"/>
                <a:gd name="connsiteY32" fmla="*/ 758 h 10000"/>
                <a:gd name="connsiteX33" fmla="*/ 10000 w 10000"/>
                <a:gd name="connsiteY33" fmla="*/ 948 h 10000"/>
                <a:gd name="connsiteX34" fmla="*/ 10000 w 10000"/>
                <a:gd name="connsiteY34" fmla="*/ 1137 h 10000"/>
                <a:gd name="connsiteX35" fmla="*/ 9705 w 10000"/>
                <a:gd name="connsiteY35" fmla="*/ 1493 h 10000"/>
                <a:gd name="connsiteX36" fmla="*/ 9705 w 10000"/>
                <a:gd name="connsiteY36" fmla="*/ 1682 h 10000"/>
                <a:gd name="connsiteX37" fmla="*/ 9410 w 10000"/>
                <a:gd name="connsiteY37" fmla="*/ 1682 h 10000"/>
                <a:gd name="connsiteX38" fmla="*/ 9410 w 10000"/>
                <a:gd name="connsiteY38" fmla="*/ 1872 h 10000"/>
                <a:gd name="connsiteX39" fmla="*/ 9114 w 10000"/>
                <a:gd name="connsiteY39" fmla="*/ 2062 h 10000"/>
                <a:gd name="connsiteX40" fmla="*/ 8819 w 10000"/>
                <a:gd name="connsiteY40" fmla="*/ 2251 h 10000"/>
                <a:gd name="connsiteX41" fmla="*/ 8819 w 10000"/>
                <a:gd name="connsiteY41" fmla="*/ 2441 h 10000"/>
                <a:gd name="connsiteX42" fmla="*/ 8524 w 10000"/>
                <a:gd name="connsiteY42" fmla="*/ 2820 h 10000"/>
                <a:gd name="connsiteX43" fmla="*/ 8229 w 10000"/>
                <a:gd name="connsiteY43" fmla="*/ 3199 h 10000"/>
                <a:gd name="connsiteX44" fmla="*/ 8229 w 10000"/>
                <a:gd name="connsiteY44" fmla="*/ 3768 h 10000"/>
                <a:gd name="connsiteX45" fmla="*/ 7638 w 10000"/>
                <a:gd name="connsiteY45" fmla="*/ 4526 h 10000"/>
                <a:gd name="connsiteX46" fmla="*/ 6753 w 10000"/>
                <a:gd name="connsiteY46" fmla="*/ 5474 h 10000"/>
                <a:gd name="connsiteX47" fmla="*/ 6162 w 10000"/>
                <a:gd name="connsiteY47" fmla="*/ 6209 h 10000"/>
                <a:gd name="connsiteX48" fmla="*/ 5277 w 10000"/>
                <a:gd name="connsiteY48" fmla="*/ 6967 h 10000"/>
                <a:gd name="connsiteX49" fmla="*/ 4391 w 10000"/>
                <a:gd name="connsiteY49" fmla="*/ 7725 h 10000"/>
                <a:gd name="connsiteX50" fmla="*/ 3506 w 10000"/>
                <a:gd name="connsiteY50" fmla="*/ 8294 h 10000"/>
                <a:gd name="connsiteX51" fmla="*/ 2657 w 10000"/>
                <a:gd name="connsiteY51" fmla="*/ 8863 h 10000"/>
                <a:gd name="connsiteX52" fmla="*/ 1771 w 10000"/>
                <a:gd name="connsiteY52" fmla="*/ 9431 h 10000"/>
                <a:gd name="connsiteX53" fmla="*/ 1771 w 10000"/>
                <a:gd name="connsiteY53" fmla="*/ 9431 h 10000"/>
                <a:gd name="connsiteX0" fmla="*/ 1771 w 10000"/>
                <a:gd name="connsiteY0" fmla="*/ 9431 h 10000"/>
                <a:gd name="connsiteX1" fmla="*/ 1181 w 10000"/>
                <a:gd name="connsiteY1" fmla="*/ 9621 h 10000"/>
                <a:gd name="connsiteX2" fmla="*/ 590 w 10000"/>
                <a:gd name="connsiteY2" fmla="*/ 9810 h 10000"/>
                <a:gd name="connsiteX3" fmla="*/ 0 w 10000"/>
                <a:gd name="connsiteY3" fmla="*/ 10000 h 10000"/>
                <a:gd name="connsiteX4" fmla="*/ 0 w 10000"/>
                <a:gd name="connsiteY4" fmla="*/ 10000 h 10000"/>
                <a:gd name="connsiteX5" fmla="*/ 0 w 10000"/>
                <a:gd name="connsiteY5" fmla="*/ 9810 h 10000"/>
                <a:gd name="connsiteX6" fmla="*/ 0 w 10000"/>
                <a:gd name="connsiteY6" fmla="*/ 9621 h 10000"/>
                <a:gd name="connsiteX7" fmla="*/ 590 w 10000"/>
                <a:gd name="connsiteY7" fmla="*/ 9242 h 10000"/>
                <a:gd name="connsiteX8" fmla="*/ 1181 w 10000"/>
                <a:gd name="connsiteY8" fmla="*/ 8863 h 10000"/>
                <a:gd name="connsiteX9" fmla="*/ 1771 w 10000"/>
                <a:gd name="connsiteY9" fmla="*/ 8483 h 10000"/>
                <a:gd name="connsiteX10" fmla="*/ 2657 w 10000"/>
                <a:gd name="connsiteY10" fmla="*/ 7915 h 10000"/>
                <a:gd name="connsiteX11" fmla="*/ 3247 w 10000"/>
                <a:gd name="connsiteY11" fmla="*/ 7156 h 10000"/>
                <a:gd name="connsiteX12" fmla="*/ 4096 w 10000"/>
                <a:gd name="connsiteY12" fmla="*/ 6398 h 10000"/>
                <a:gd name="connsiteX13" fmla="*/ 4686 w 10000"/>
                <a:gd name="connsiteY13" fmla="*/ 5664 h 10000"/>
                <a:gd name="connsiteX14" fmla="*/ 5572 w 10000"/>
                <a:gd name="connsiteY14" fmla="*/ 4905 h 10000"/>
                <a:gd name="connsiteX15" fmla="*/ 5867 w 10000"/>
                <a:gd name="connsiteY15" fmla="*/ 4147 h 10000"/>
                <a:gd name="connsiteX16" fmla="*/ 6458 w 10000"/>
                <a:gd name="connsiteY16" fmla="*/ 3199 h 10000"/>
                <a:gd name="connsiteX17" fmla="*/ 6753 w 10000"/>
                <a:gd name="connsiteY17" fmla="*/ 2820 h 10000"/>
                <a:gd name="connsiteX18" fmla="*/ 6753 w 10000"/>
                <a:gd name="connsiteY18" fmla="*/ 2630 h 10000"/>
                <a:gd name="connsiteX19" fmla="*/ 7048 w 10000"/>
                <a:gd name="connsiteY19" fmla="*/ 2251 h 10000"/>
                <a:gd name="connsiteX20" fmla="*/ 7048 w 10000"/>
                <a:gd name="connsiteY20" fmla="*/ 2062 h 10000"/>
                <a:gd name="connsiteX21" fmla="*/ 7048 w 10000"/>
                <a:gd name="connsiteY21" fmla="*/ 1872 h 10000"/>
                <a:gd name="connsiteX22" fmla="*/ 7048 w 10000"/>
                <a:gd name="connsiteY22" fmla="*/ 1682 h 10000"/>
                <a:gd name="connsiteX23" fmla="*/ 7048 w 10000"/>
                <a:gd name="connsiteY23" fmla="*/ 1493 h 10000"/>
                <a:gd name="connsiteX24" fmla="*/ 7048 w 10000"/>
                <a:gd name="connsiteY24" fmla="*/ 1493 h 10000"/>
                <a:gd name="connsiteX25" fmla="*/ 7048 w 10000"/>
                <a:gd name="connsiteY25" fmla="*/ 1493 h 10000"/>
                <a:gd name="connsiteX26" fmla="*/ 7934 w 10000"/>
                <a:gd name="connsiteY26" fmla="*/ 0 h 10000"/>
                <a:gd name="connsiteX27" fmla="*/ 8229 w 10000"/>
                <a:gd name="connsiteY27" fmla="*/ 0 h 10000"/>
                <a:gd name="connsiteX28" fmla="*/ 8819 w 10000"/>
                <a:gd name="connsiteY28" fmla="*/ 379 h 10000"/>
                <a:gd name="connsiteX29" fmla="*/ 9114 w 10000"/>
                <a:gd name="connsiteY29" fmla="*/ 379 h 10000"/>
                <a:gd name="connsiteX30" fmla="*/ 9410 w 10000"/>
                <a:gd name="connsiteY30" fmla="*/ 569 h 10000"/>
                <a:gd name="connsiteX31" fmla="*/ 9705 w 10000"/>
                <a:gd name="connsiteY31" fmla="*/ 758 h 10000"/>
                <a:gd name="connsiteX32" fmla="*/ 10000 w 10000"/>
                <a:gd name="connsiteY32" fmla="*/ 948 h 10000"/>
                <a:gd name="connsiteX33" fmla="*/ 10000 w 10000"/>
                <a:gd name="connsiteY33" fmla="*/ 1137 h 10000"/>
                <a:gd name="connsiteX34" fmla="*/ 9705 w 10000"/>
                <a:gd name="connsiteY34" fmla="*/ 1493 h 10000"/>
                <a:gd name="connsiteX35" fmla="*/ 9705 w 10000"/>
                <a:gd name="connsiteY35" fmla="*/ 1682 h 10000"/>
                <a:gd name="connsiteX36" fmla="*/ 9410 w 10000"/>
                <a:gd name="connsiteY36" fmla="*/ 1682 h 10000"/>
                <a:gd name="connsiteX37" fmla="*/ 9410 w 10000"/>
                <a:gd name="connsiteY37" fmla="*/ 1872 h 10000"/>
                <a:gd name="connsiteX38" fmla="*/ 9114 w 10000"/>
                <a:gd name="connsiteY38" fmla="*/ 2062 h 10000"/>
                <a:gd name="connsiteX39" fmla="*/ 8819 w 10000"/>
                <a:gd name="connsiteY39" fmla="*/ 2251 h 10000"/>
                <a:gd name="connsiteX40" fmla="*/ 8819 w 10000"/>
                <a:gd name="connsiteY40" fmla="*/ 2441 h 10000"/>
                <a:gd name="connsiteX41" fmla="*/ 8524 w 10000"/>
                <a:gd name="connsiteY41" fmla="*/ 2820 h 10000"/>
                <a:gd name="connsiteX42" fmla="*/ 8229 w 10000"/>
                <a:gd name="connsiteY42" fmla="*/ 3199 h 10000"/>
                <a:gd name="connsiteX43" fmla="*/ 8229 w 10000"/>
                <a:gd name="connsiteY43" fmla="*/ 3768 h 10000"/>
                <a:gd name="connsiteX44" fmla="*/ 7638 w 10000"/>
                <a:gd name="connsiteY44" fmla="*/ 4526 h 10000"/>
                <a:gd name="connsiteX45" fmla="*/ 6753 w 10000"/>
                <a:gd name="connsiteY45" fmla="*/ 5474 h 10000"/>
                <a:gd name="connsiteX46" fmla="*/ 6162 w 10000"/>
                <a:gd name="connsiteY46" fmla="*/ 6209 h 10000"/>
                <a:gd name="connsiteX47" fmla="*/ 5277 w 10000"/>
                <a:gd name="connsiteY47" fmla="*/ 6967 h 10000"/>
                <a:gd name="connsiteX48" fmla="*/ 4391 w 10000"/>
                <a:gd name="connsiteY48" fmla="*/ 7725 h 10000"/>
                <a:gd name="connsiteX49" fmla="*/ 3506 w 10000"/>
                <a:gd name="connsiteY49" fmla="*/ 8294 h 10000"/>
                <a:gd name="connsiteX50" fmla="*/ 2657 w 10000"/>
                <a:gd name="connsiteY50" fmla="*/ 8863 h 10000"/>
                <a:gd name="connsiteX51" fmla="*/ 1771 w 10000"/>
                <a:gd name="connsiteY51" fmla="*/ 9431 h 10000"/>
                <a:gd name="connsiteX52" fmla="*/ 1771 w 10000"/>
                <a:gd name="connsiteY52" fmla="*/ 9431 h 10000"/>
                <a:gd name="connsiteX0" fmla="*/ 1771 w 10000"/>
                <a:gd name="connsiteY0" fmla="*/ 9431 h 10000"/>
                <a:gd name="connsiteX1" fmla="*/ 1181 w 10000"/>
                <a:gd name="connsiteY1" fmla="*/ 9621 h 10000"/>
                <a:gd name="connsiteX2" fmla="*/ 590 w 10000"/>
                <a:gd name="connsiteY2" fmla="*/ 9810 h 10000"/>
                <a:gd name="connsiteX3" fmla="*/ 0 w 10000"/>
                <a:gd name="connsiteY3" fmla="*/ 10000 h 10000"/>
                <a:gd name="connsiteX4" fmla="*/ 0 w 10000"/>
                <a:gd name="connsiteY4" fmla="*/ 10000 h 10000"/>
                <a:gd name="connsiteX5" fmla="*/ 0 w 10000"/>
                <a:gd name="connsiteY5" fmla="*/ 9810 h 10000"/>
                <a:gd name="connsiteX6" fmla="*/ 0 w 10000"/>
                <a:gd name="connsiteY6" fmla="*/ 9621 h 10000"/>
                <a:gd name="connsiteX7" fmla="*/ 590 w 10000"/>
                <a:gd name="connsiteY7" fmla="*/ 9242 h 10000"/>
                <a:gd name="connsiteX8" fmla="*/ 1181 w 10000"/>
                <a:gd name="connsiteY8" fmla="*/ 8863 h 10000"/>
                <a:gd name="connsiteX9" fmla="*/ 1771 w 10000"/>
                <a:gd name="connsiteY9" fmla="*/ 8483 h 10000"/>
                <a:gd name="connsiteX10" fmla="*/ 2657 w 10000"/>
                <a:gd name="connsiteY10" fmla="*/ 7915 h 10000"/>
                <a:gd name="connsiteX11" fmla="*/ 3247 w 10000"/>
                <a:gd name="connsiteY11" fmla="*/ 7156 h 10000"/>
                <a:gd name="connsiteX12" fmla="*/ 4096 w 10000"/>
                <a:gd name="connsiteY12" fmla="*/ 6398 h 10000"/>
                <a:gd name="connsiteX13" fmla="*/ 4686 w 10000"/>
                <a:gd name="connsiteY13" fmla="*/ 5664 h 10000"/>
                <a:gd name="connsiteX14" fmla="*/ 5572 w 10000"/>
                <a:gd name="connsiteY14" fmla="*/ 4905 h 10000"/>
                <a:gd name="connsiteX15" fmla="*/ 5867 w 10000"/>
                <a:gd name="connsiteY15" fmla="*/ 4147 h 10000"/>
                <a:gd name="connsiteX16" fmla="*/ 6458 w 10000"/>
                <a:gd name="connsiteY16" fmla="*/ 3199 h 10000"/>
                <a:gd name="connsiteX17" fmla="*/ 6753 w 10000"/>
                <a:gd name="connsiteY17" fmla="*/ 2820 h 10000"/>
                <a:gd name="connsiteX18" fmla="*/ 6753 w 10000"/>
                <a:gd name="connsiteY18" fmla="*/ 2630 h 10000"/>
                <a:gd name="connsiteX19" fmla="*/ 7048 w 10000"/>
                <a:gd name="connsiteY19" fmla="*/ 2251 h 10000"/>
                <a:gd name="connsiteX20" fmla="*/ 7048 w 10000"/>
                <a:gd name="connsiteY20" fmla="*/ 2062 h 10000"/>
                <a:gd name="connsiteX21" fmla="*/ 7048 w 10000"/>
                <a:gd name="connsiteY21" fmla="*/ 1872 h 10000"/>
                <a:gd name="connsiteX22" fmla="*/ 7048 w 10000"/>
                <a:gd name="connsiteY22" fmla="*/ 1682 h 10000"/>
                <a:gd name="connsiteX23" fmla="*/ 7048 w 10000"/>
                <a:gd name="connsiteY23" fmla="*/ 1493 h 10000"/>
                <a:gd name="connsiteX24" fmla="*/ 7048 w 10000"/>
                <a:gd name="connsiteY24" fmla="*/ 1493 h 10000"/>
                <a:gd name="connsiteX25" fmla="*/ 7048 w 10000"/>
                <a:gd name="connsiteY25" fmla="*/ 1493 h 10000"/>
                <a:gd name="connsiteX26" fmla="*/ 7934 w 10000"/>
                <a:gd name="connsiteY26" fmla="*/ 0 h 10000"/>
                <a:gd name="connsiteX27" fmla="*/ 8819 w 10000"/>
                <a:gd name="connsiteY27" fmla="*/ 379 h 10000"/>
                <a:gd name="connsiteX28" fmla="*/ 9114 w 10000"/>
                <a:gd name="connsiteY28" fmla="*/ 379 h 10000"/>
                <a:gd name="connsiteX29" fmla="*/ 9410 w 10000"/>
                <a:gd name="connsiteY29" fmla="*/ 569 h 10000"/>
                <a:gd name="connsiteX30" fmla="*/ 9705 w 10000"/>
                <a:gd name="connsiteY30" fmla="*/ 758 h 10000"/>
                <a:gd name="connsiteX31" fmla="*/ 10000 w 10000"/>
                <a:gd name="connsiteY31" fmla="*/ 948 h 10000"/>
                <a:gd name="connsiteX32" fmla="*/ 10000 w 10000"/>
                <a:gd name="connsiteY32" fmla="*/ 1137 h 10000"/>
                <a:gd name="connsiteX33" fmla="*/ 9705 w 10000"/>
                <a:gd name="connsiteY33" fmla="*/ 1493 h 10000"/>
                <a:gd name="connsiteX34" fmla="*/ 9705 w 10000"/>
                <a:gd name="connsiteY34" fmla="*/ 1682 h 10000"/>
                <a:gd name="connsiteX35" fmla="*/ 9410 w 10000"/>
                <a:gd name="connsiteY35" fmla="*/ 1682 h 10000"/>
                <a:gd name="connsiteX36" fmla="*/ 9410 w 10000"/>
                <a:gd name="connsiteY36" fmla="*/ 1872 h 10000"/>
                <a:gd name="connsiteX37" fmla="*/ 9114 w 10000"/>
                <a:gd name="connsiteY37" fmla="*/ 2062 h 10000"/>
                <a:gd name="connsiteX38" fmla="*/ 8819 w 10000"/>
                <a:gd name="connsiteY38" fmla="*/ 2251 h 10000"/>
                <a:gd name="connsiteX39" fmla="*/ 8819 w 10000"/>
                <a:gd name="connsiteY39" fmla="*/ 2441 h 10000"/>
                <a:gd name="connsiteX40" fmla="*/ 8524 w 10000"/>
                <a:gd name="connsiteY40" fmla="*/ 2820 h 10000"/>
                <a:gd name="connsiteX41" fmla="*/ 8229 w 10000"/>
                <a:gd name="connsiteY41" fmla="*/ 3199 h 10000"/>
                <a:gd name="connsiteX42" fmla="*/ 8229 w 10000"/>
                <a:gd name="connsiteY42" fmla="*/ 3768 h 10000"/>
                <a:gd name="connsiteX43" fmla="*/ 7638 w 10000"/>
                <a:gd name="connsiteY43" fmla="*/ 4526 h 10000"/>
                <a:gd name="connsiteX44" fmla="*/ 6753 w 10000"/>
                <a:gd name="connsiteY44" fmla="*/ 5474 h 10000"/>
                <a:gd name="connsiteX45" fmla="*/ 6162 w 10000"/>
                <a:gd name="connsiteY45" fmla="*/ 6209 h 10000"/>
                <a:gd name="connsiteX46" fmla="*/ 5277 w 10000"/>
                <a:gd name="connsiteY46" fmla="*/ 6967 h 10000"/>
                <a:gd name="connsiteX47" fmla="*/ 4391 w 10000"/>
                <a:gd name="connsiteY47" fmla="*/ 7725 h 10000"/>
                <a:gd name="connsiteX48" fmla="*/ 3506 w 10000"/>
                <a:gd name="connsiteY48" fmla="*/ 8294 h 10000"/>
                <a:gd name="connsiteX49" fmla="*/ 2657 w 10000"/>
                <a:gd name="connsiteY49" fmla="*/ 8863 h 10000"/>
                <a:gd name="connsiteX50" fmla="*/ 1771 w 10000"/>
                <a:gd name="connsiteY50" fmla="*/ 9431 h 10000"/>
                <a:gd name="connsiteX51" fmla="*/ 1771 w 10000"/>
                <a:gd name="connsiteY51" fmla="*/ 9431 h 10000"/>
                <a:gd name="connsiteX0" fmla="*/ 1771 w 10000"/>
                <a:gd name="connsiteY0" fmla="*/ 9052 h 9621"/>
                <a:gd name="connsiteX1" fmla="*/ 1181 w 10000"/>
                <a:gd name="connsiteY1" fmla="*/ 9242 h 9621"/>
                <a:gd name="connsiteX2" fmla="*/ 590 w 10000"/>
                <a:gd name="connsiteY2" fmla="*/ 9431 h 9621"/>
                <a:gd name="connsiteX3" fmla="*/ 0 w 10000"/>
                <a:gd name="connsiteY3" fmla="*/ 9621 h 9621"/>
                <a:gd name="connsiteX4" fmla="*/ 0 w 10000"/>
                <a:gd name="connsiteY4" fmla="*/ 9621 h 9621"/>
                <a:gd name="connsiteX5" fmla="*/ 0 w 10000"/>
                <a:gd name="connsiteY5" fmla="*/ 9431 h 9621"/>
                <a:gd name="connsiteX6" fmla="*/ 0 w 10000"/>
                <a:gd name="connsiteY6" fmla="*/ 9242 h 9621"/>
                <a:gd name="connsiteX7" fmla="*/ 590 w 10000"/>
                <a:gd name="connsiteY7" fmla="*/ 8863 h 9621"/>
                <a:gd name="connsiteX8" fmla="*/ 1181 w 10000"/>
                <a:gd name="connsiteY8" fmla="*/ 8484 h 9621"/>
                <a:gd name="connsiteX9" fmla="*/ 1771 w 10000"/>
                <a:gd name="connsiteY9" fmla="*/ 8104 h 9621"/>
                <a:gd name="connsiteX10" fmla="*/ 2657 w 10000"/>
                <a:gd name="connsiteY10" fmla="*/ 7536 h 9621"/>
                <a:gd name="connsiteX11" fmla="*/ 3247 w 10000"/>
                <a:gd name="connsiteY11" fmla="*/ 6777 h 9621"/>
                <a:gd name="connsiteX12" fmla="*/ 4096 w 10000"/>
                <a:gd name="connsiteY12" fmla="*/ 6019 h 9621"/>
                <a:gd name="connsiteX13" fmla="*/ 4686 w 10000"/>
                <a:gd name="connsiteY13" fmla="*/ 5285 h 9621"/>
                <a:gd name="connsiteX14" fmla="*/ 5572 w 10000"/>
                <a:gd name="connsiteY14" fmla="*/ 4526 h 9621"/>
                <a:gd name="connsiteX15" fmla="*/ 5867 w 10000"/>
                <a:gd name="connsiteY15" fmla="*/ 3768 h 9621"/>
                <a:gd name="connsiteX16" fmla="*/ 6458 w 10000"/>
                <a:gd name="connsiteY16" fmla="*/ 2820 h 9621"/>
                <a:gd name="connsiteX17" fmla="*/ 6753 w 10000"/>
                <a:gd name="connsiteY17" fmla="*/ 2441 h 9621"/>
                <a:gd name="connsiteX18" fmla="*/ 6753 w 10000"/>
                <a:gd name="connsiteY18" fmla="*/ 2251 h 9621"/>
                <a:gd name="connsiteX19" fmla="*/ 7048 w 10000"/>
                <a:gd name="connsiteY19" fmla="*/ 1872 h 9621"/>
                <a:gd name="connsiteX20" fmla="*/ 7048 w 10000"/>
                <a:gd name="connsiteY20" fmla="*/ 1683 h 9621"/>
                <a:gd name="connsiteX21" fmla="*/ 7048 w 10000"/>
                <a:gd name="connsiteY21" fmla="*/ 1493 h 9621"/>
                <a:gd name="connsiteX22" fmla="*/ 7048 w 10000"/>
                <a:gd name="connsiteY22" fmla="*/ 1303 h 9621"/>
                <a:gd name="connsiteX23" fmla="*/ 7048 w 10000"/>
                <a:gd name="connsiteY23" fmla="*/ 1114 h 9621"/>
                <a:gd name="connsiteX24" fmla="*/ 7048 w 10000"/>
                <a:gd name="connsiteY24" fmla="*/ 1114 h 9621"/>
                <a:gd name="connsiteX25" fmla="*/ 7048 w 10000"/>
                <a:gd name="connsiteY25" fmla="*/ 1114 h 9621"/>
                <a:gd name="connsiteX26" fmla="*/ 8819 w 10000"/>
                <a:gd name="connsiteY26" fmla="*/ 0 h 9621"/>
                <a:gd name="connsiteX27" fmla="*/ 9114 w 10000"/>
                <a:gd name="connsiteY27" fmla="*/ 0 h 9621"/>
                <a:gd name="connsiteX28" fmla="*/ 9410 w 10000"/>
                <a:gd name="connsiteY28" fmla="*/ 190 h 9621"/>
                <a:gd name="connsiteX29" fmla="*/ 9705 w 10000"/>
                <a:gd name="connsiteY29" fmla="*/ 379 h 9621"/>
                <a:gd name="connsiteX30" fmla="*/ 10000 w 10000"/>
                <a:gd name="connsiteY30" fmla="*/ 569 h 9621"/>
                <a:gd name="connsiteX31" fmla="*/ 10000 w 10000"/>
                <a:gd name="connsiteY31" fmla="*/ 758 h 9621"/>
                <a:gd name="connsiteX32" fmla="*/ 9705 w 10000"/>
                <a:gd name="connsiteY32" fmla="*/ 1114 h 9621"/>
                <a:gd name="connsiteX33" fmla="*/ 9705 w 10000"/>
                <a:gd name="connsiteY33" fmla="*/ 1303 h 9621"/>
                <a:gd name="connsiteX34" fmla="*/ 9410 w 10000"/>
                <a:gd name="connsiteY34" fmla="*/ 1303 h 9621"/>
                <a:gd name="connsiteX35" fmla="*/ 9410 w 10000"/>
                <a:gd name="connsiteY35" fmla="*/ 1493 h 9621"/>
                <a:gd name="connsiteX36" fmla="*/ 9114 w 10000"/>
                <a:gd name="connsiteY36" fmla="*/ 1683 h 9621"/>
                <a:gd name="connsiteX37" fmla="*/ 8819 w 10000"/>
                <a:gd name="connsiteY37" fmla="*/ 1872 h 9621"/>
                <a:gd name="connsiteX38" fmla="*/ 8819 w 10000"/>
                <a:gd name="connsiteY38" fmla="*/ 2062 h 9621"/>
                <a:gd name="connsiteX39" fmla="*/ 8524 w 10000"/>
                <a:gd name="connsiteY39" fmla="*/ 2441 h 9621"/>
                <a:gd name="connsiteX40" fmla="*/ 8229 w 10000"/>
                <a:gd name="connsiteY40" fmla="*/ 2820 h 9621"/>
                <a:gd name="connsiteX41" fmla="*/ 8229 w 10000"/>
                <a:gd name="connsiteY41" fmla="*/ 3389 h 9621"/>
                <a:gd name="connsiteX42" fmla="*/ 7638 w 10000"/>
                <a:gd name="connsiteY42" fmla="*/ 4147 h 9621"/>
                <a:gd name="connsiteX43" fmla="*/ 6753 w 10000"/>
                <a:gd name="connsiteY43" fmla="*/ 5095 h 9621"/>
                <a:gd name="connsiteX44" fmla="*/ 6162 w 10000"/>
                <a:gd name="connsiteY44" fmla="*/ 5830 h 9621"/>
                <a:gd name="connsiteX45" fmla="*/ 5277 w 10000"/>
                <a:gd name="connsiteY45" fmla="*/ 6588 h 9621"/>
                <a:gd name="connsiteX46" fmla="*/ 4391 w 10000"/>
                <a:gd name="connsiteY46" fmla="*/ 7346 h 9621"/>
                <a:gd name="connsiteX47" fmla="*/ 3506 w 10000"/>
                <a:gd name="connsiteY47" fmla="*/ 7915 h 9621"/>
                <a:gd name="connsiteX48" fmla="*/ 2657 w 10000"/>
                <a:gd name="connsiteY48" fmla="*/ 8484 h 9621"/>
                <a:gd name="connsiteX49" fmla="*/ 1771 w 10000"/>
                <a:gd name="connsiteY49" fmla="*/ 9052 h 9621"/>
                <a:gd name="connsiteX50" fmla="*/ 1771 w 10000"/>
                <a:gd name="connsiteY50" fmla="*/ 9052 h 9621"/>
                <a:gd name="connsiteX0" fmla="*/ 1771 w 10000"/>
                <a:gd name="connsiteY0" fmla="*/ 9409 h 10000"/>
                <a:gd name="connsiteX1" fmla="*/ 1181 w 10000"/>
                <a:gd name="connsiteY1" fmla="*/ 9606 h 10000"/>
                <a:gd name="connsiteX2" fmla="*/ 590 w 10000"/>
                <a:gd name="connsiteY2" fmla="*/ 9803 h 10000"/>
                <a:gd name="connsiteX3" fmla="*/ 0 w 10000"/>
                <a:gd name="connsiteY3" fmla="*/ 10000 h 10000"/>
                <a:gd name="connsiteX4" fmla="*/ 0 w 10000"/>
                <a:gd name="connsiteY4" fmla="*/ 10000 h 10000"/>
                <a:gd name="connsiteX5" fmla="*/ 0 w 10000"/>
                <a:gd name="connsiteY5" fmla="*/ 9803 h 10000"/>
                <a:gd name="connsiteX6" fmla="*/ 0 w 10000"/>
                <a:gd name="connsiteY6" fmla="*/ 9606 h 10000"/>
                <a:gd name="connsiteX7" fmla="*/ 590 w 10000"/>
                <a:gd name="connsiteY7" fmla="*/ 9212 h 10000"/>
                <a:gd name="connsiteX8" fmla="*/ 1181 w 10000"/>
                <a:gd name="connsiteY8" fmla="*/ 8818 h 10000"/>
                <a:gd name="connsiteX9" fmla="*/ 1771 w 10000"/>
                <a:gd name="connsiteY9" fmla="*/ 8423 h 10000"/>
                <a:gd name="connsiteX10" fmla="*/ 2657 w 10000"/>
                <a:gd name="connsiteY10" fmla="*/ 7833 h 10000"/>
                <a:gd name="connsiteX11" fmla="*/ 3247 w 10000"/>
                <a:gd name="connsiteY11" fmla="*/ 7044 h 10000"/>
                <a:gd name="connsiteX12" fmla="*/ 4096 w 10000"/>
                <a:gd name="connsiteY12" fmla="*/ 6256 h 10000"/>
                <a:gd name="connsiteX13" fmla="*/ 4686 w 10000"/>
                <a:gd name="connsiteY13" fmla="*/ 5493 h 10000"/>
                <a:gd name="connsiteX14" fmla="*/ 5572 w 10000"/>
                <a:gd name="connsiteY14" fmla="*/ 4704 h 10000"/>
                <a:gd name="connsiteX15" fmla="*/ 5867 w 10000"/>
                <a:gd name="connsiteY15" fmla="*/ 3916 h 10000"/>
                <a:gd name="connsiteX16" fmla="*/ 6458 w 10000"/>
                <a:gd name="connsiteY16" fmla="*/ 2931 h 10000"/>
                <a:gd name="connsiteX17" fmla="*/ 6753 w 10000"/>
                <a:gd name="connsiteY17" fmla="*/ 2537 h 10000"/>
                <a:gd name="connsiteX18" fmla="*/ 6753 w 10000"/>
                <a:gd name="connsiteY18" fmla="*/ 2340 h 10000"/>
                <a:gd name="connsiteX19" fmla="*/ 7048 w 10000"/>
                <a:gd name="connsiteY19" fmla="*/ 1946 h 10000"/>
                <a:gd name="connsiteX20" fmla="*/ 7048 w 10000"/>
                <a:gd name="connsiteY20" fmla="*/ 1749 h 10000"/>
                <a:gd name="connsiteX21" fmla="*/ 7048 w 10000"/>
                <a:gd name="connsiteY21" fmla="*/ 1552 h 10000"/>
                <a:gd name="connsiteX22" fmla="*/ 7048 w 10000"/>
                <a:gd name="connsiteY22" fmla="*/ 1354 h 10000"/>
                <a:gd name="connsiteX23" fmla="*/ 7048 w 10000"/>
                <a:gd name="connsiteY23" fmla="*/ 1158 h 10000"/>
                <a:gd name="connsiteX24" fmla="*/ 7048 w 10000"/>
                <a:gd name="connsiteY24" fmla="*/ 1158 h 10000"/>
                <a:gd name="connsiteX25" fmla="*/ 7048 w 10000"/>
                <a:gd name="connsiteY25" fmla="*/ 1158 h 10000"/>
                <a:gd name="connsiteX26" fmla="*/ 8819 w 10000"/>
                <a:gd name="connsiteY26" fmla="*/ 0 h 10000"/>
                <a:gd name="connsiteX27" fmla="*/ 9410 w 10000"/>
                <a:gd name="connsiteY27" fmla="*/ 197 h 10000"/>
                <a:gd name="connsiteX28" fmla="*/ 9705 w 10000"/>
                <a:gd name="connsiteY28" fmla="*/ 394 h 10000"/>
                <a:gd name="connsiteX29" fmla="*/ 10000 w 10000"/>
                <a:gd name="connsiteY29" fmla="*/ 591 h 10000"/>
                <a:gd name="connsiteX30" fmla="*/ 10000 w 10000"/>
                <a:gd name="connsiteY30" fmla="*/ 788 h 10000"/>
                <a:gd name="connsiteX31" fmla="*/ 9705 w 10000"/>
                <a:gd name="connsiteY31" fmla="*/ 1158 h 10000"/>
                <a:gd name="connsiteX32" fmla="*/ 9705 w 10000"/>
                <a:gd name="connsiteY32" fmla="*/ 1354 h 10000"/>
                <a:gd name="connsiteX33" fmla="*/ 9410 w 10000"/>
                <a:gd name="connsiteY33" fmla="*/ 1354 h 10000"/>
                <a:gd name="connsiteX34" fmla="*/ 9410 w 10000"/>
                <a:gd name="connsiteY34" fmla="*/ 1552 h 10000"/>
                <a:gd name="connsiteX35" fmla="*/ 9114 w 10000"/>
                <a:gd name="connsiteY35" fmla="*/ 1749 h 10000"/>
                <a:gd name="connsiteX36" fmla="*/ 8819 w 10000"/>
                <a:gd name="connsiteY36" fmla="*/ 1946 h 10000"/>
                <a:gd name="connsiteX37" fmla="*/ 8819 w 10000"/>
                <a:gd name="connsiteY37" fmla="*/ 2143 h 10000"/>
                <a:gd name="connsiteX38" fmla="*/ 8524 w 10000"/>
                <a:gd name="connsiteY38" fmla="*/ 2537 h 10000"/>
                <a:gd name="connsiteX39" fmla="*/ 8229 w 10000"/>
                <a:gd name="connsiteY39" fmla="*/ 2931 h 10000"/>
                <a:gd name="connsiteX40" fmla="*/ 8229 w 10000"/>
                <a:gd name="connsiteY40" fmla="*/ 3523 h 10000"/>
                <a:gd name="connsiteX41" fmla="*/ 7638 w 10000"/>
                <a:gd name="connsiteY41" fmla="*/ 4310 h 10000"/>
                <a:gd name="connsiteX42" fmla="*/ 6753 w 10000"/>
                <a:gd name="connsiteY42" fmla="*/ 5296 h 10000"/>
                <a:gd name="connsiteX43" fmla="*/ 6162 w 10000"/>
                <a:gd name="connsiteY43" fmla="*/ 6060 h 10000"/>
                <a:gd name="connsiteX44" fmla="*/ 5277 w 10000"/>
                <a:gd name="connsiteY44" fmla="*/ 6848 h 10000"/>
                <a:gd name="connsiteX45" fmla="*/ 4391 w 10000"/>
                <a:gd name="connsiteY45" fmla="*/ 7635 h 10000"/>
                <a:gd name="connsiteX46" fmla="*/ 3506 w 10000"/>
                <a:gd name="connsiteY46" fmla="*/ 8227 h 10000"/>
                <a:gd name="connsiteX47" fmla="*/ 2657 w 10000"/>
                <a:gd name="connsiteY47" fmla="*/ 8818 h 10000"/>
                <a:gd name="connsiteX48" fmla="*/ 1771 w 10000"/>
                <a:gd name="connsiteY48" fmla="*/ 9409 h 10000"/>
                <a:gd name="connsiteX49" fmla="*/ 1771 w 10000"/>
                <a:gd name="connsiteY49" fmla="*/ 9409 h 10000"/>
                <a:gd name="connsiteX0" fmla="*/ 1771 w 10000"/>
                <a:gd name="connsiteY0" fmla="*/ 9212 h 9803"/>
                <a:gd name="connsiteX1" fmla="*/ 1181 w 10000"/>
                <a:gd name="connsiteY1" fmla="*/ 9409 h 9803"/>
                <a:gd name="connsiteX2" fmla="*/ 590 w 10000"/>
                <a:gd name="connsiteY2" fmla="*/ 9606 h 9803"/>
                <a:gd name="connsiteX3" fmla="*/ 0 w 10000"/>
                <a:gd name="connsiteY3" fmla="*/ 9803 h 9803"/>
                <a:gd name="connsiteX4" fmla="*/ 0 w 10000"/>
                <a:gd name="connsiteY4" fmla="*/ 9803 h 9803"/>
                <a:gd name="connsiteX5" fmla="*/ 0 w 10000"/>
                <a:gd name="connsiteY5" fmla="*/ 9606 h 9803"/>
                <a:gd name="connsiteX6" fmla="*/ 0 w 10000"/>
                <a:gd name="connsiteY6" fmla="*/ 9409 h 9803"/>
                <a:gd name="connsiteX7" fmla="*/ 590 w 10000"/>
                <a:gd name="connsiteY7" fmla="*/ 9015 h 9803"/>
                <a:gd name="connsiteX8" fmla="*/ 1181 w 10000"/>
                <a:gd name="connsiteY8" fmla="*/ 8621 h 9803"/>
                <a:gd name="connsiteX9" fmla="*/ 1771 w 10000"/>
                <a:gd name="connsiteY9" fmla="*/ 8226 h 9803"/>
                <a:gd name="connsiteX10" fmla="*/ 2657 w 10000"/>
                <a:gd name="connsiteY10" fmla="*/ 7636 h 9803"/>
                <a:gd name="connsiteX11" fmla="*/ 3247 w 10000"/>
                <a:gd name="connsiteY11" fmla="*/ 6847 h 9803"/>
                <a:gd name="connsiteX12" fmla="*/ 4096 w 10000"/>
                <a:gd name="connsiteY12" fmla="*/ 6059 h 9803"/>
                <a:gd name="connsiteX13" fmla="*/ 4686 w 10000"/>
                <a:gd name="connsiteY13" fmla="*/ 5296 h 9803"/>
                <a:gd name="connsiteX14" fmla="*/ 5572 w 10000"/>
                <a:gd name="connsiteY14" fmla="*/ 4507 h 9803"/>
                <a:gd name="connsiteX15" fmla="*/ 5867 w 10000"/>
                <a:gd name="connsiteY15" fmla="*/ 3719 h 9803"/>
                <a:gd name="connsiteX16" fmla="*/ 6458 w 10000"/>
                <a:gd name="connsiteY16" fmla="*/ 2734 h 9803"/>
                <a:gd name="connsiteX17" fmla="*/ 6753 w 10000"/>
                <a:gd name="connsiteY17" fmla="*/ 2340 h 9803"/>
                <a:gd name="connsiteX18" fmla="*/ 6753 w 10000"/>
                <a:gd name="connsiteY18" fmla="*/ 2143 h 9803"/>
                <a:gd name="connsiteX19" fmla="*/ 7048 w 10000"/>
                <a:gd name="connsiteY19" fmla="*/ 1749 h 9803"/>
                <a:gd name="connsiteX20" fmla="*/ 7048 w 10000"/>
                <a:gd name="connsiteY20" fmla="*/ 1552 h 9803"/>
                <a:gd name="connsiteX21" fmla="*/ 7048 w 10000"/>
                <a:gd name="connsiteY21" fmla="*/ 1355 h 9803"/>
                <a:gd name="connsiteX22" fmla="*/ 7048 w 10000"/>
                <a:gd name="connsiteY22" fmla="*/ 1157 h 9803"/>
                <a:gd name="connsiteX23" fmla="*/ 7048 w 10000"/>
                <a:gd name="connsiteY23" fmla="*/ 961 h 9803"/>
                <a:gd name="connsiteX24" fmla="*/ 7048 w 10000"/>
                <a:gd name="connsiteY24" fmla="*/ 961 h 9803"/>
                <a:gd name="connsiteX25" fmla="*/ 7048 w 10000"/>
                <a:gd name="connsiteY25" fmla="*/ 961 h 9803"/>
                <a:gd name="connsiteX26" fmla="*/ 9410 w 10000"/>
                <a:gd name="connsiteY26" fmla="*/ 0 h 9803"/>
                <a:gd name="connsiteX27" fmla="*/ 9705 w 10000"/>
                <a:gd name="connsiteY27" fmla="*/ 197 h 9803"/>
                <a:gd name="connsiteX28" fmla="*/ 10000 w 10000"/>
                <a:gd name="connsiteY28" fmla="*/ 394 h 9803"/>
                <a:gd name="connsiteX29" fmla="*/ 10000 w 10000"/>
                <a:gd name="connsiteY29" fmla="*/ 591 h 9803"/>
                <a:gd name="connsiteX30" fmla="*/ 9705 w 10000"/>
                <a:gd name="connsiteY30" fmla="*/ 961 h 9803"/>
                <a:gd name="connsiteX31" fmla="*/ 9705 w 10000"/>
                <a:gd name="connsiteY31" fmla="*/ 1157 h 9803"/>
                <a:gd name="connsiteX32" fmla="*/ 9410 w 10000"/>
                <a:gd name="connsiteY32" fmla="*/ 1157 h 9803"/>
                <a:gd name="connsiteX33" fmla="*/ 9410 w 10000"/>
                <a:gd name="connsiteY33" fmla="*/ 1355 h 9803"/>
                <a:gd name="connsiteX34" fmla="*/ 9114 w 10000"/>
                <a:gd name="connsiteY34" fmla="*/ 1552 h 9803"/>
                <a:gd name="connsiteX35" fmla="*/ 8819 w 10000"/>
                <a:gd name="connsiteY35" fmla="*/ 1749 h 9803"/>
                <a:gd name="connsiteX36" fmla="*/ 8819 w 10000"/>
                <a:gd name="connsiteY36" fmla="*/ 1946 h 9803"/>
                <a:gd name="connsiteX37" fmla="*/ 8524 w 10000"/>
                <a:gd name="connsiteY37" fmla="*/ 2340 h 9803"/>
                <a:gd name="connsiteX38" fmla="*/ 8229 w 10000"/>
                <a:gd name="connsiteY38" fmla="*/ 2734 h 9803"/>
                <a:gd name="connsiteX39" fmla="*/ 8229 w 10000"/>
                <a:gd name="connsiteY39" fmla="*/ 3326 h 9803"/>
                <a:gd name="connsiteX40" fmla="*/ 7638 w 10000"/>
                <a:gd name="connsiteY40" fmla="*/ 4113 h 9803"/>
                <a:gd name="connsiteX41" fmla="*/ 6753 w 10000"/>
                <a:gd name="connsiteY41" fmla="*/ 5099 h 9803"/>
                <a:gd name="connsiteX42" fmla="*/ 6162 w 10000"/>
                <a:gd name="connsiteY42" fmla="*/ 5863 h 9803"/>
                <a:gd name="connsiteX43" fmla="*/ 5277 w 10000"/>
                <a:gd name="connsiteY43" fmla="*/ 6651 h 9803"/>
                <a:gd name="connsiteX44" fmla="*/ 4391 w 10000"/>
                <a:gd name="connsiteY44" fmla="*/ 7438 h 9803"/>
                <a:gd name="connsiteX45" fmla="*/ 3506 w 10000"/>
                <a:gd name="connsiteY45" fmla="*/ 8030 h 9803"/>
                <a:gd name="connsiteX46" fmla="*/ 2657 w 10000"/>
                <a:gd name="connsiteY46" fmla="*/ 8621 h 9803"/>
                <a:gd name="connsiteX47" fmla="*/ 1771 w 10000"/>
                <a:gd name="connsiteY47" fmla="*/ 9212 h 9803"/>
                <a:gd name="connsiteX48" fmla="*/ 1771 w 10000"/>
                <a:gd name="connsiteY48" fmla="*/ 9212 h 9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0000" h="9803">
                  <a:moveTo>
                    <a:pt x="1771" y="9212"/>
                  </a:moveTo>
                  <a:lnTo>
                    <a:pt x="1181" y="9409"/>
                  </a:lnTo>
                  <a:lnTo>
                    <a:pt x="590" y="9606"/>
                  </a:lnTo>
                  <a:lnTo>
                    <a:pt x="0" y="9803"/>
                  </a:lnTo>
                  <a:lnTo>
                    <a:pt x="0" y="9803"/>
                  </a:lnTo>
                  <a:lnTo>
                    <a:pt x="0" y="9606"/>
                  </a:lnTo>
                  <a:lnTo>
                    <a:pt x="0" y="9409"/>
                  </a:lnTo>
                  <a:lnTo>
                    <a:pt x="590" y="9015"/>
                  </a:lnTo>
                  <a:lnTo>
                    <a:pt x="1181" y="8621"/>
                  </a:lnTo>
                  <a:lnTo>
                    <a:pt x="1771" y="8226"/>
                  </a:lnTo>
                  <a:lnTo>
                    <a:pt x="2657" y="7636"/>
                  </a:lnTo>
                  <a:lnTo>
                    <a:pt x="3247" y="6847"/>
                  </a:lnTo>
                  <a:lnTo>
                    <a:pt x="4096" y="6059"/>
                  </a:lnTo>
                  <a:lnTo>
                    <a:pt x="4686" y="5296"/>
                  </a:lnTo>
                  <a:lnTo>
                    <a:pt x="5572" y="4507"/>
                  </a:lnTo>
                  <a:cubicBezTo>
                    <a:pt x="5670" y="4244"/>
                    <a:pt x="5769" y="3982"/>
                    <a:pt x="5867" y="3719"/>
                  </a:cubicBezTo>
                  <a:lnTo>
                    <a:pt x="6458" y="2734"/>
                  </a:lnTo>
                  <a:lnTo>
                    <a:pt x="6753" y="2340"/>
                  </a:lnTo>
                  <a:lnTo>
                    <a:pt x="6753" y="2143"/>
                  </a:lnTo>
                  <a:lnTo>
                    <a:pt x="7048" y="1749"/>
                  </a:lnTo>
                  <a:lnTo>
                    <a:pt x="7048" y="1552"/>
                  </a:lnTo>
                  <a:lnTo>
                    <a:pt x="7048" y="1355"/>
                  </a:lnTo>
                  <a:lnTo>
                    <a:pt x="7048" y="1157"/>
                  </a:lnTo>
                  <a:lnTo>
                    <a:pt x="7048" y="961"/>
                  </a:lnTo>
                  <a:lnTo>
                    <a:pt x="7048" y="961"/>
                  </a:lnTo>
                  <a:lnTo>
                    <a:pt x="7048" y="961"/>
                  </a:lnTo>
                  <a:lnTo>
                    <a:pt x="9410" y="0"/>
                  </a:lnTo>
                  <a:lnTo>
                    <a:pt x="9705" y="197"/>
                  </a:lnTo>
                  <a:lnTo>
                    <a:pt x="10000" y="394"/>
                  </a:lnTo>
                  <a:lnTo>
                    <a:pt x="10000" y="591"/>
                  </a:lnTo>
                  <a:lnTo>
                    <a:pt x="9705" y="961"/>
                  </a:lnTo>
                  <a:lnTo>
                    <a:pt x="9705" y="1157"/>
                  </a:lnTo>
                  <a:lnTo>
                    <a:pt x="9410" y="1157"/>
                  </a:lnTo>
                  <a:lnTo>
                    <a:pt x="9410" y="1355"/>
                  </a:lnTo>
                  <a:lnTo>
                    <a:pt x="9114" y="1552"/>
                  </a:lnTo>
                  <a:lnTo>
                    <a:pt x="8819" y="1749"/>
                  </a:lnTo>
                  <a:lnTo>
                    <a:pt x="8819" y="1946"/>
                  </a:lnTo>
                  <a:lnTo>
                    <a:pt x="8524" y="2340"/>
                  </a:lnTo>
                  <a:lnTo>
                    <a:pt x="8229" y="2734"/>
                  </a:lnTo>
                  <a:lnTo>
                    <a:pt x="8229" y="3326"/>
                  </a:lnTo>
                  <a:lnTo>
                    <a:pt x="7638" y="4113"/>
                  </a:lnTo>
                  <a:lnTo>
                    <a:pt x="6753" y="5099"/>
                  </a:lnTo>
                  <a:lnTo>
                    <a:pt x="6162" y="5863"/>
                  </a:lnTo>
                  <a:lnTo>
                    <a:pt x="5277" y="6651"/>
                  </a:lnTo>
                  <a:lnTo>
                    <a:pt x="4391" y="7438"/>
                  </a:lnTo>
                  <a:lnTo>
                    <a:pt x="3506" y="8030"/>
                  </a:lnTo>
                  <a:lnTo>
                    <a:pt x="2657" y="8621"/>
                  </a:lnTo>
                  <a:lnTo>
                    <a:pt x="1771" y="9212"/>
                  </a:lnTo>
                  <a:lnTo>
                    <a:pt x="1771" y="9212"/>
                  </a:lnTo>
                </a:path>
              </a:pathLst>
            </a:custGeom>
            <a:grpFill/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" name="Freeform 40"/>
            <p:cNvSpPr>
              <a:spLocks/>
            </p:cNvSpPr>
            <p:nvPr/>
          </p:nvSpPr>
          <p:spPr bwMode="auto">
            <a:xfrm>
              <a:off x="3887066" y="4157764"/>
              <a:ext cx="379453" cy="150794"/>
            </a:xfrm>
            <a:custGeom>
              <a:avLst/>
              <a:gdLst>
                <a:gd name="connsiteX0" fmla="*/ 1771 w 10000"/>
                <a:gd name="connsiteY0" fmla="*/ 9431 h 10000"/>
                <a:gd name="connsiteX1" fmla="*/ 1181 w 10000"/>
                <a:gd name="connsiteY1" fmla="*/ 9621 h 10000"/>
                <a:gd name="connsiteX2" fmla="*/ 590 w 10000"/>
                <a:gd name="connsiteY2" fmla="*/ 9810 h 10000"/>
                <a:gd name="connsiteX3" fmla="*/ 0 w 10000"/>
                <a:gd name="connsiteY3" fmla="*/ 10000 h 10000"/>
                <a:gd name="connsiteX4" fmla="*/ 0 w 10000"/>
                <a:gd name="connsiteY4" fmla="*/ 10000 h 10000"/>
                <a:gd name="connsiteX5" fmla="*/ 0 w 10000"/>
                <a:gd name="connsiteY5" fmla="*/ 9621 h 10000"/>
                <a:gd name="connsiteX6" fmla="*/ 590 w 10000"/>
                <a:gd name="connsiteY6" fmla="*/ 9242 h 10000"/>
                <a:gd name="connsiteX7" fmla="*/ 1181 w 10000"/>
                <a:gd name="connsiteY7" fmla="*/ 8863 h 10000"/>
                <a:gd name="connsiteX8" fmla="*/ 1771 w 10000"/>
                <a:gd name="connsiteY8" fmla="*/ 8483 h 10000"/>
                <a:gd name="connsiteX9" fmla="*/ 2657 w 10000"/>
                <a:gd name="connsiteY9" fmla="*/ 7915 h 10000"/>
                <a:gd name="connsiteX10" fmla="*/ 3247 w 10000"/>
                <a:gd name="connsiteY10" fmla="*/ 7156 h 10000"/>
                <a:gd name="connsiteX11" fmla="*/ 4096 w 10000"/>
                <a:gd name="connsiteY11" fmla="*/ 6398 h 10000"/>
                <a:gd name="connsiteX12" fmla="*/ 4686 w 10000"/>
                <a:gd name="connsiteY12" fmla="*/ 5664 h 10000"/>
                <a:gd name="connsiteX13" fmla="*/ 5572 w 10000"/>
                <a:gd name="connsiteY13" fmla="*/ 4905 h 10000"/>
                <a:gd name="connsiteX14" fmla="*/ 5867 w 10000"/>
                <a:gd name="connsiteY14" fmla="*/ 4147 h 10000"/>
                <a:gd name="connsiteX15" fmla="*/ 6458 w 10000"/>
                <a:gd name="connsiteY15" fmla="*/ 3199 h 10000"/>
                <a:gd name="connsiteX16" fmla="*/ 6753 w 10000"/>
                <a:gd name="connsiteY16" fmla="*/ 2820 h 10000"/>
                <a:gd name="connsiteX17" fmla="*/ 6753 w 10000"/>
                <a:gd name="connsiteY17" fmla="*/ 2630 h 10000"/>
                <a:gd name="connsiteX18" fmla="*/ 7048 w 10000"/>
                <a:gd name="connsiteY18" fmla="*/ 2251 h 10000"/>
                <a:gd name="connsiteX19" fmla="*/ 7048 w 10000"/>
                <a:gd name="connsiteY19" fmla="*/ 2062 h 10000"/>
                <a:gd name="connsiteX20" fmla="*/ 7048 w 10000"/>
                <a:gd name="connsiteY20" fmla="*/ 1872 h 10000"/>
                <a:gd name="connsiteX21" fmla="*/ 7048 w 10000"/>
                <a:gd name="connsiteY21" fmla="*/ 1682 h 10000"/>
                <a:gd name="connsiteX22" fmla="*/ 7048 w 10000"/>
                <a:gd name="connsiteY22" fmla="*/ 1493 h 10000"/>
                <a:gd name="connsiteX23" fmla="*/ 7048 w 10000"/>
                <a:gd name="connsiteY23" fmla="*/ 1493 h 10000"/>
                <a:gd name="connsiteX24" fmla="*/ 7048 w 10000"/>
                <a:gd name="connsiteY24" fmla="*/ 1493 h 10000"/>
                <a:gd name="connsiteX25" fmla="*/ 6458 w 10000"/>
                <a:gd name="connsiteY25" fmla="*/ 1493 h 10000"/>
                <a:gd name="connsiteX26" fmla="*/ 5867 w 10000"/>
                <a:gd name="connsiteY26" fmla="*/ 1682 h 10000"/>
                <a:gd name="connsiteX27" fmla="*/ 4982 w 10000"/>
                <a:gd name="connsiteY27" fmla="*/ 1872 h 10000"/>
                <a:gd name="connsiteX28" fmla="*/ 4096 w 10000"/>
                <a:gd name="connsiteY28" fmla="*/ 2062 h 10000"/>
                <a:gd name="connsiteX29" fmla="*/ 3247 w 10000"/>
                <a:gd name="connsiteY29" fmla="*/ 2062 h 10000"/>
                <a:gd name="connsiteX30" fmla="*/ 2952 w 10000"/>
                <a:gd name="connsiteY30" fmla="*/ 2251 h 10000"/>
                <a:gd name="connsiteX31" fmla="*/ 2657 w 10000"/>
                <a:gd name="connsiteY31" fmla="*/ 2251 h 10000"/>
                <a:gd name="connsiteX32" fmla="*/ 2362 w 10000"/>
                <a:gd name="connsiteY32" fmla="*/ 2251 h 10000"/>
                <a:gd name="connsiteX33" fmla="*/ 2066 w 10000"/>
                <a:gd name="connsiteY33" fmla="*/ 2062 h 10000"/>
                <a:gd name="connsiteX34" fmla="*/ 1771 w 10000"/>
                <a:gd name="connsiteY34" fmla="*/ 2062 h 10000"/>
                <a:gd name="connsiteX35" fmla="*/ 1181 w 10000"/>
                <a:gd name="connsiteY35" fmla="*/ 1682 h 10000"/>
                <a:gd name="connsiteX36" fmla="*/ 886 w 10000"/>
                <a:gd name="connsiteY36" fmla="*/ 1493 h 10000"/>
                <a:gd name="connsiteX37" fmla="*/ 590 w 10000"/>
                <a:gd name="connsiteY37" fmla="*/ 1303 h 10000"/>
                <a:gd name="connsiteX38" fmla="*/ 590 w 10000"/>
                <a:gd name="connsiteY38" fmla="*/ 1303 h 10000"/>
                <a:gd name="connsiteX39" fmla="*/ 886 w 10000"/>
                <a:gd name="connsiteY39" fmla="*/ 1137 h 10000"/>
                <a:gd name="connsiteX40" fmla="*/ 1181 w 10000"/>
                <a:gd name="connsiteY40" fmla="*/ 1137 h 10000"/>
                <a:gd name="connsiteX41" fmla="*/ 2066 w 10000"/>
                <a:gd name="connsiteY41" fmla="*/ 1137 h 10000"/>
                <a:gd name="connsiteX42" fmla="*/ 2362 w 10000"/>
                <a:gd name="connsiteY42" fmla="*/ 1137 h 10000"/>
                <a:gd name="connsiteX43" fmla="*/ 2952 w 10000"/>
                <a:gd name="connsiteY43" fmla="*/ 1137 h 10000"/>
                <a:gd name="connsiteX44" fmla="*/ 3801 w 10000"/>
                <a:gd name="connsiteY44" fmla="*/ 1137 h 10000"/>
                <a:gd name="connsiteX45" fmla="*/ 4686 w 10000"/>
                <a:gd name="connsiteY45" fmla="*/ 948 h 10000"/>
                <a:gd name="connsiteX46" fmla="*/ 5572 w 10000"/>
                <a:gd name="connsiteY46" fmla="*/ 758 h 10000"/>
                <a:gd name="connsiteX47" fmla="*/ 6458 w 10000"/>
                <a:gd name="connsiteY47" fmla="*/ 758 h 10000"/>
                <a:gd name="connsiteX48" fmla="*/ 7048 w 10000"/>
                <a:gd name="connsiteY48" fmla="*/ 569 h 10000"/>
                <a:gd name="connsiteX49" fmla="*/ 7343 w 10000"/>
                <a:gd name="connsiteY49" fmla="*/ 379 h 10000"/>
                <a:gd name="connsiteX50" fmla="*/ 7638 w 10000"/>
                <a:gd name="connsiteY50" fmla="*/ 190 h 10000"/>
                <a:gd name="connsiteX51" fmla="*/ 7934 w 10000"/>
                <a:gd name="connsiteY51" fmla="*/ 0 h 10000"/>
                <a:gd name="connsiteX52" fmla="*/ 8229 w 10000"/>
                <a:gd name="connsiteY52" fmla="*/ 0 h 10000"/>
                <a:gd name="connsiteX53" fmla="*/ 8229 w 10000"/>
                <a:gd name="connsiteY53" fmla="*/ 190 h 10000"/>
                <a:gd name="connsiteX54" fmla="*/ 8819 w 10000"/>
                <a:gd name="connsiteY54" fmla="*/ 379 h 10000"/>
                <a:gd name="connsiteX55" fmla="*/ 9114 w 10000"/>
                <a:gd name="connsiteY55" fmla="*/ 379 h 10000"/>
                <a:gd name="connsiteX56" fmla="*/ 9410 w 10000"/>
                <a:gd name="connsiteY56" fmla="*/ 569 h 10000"/>
                <a:gd name="connsiteX57" fmla="*/ 9705 w 10000"/>
                <a:gd name="connsiteY57" fmla="*/ 758 h 10000"/>
                <a:gd name="connsiteX58" fmla="*/ 10000 w 10000"/>
                <a:gd name="connsiteY58" fmla="*/ 948 h 10000"/>
                <a:gd name="connsiteX59" fmla="*/ 10000 w 10000"/>
                <a:gd name="connsiteY59" fmla="*/ 1137 h 10000"/>
                <a:gd name="connsiteX60" fmla="*/ 9705 w 10000"/>
                <a:gd name="connsiteY60" fmla="*/ 1493 h 10000"/>
                <a:gd name="connsiteX61" fmla="*/ 9705 w 10000"/>
                <a:gd name="connsiteY61" fmla="*/ 1682 h 10000"/>
                <a:gd name="connsiteX62" fmla="*/ 9410 w 10000"/>
                <a:gd name="connsiteY62" fmla="*/ 1682 h 10000"/>
                <a:gd name="connsiteX63" fmla="*/ 9410 w 10000"/>
                <a:gd name="connsiteY63" fmla="*/ 1872 h 10000"/>
                <a:gd name="connsiteX64" fmla="*/ 9114 w 10000"/>
                <a:gd name="connsiteY64" fmla="*/ 2062 h 10000"/>
                <a:gd name="connsiteX65" fmla="*/ 8819 w 10000"/>
                <a:gd name="connsiteY65" fmla="*/ 2251 h 10000"/>
                <a:gd name="connsiteX66" fmla="*/ 8819 w 10000"/>
                <a:gd name="connsiteY66" fmla="*/ 2441 h 10000"/>
                <a:gd name="connsiteX67" fmla="*/ 8524 w 10000"/>
                <a:gd name="connsiteY67" fmla="*/ 2820 h 10000"/>
                <a:gd name="connsiteX68" fmla="*/ 8229 w 10000"/>
                <a:gd name="connsiteY68" fmla="*/ 3199 h 10000"/>
                <a:gd name="connsiteX69" fmla="*/ 8229 w 10000"/>
                <a:gd name="connsiteY69" fmla="*/ 3768 h 10000"/>
                <a:gd name="connsiteX70" fmla="*/ 7638 w 10000"/>
                <a:gd name="connsiteY70" fmla="*/ 4526 h 10000"/>
                <a:gd name="connsiteX71" fmla="*/ 6753 w 10000"/>
                <a:gd name="connsiteY71" fmla="*/ 5474 h 10000"/>
                <a:gd name="connsiteX72" fmla="*/ 6162 w 10000"/>
                <a:gd name="connsiteY72" fmla="*/ 6209 h 10000"/>
                <a:gd name="connsiteX73" fmla="*/ 5277 w 10000"/>
                <a:gd name="connsiteY73" fmla="*/ 6967 h 10000"/>
                <a:gd name="connsiteX74" fmla="*/ 4391 w 10000"/>
                <a:gd name="connsiteY74" fmla="*/ 7725 h 10000"/>
                <a:gd name="connsiteX75" fmla="*/ 3506 w 10000"/>
                <a:gd name="connsiteY75" fmla="*/ 8294 h 10000"/>
                <a:gd name="connsiteX76" fmla="*/ 2657 w 10000"/>
                <a:gd name="connsiteY76" fmla="*/ 8863 h 10000"/>
                <a:gd name="connsiteX77" fmla="*/ 1771 w 10000"/>
                <a:gd name="connsiteY77" fmla="*/ 9431 h 10000"/>
                <a:gd name="connsiteX78" fmla="*/ 1771 w 10000"/>
                <a:gd name="connsiteY78" fmla="*/ 9431 h 10000"/>
                <a:gd name="connsiteX0" fmla="*/ 1771 w 10000"/>
                <a:gd name="connsiteY0" fmla="*/ 9431 h 10000"/>
                <a:gd name="connsiteX1" fmla="*/ 1181 w 10000"/>
                <a:gd name="connsiteY1" fmla="*/ 9621 h 10000"/>
                <a:gd name="connsiteX2" fmla="*/ 590 w 10000"/>
                <a:gd name="connsiteY2" fmla="*/ 9810 h 10000"/>
                <a:gd name="connsiteX3" fmla="*/ 0 w 10000"/>
                <a:gd name="connsiteY3" fmla="*/ 10000 h 10000"/>
                <a:gd name="connsiteX4" fmla="*/ 0 w 10000"/>
                <a:gd name="connsiteY4" fmla="*/ 9621 h 10000"/>
                <a:gd name="connsiteX5" fmla="*/ 590 w 10000"/>
                <a:gd name="connsiteY5" fmla="*/ 9242 h 10000"/>
                <a:gd name="connsiteX6" fmla="*/ 1181 w 10000"/>
                <a:gd name="connsiteY6" fmla="*/ 8863 h 10000"/>
                <a:gd name="connsiteX7" fmla="*/ 1771 w 10000"/>
                <a:gd name="connsiteY7" fmla="*/ 8483 h 10000"/>
                <a:gd name="connsiteX8" fmla="*/ 2657 w 10000"/>
                <a:gd name="connsiteY8" fmla="*/ 7915 h 10000"/>
                <a:gd name="connsiteX9" fmla="*/ 3247 w 10000"/>
                <a:gd name="connsiteY9" fmla="*/ 7156 h 10000"/>
                <a:gd name="connsiteX10" fmla="*/ 4096 w 10000"/>
                <a:gd name="connsiteY10" fmla="*/ 6398 h 10000"/>
                <a:gd name="connsiteX11" fmla="*/ 4686 w 10000"/>
                <a:gd name="connsiteY11" fmla="*/ 5664 h 10000"/>
                <a:gd name="connsiteX12" fmla="*/ 5572 w 10000"/>
                <a:gd name="connsiteY12" fmla="*/ 4905 h 10000"/>
                <a:gd name="connsiteX13" fmla="*/ 5867 w 10000"/>
                <a:gd name="connsiteY13" fmla="*/ 4147 h 10000"/>
                <a:gd name="connsiteX14" fmla="*/ 6458 w 10000"/>
                <a:gd name="connsiteY14" fmla="*/ 3199 h 10000"/>
                <a:gd name="connsiteX15" fmla="*/ 6753 w 10000"/>
                <a:gd name="connsiteY15" fmla="*/ 2820 h 10000"/>
                <a:gd name="connsiteX16" fmla="*/ 6753 w 10000"/>
                <a:gd name="connsiteY16" fmla="*/ 2630 h 10000"/>
                <a:gd name="connsiteX17" fmla="*/ 7048 w 10000"/>
                <a:gd name="connsiteY17" fmla="*/ 2251 h 10000"/>
                <a:gd name="connsiteX18" fmla="*/ 7048 w 10000"/>
                <a:gd name="connsiteY18" fmla="*/ 2062 h 10000"/>
                <a:gd name="connsiteX19" fmla="*/ 7048 w 10000"/>
                <a:gd name="connsiteY19" fmla="*/ 1872 h 10000"/>
                <a:gd name="connsiteX20" fmla="*/ 7048 w 10000"/>
                <a:gd name="connsiteY20" fmla="*/ 1682 h 10000"/>
                <a:gd name="connsiteX21" fmla="*/ 7048 w 10000"/>
                <a:gd name="connsiteY21" fmla="*/ 1493 h 10000"/>
                <a:gd name="connsiteX22" fmla="*/ 7048 w 10000"/>
                <a:gd name="connsiteY22" fmla="*/ 1493 h 10000"/>
                <a:gd name="connsiteX23" fmla="*/ 7048 w 10000"/>
                <a:gd name="connsiteY23" fmla="*/ 1493 h 10000"/>
                <a:gd name="connsiteX24" fmla="*/ 6458 w 10000"/>
                <a:gd name="connsiteY24" fmla="*/ 1493 h 10000"/>
                <a:gd name="connsiteX25" fmla="*/ 5867 w 10000"/>
                <a:gd name="connsiteY25" fmla="*/ 1682 h 10000"/>
                <a:gd name="connsiteX26" fmla="*/ 4982 w 10000"/>
                <a:gd name="connsiteY26" fmla="*/ 1872 h 10000"/>
                <a:gd name="connsiteX27" fmla="*/ 4096 w 10000"/>
                <a:gd name="connsiteY27" fmla="*/ 2062 h 10000"/>
                <a:gd name="connsiteX28" fmla="*/ 3247 w 10000"/>
                <a:gd name="connsiteY28" fmla="*/ 2062 h 10000"/>
                <a:gd name="connsiteX29" fmla="*/ 2952 w 10000"/>
                <a:gd name="connsiteY29" fmla="*/ 2251 h 10000"/>
                <a:gd name="connsiteX30" fmla="*/ 2657 w 10000"/>
                <a:gd name="connsiteY30" fmla="*/ 2251 h 10000"/>
                <a:gd name="connsiteX31" fmla="*/ 2362 w 10000"/>
                <a:gd name="connsiteY31" fmla="*/ 2251 h 10000"/>
                <a:gd name="connsiteX32" fmla="*/ 2066 w 10000"/>
                <a:gd name="connsiteY32" fmla="*/ 2062 h 10000"/>
                <a:gd name="connsiteX33" fmla="*/ 1771 w 10000"/>
                <a:gd name="connsiteY33" fmla="*/ 2062 h 10000"/>
                <a:gd name="connsiteX34" fmla="*/ 1181 w 10000"/>
                <a:gd name="connsiteY34" fmla="*/ 1682 h 10000"/>
                <a:gd name="connsiteX35" fmla="*/ 886 w 10000"/>
                <a:gd name="connsiteY35" fmla="*/ 1493 h 10000"/>
                <a:gd name="connsiteX36" fmla="*/ 590 w 10000"/>
                <a:gd name="connsiteY36" fmla="*/ 1303 h 10000"/>
                <a:gd name="connsiteX37" fmla="*/ 590 w 10000"/>
                <a:gd name="connsiteY37" fmla="*/ 1303 h 10000"/>
                <a:gd name="connsiteX38" fmla="*/ 886 w 10000"/>
                <a:gd name="connsiteY38" fmla="*/ 1137 h 10000"/>
                <a:gd name="connsiteX39" fmla="*/ 1181 w 10000"/>
                <a:gd name="connsiteY39" fmla="*/ 1137 h 10000"/>
                <a:gd name="connsiteX40" fmla="*/ 2066 w 10000"/>
                <a:gd name="connsiteY40" fmla="*/ 1137 h 10000"/>
                <a:gd name="connsiteX41" fmla="*/ 2362 w 10000"/>
                <a:gd name="connsiteY41" fmla="*/ 1137 h 10000"/>
                <a:gd name="connsiteX42" fmla="*/ 2952 w 10000"/>
                <a:gd name="connsiteY42" fmla="*/ 1137 h 10000"/>
                <a:gd name="connsiteX43" fmla="*/ 3801 w 10000"/>
                <a:gd name="connsiteY43" fmla="*/ 1137 h 10000"/>
                <a:gd name="connsiteX44" fmla="*/ 4686 w 10000"/>
                <a:gd name="connsiteY44" fmla="*/ 948 h 10000"/>
                <a:gd name="connsiteX45" fmla="*/ 5572 w 10000"/>
                <a:gd name="connsiteY45" fmla="*/ 758 h 10000"/>
                <a:gd name="connsiteX46" fmla="*/ 6458 w 10000"/>
                <a:gd name="connsiteY46" fmla="*/ 758 h 10000"/>
                <a:gd name="connsiteX47" fmla="*/ 7048 w 10000"/>
                <a:gd name="connsiteY47" fmla="*/ 569 h 10000"/>
                <a:gd name="connsiteX48" fmla="*/ 7343 w 10000"/>
                <a:gd name="connsiteY48" fmla="*/ 379 h 10000"/>
                <a:gd name="connsiteX49" fmla="*/ 7638 w 10000"/>
                <a:gd name="connsiteY49" fmla="*/ 190 h 10000"/>
                <a:gd name="connsiteX50" fmla="*/ 7934 w 10000"/>
                <a:gd name="connsiteY50" fmla="*/ 0 h 10000"/>
                <a:gd name="connsiteX51" fmla="*/ 8229 w 10000"/>
                <a:gd name="connsiteY51" fmla="*/ 0 h 10000"/>
                <a:gd name="connsiteX52" fmla="*/ 8229 w 10000"/>
                <a:gd name="connsiteY52" fmla="*/ 190 h 10000"/>
                <a:gd name="connsiteX53" fmla="*/ 8819 w 10000"/>
                <a:gd name="connsiteY53" fmla="*/ 379 h 10000"/>
                <a:gd name="connsiteX54" fmla="*/ 9114 w 10000"/>
                <a:gd name="connsiteY54" fmla="*/ 379 h 10000"/>
                <a:gd name="connsiteX55" fmla="*/ 9410 w 10000"/>
                <a:gd name="connsiteY55" fmla="*/ 569 h 10000"/>
                <a:gd name="connsiteX56" fmla="*/ 9705 w 10000"/>
                <a:gd name="connsiteY56" fmla="*/ 758 h 10000"/>
                <a:gd name="connsiteX57" fmla="*/ 10000 w 10000"/>
                <a:gd name="connsiteY57" fmla="*/ 948 h 10000"/>
                <a:gd name="connsiteX58" fmla="*/ 10000 w 10000"/>
                <a:gd name="connsiteY58" fmla="*/ 1137 h 10000"/>
                <a:gd name="connsiteX59" fmla="*/ 9705 w 10000"/>
                <a:gd name="connsiteY59" fmla="*/ 1493 h 10000"/>
                <a:gd name="connsiteX60" fmla="*/ 9705 w 10000"/>
                <a:gd name="connsiteY60" fmla="*/ 1682 h 10000"/>
                <a:gd name="connsiteX61" fmla="*/ 9410 w 10000"/>
                <a:gd name="connsiteY61" fmla="*/ 1682 h 10000"/>
                <a:gd name="connsiteX62" fmla="*/ 9410 w 10000"/>
                <a:gd name="connsiteY62" fmla="*/ 1872 h 10000"/>
                <a:gd name="connsiteX63" fmla="*/ 9114 w 10000"/>
                <a:gd name="connsiteY63" fmla="*/ 2062 h 10000"/>
                <a:gd name="connsiteX64" fmla="*/ 8819 w 10000"/>
                <a:gd name="connsiteY64" fmla="*/ 2251 h 10000"/>
                <a:gd name="connsiteX65" fmla="*/ 8819 w 10000"/>
                <a:gd name="connsiteY65" fmla="*/ 2441 h 10000"/>
                <a:gd name="connsiteX66" fmla="*/ 8524 w 10000"/>
                <a:gd name="connsiteY66" fmla="*/ 2820 h 10000"/>
                <a:gd name="connsiteX67" fmla="*/ 8229 w 10000"/>
                <a:gd name="connsiteY67" fmla="*/ 3199 h 10000"/>
                <a:gd name="connsiteX68" fmla="*/ 8229 w 10000"/>
                <a:gd name="connsiteY68" fmla="*/ 3768 h 10000"/>
                <a:gd name="connsiteX69" fmla="*/ 7638 w 10000"/>
                <a:gd name="connsiteY69" fmla="*/ 4526 h 10000"/>
                <a:gd name="connsiteX70" fmla="*/ 6753 w 10000"/>
                <a:gd name="connsiteY70" fmla="*/ 5474 h 10000"/>
                <a:gd name="connsiteX71" fmla="*/ 6162 w 10000"/>
                <a:gd name="connsiteY71" fmla="*/ 6209 h 10000"/>
                <a:gd name="connsiteX72" fmla="*/ 5277 w 10000"/>
                <a:gd name="connsiteY72" fmla="*/ 6967 h 10000"/>
                <a:gd name="connsiteX73" fmla="*/ 4391 w 10000"/>
                <a:gd name="connsiteY73" fmla="*/ 7725 h 10000"/>
                <a:gd name="connsiteX74" fmla="*/ 3506 w 10000"/>
                <a:gd name="connsiteY74" fmla="*/ 8294 h 10000"/>
                <a:gd name="connsiteX75" fmla="*/ 2657 w 10000"/>
                <a:gd name="connsiteY75" fmla="*/ 8863 h 10000"/>
                <a:gd name="connsiteX76" fmla="*/ 1771 w 10000"/>
                <a:gd name="connsiteY76" fmla="*/ 9431 h 10000"/>
                <a:gd name="connsiteX77" fmla="*/ 1771 w 10000"/>
                <a:gd name="connsiteY77" fmla="*/ 9431 h 10000"/>
                <a:gd name="connsiteX0" fmla="*/ 1771 w 10000"/>
                <a:gd name="connsiteY0" fmla="*/ 9431 h 9810"/>
                <a:gd name="connsiteX1" fmla="*/ 1181 w 10000"/>
                <a:gd name="connsiteY1" fmla="*/ 9621 h 9810"/>
                <a:gd name="connsiteX2" fmla="*/ 590 w 10000"/>
                <a:gd name="connsiteY2" fmla="*/ 9810 h 9810"/>
                <a:gd name="connsiteX3" fmla="*/ 0 w 10000"/>
                <a:gd name="connsiteY3" fmla="*/ 9621 h 9810"/>
                <a:gd name="connsiteX4" fmla="*/ 590 w 10000"/>
                <a:gd name="connsiteY4" fmla="*/ 9242 h 9810"/>
                <a:gd name="connsiteX5" fmla="*/ 1181 w 10000"/>
                <a:gd name="connsiteY5" fmla="*/ 8863 h 9810"/>
                <a:gd name="connsiteX6" fmla="*/ 1771 w 10000"/>
                <a:gd name="connsiteY6" fmla="*/ 8483 h 9810"/>
                <a:gd name="connsiteX7" fmla="*/ 2657 w 10000"/>
                <a:gd name="connsiteY7" fmla="*/ 7915 h 9810"/>
                <a:gd name="connsiteX8" fmla="*/ 3247 w 10000"/>
                <a:gd name="connsiteY8" fmla="*/ 7156 h 9810"/>
                <a:gd name="connsiteX9" fmla="*/ 4096 w 10000"/>
                <a:gd name="connsiteY9" fmla="*/ 6398 h 9810"/>
                <a:gd name="connsiteX10" fmla="*/ 4686 w 10000"/>
                <a:gd name="connsiteY10" fmla="*/ 5664 h 9810"/>
                <a:gd name="connsiteX11" fmla="*/ 5572 w 10000"/>
                <a:gd name="connsiteY11" fmla="*/ 4905 h 9810"/>
                <a:gd name="connsiteX12" fmla="*/ 5867 w 10000"/>
                <a:gd name="connsiteY12" fmla="*/ 4147 h 9810"/>
                <a:gd name="connsiteX13" fmla="*/ 6458 w 10000"/>
                <a:gd name="connsiteY13" fmla="*/ 3199 h 9810"/>
                <a:gd name="connsiteX14" fmla="*/ 6753 w 10000"/>
                <a:gd name="connsiteY14" fmla="*/ 2820 h 9810"/>
                <a:gd name="connsiteX15" fmla="*/ 6753 w 10000"/>
                <a:gd name="connsiteY15" fmla="*/ 2630 h 9810"/>
                <a:gd name="connsiteX16" fmla="*/ 7048 w 10000"/>
                <a:gd name="connsiteY16" fmla="*/ 2251 h 9810"/>
                <a:gd name="connsiteX17" fmla="*/ 7048 w 10000"/>
                <a:gd name="connsiteY17" fmla="*/ 2062 h 9810"/>
                <a:gd name="connsiteX18" fmla="*/ 7048 w 10000"/>
                <a:gd name="connsiteY18" fmla="*/ 1872 h 9810"/>
                <a:gd name="connsiteX19" fmla="*/ 7048 w 10000"/>
                <a:gd name="connsiteY19" fmla="*/ 1682 h 9810"/>
                <a:gd name="connsiteX20" fmla="*/ 7048 w 10000"/>
                <a:gd name="connsiteY20" fmla="*/ 1493 h 9810"/>
                <a:gd name="connsiteX21" fmla="*/ 7048 w 10000"/>
                <a:gd name="connsiteY21" fmla="*/ 1493 h 9810"/>
                <a:gd name="connsiteX22" fmla="*/ 7048 w 10000"/>
                <a:gd name="connsiteY22" fmla="*/ 1493 h 9810"/>
                <a:gd name="connsiteX23" fmla="*/ 6458 w 10000"/>
                <a:gd name="connsiteY23" fmla="*/ 1493 h 9810"/>
                <a:gd name="connsiteX24" fmla="*/ 5867 w 10000"/>
                <a:gd name="connsiteY24" fmla="*/ 1682 h 9810"/>
                <a:gd name="connsiteX25" fmla="*/ 4982 w 10000"/>
                <a:gd name="connsiteY25" fmla="*/ 1872 h 9810"/>
                <a:gd name="connsiteX26" fmla="*/ 4096 w 10000"/>
                <a:gd name="connsiteY26" fmla="*/ 2062 h 9810"/>
                <a:gd name="connsiteX27" fmla="*/ 3247 w 10000"/>
                <a:gd name="connsiteY27" fmla="*/ 2062 h 9810"/>
                <a:gd name="connsiteX28" fmla="*/ 2952 w 10000"/>
                <a:gd name="connsiteY28" fmla="*/ 2251 h 9810"/>
                <a:gd name="connsiteX29" fmla="*/ 2657 w 10000"/>
                <a:gd name="connsiteY29" fmla="*/ 2251 h 9810"/>
                <a:gd name="connsiteX30" fmla="*/ 2362 w 10000"/>
                <a:gd name="connsiteY30" fmla="*/ 2251 h 9810"/>
                <a:gd name="connsiteX31" fmla="*/ 2066 w 10000"/>
                <a:gd name="connsiteY31" fmla="*/ 2062 h 9810"/>
                <a:gd name="connsiteX32" fmla="*/ 1771 w 10000"/>
                <a:gd name="connsiteY32" fmla="*/ 2062 h 9810"/>
                <a:gd name="connsiteX33" fmla="*/ 1181 w 10000"/>
                <a:gd name="connsiteY33" fmla="*/ 1682 h 9810"/>
                <a:gd name="connsiteX34" fmla="*/ 886 w 10000"/>
                <a:gd name="connsiteY34" fmla="*/ 1493 h 9810"/>
                <a:gd name="connsiteX35" fmla="*/ 590 w 10000"/>
                <a:gd name="connsiteY35" fmla="*/ 1303 h 9810"/>
                <a:gd name="connsiteX36" fmla="*/ 590 w 10000"/>
                <a:gd name="connsiteY36" fmla="*/ 1303 h 9810"/>
                <a:gd name="connsiteX37" fmla="*/ 886 w 10000"/>
                <a:gd name="connsiteY37" fmla="*/ 1137 h 9810"/>
                <a:gd name="connsiteX38" fmla="*/ 1181 w 10000"/>
                <a:gd name="connsiteY38" fmla="*/ 1137 h 9810"/>
                <a:gd name="connsiteX39" fmla="*/ 2066 w 10000"/>
                <a:gd name="connsiteY39" fmla="*/ 1137 h 9810"/>
                <a:gd name="connsiteX40" fmla="*/ 2362 w 10000"/>
                <a:gd name="connsiteY40" fmla="*/ 1137 h 9810"/>
                <a:gd name="connsiteX41" fmla="*/ 2952 w 10000"/>
                <a:gd name="connsiteY41" fmla="*/ 1137 h 9810"/>
                <a:gd name="connsiteX42" fmla="*/ 3801 w 10000"/>
                <a:gd name="connsiteY42" fmla="*/ 1137 h 9810"/>
                <a:gd name="connsiteX43" fmla="*/ 4686 w 10000"/>
                <a:gd name="connsiteY43" fmla="*/ 948 h 9810"/>
                <a:gd name="connsiteX44" fmla="*/ 5572 w 10000"/>
                <a:gd name="connsiteY44" fmla="*/ 758 h 9810"/>
                <a:gd name="connsiteX45" fmla="*/ 6458 w 10000"/>
                <a:gd name="connsiteY45" fmla="*/ 758 h 9810"/>
                <a:gd name="connsiteX46" fmla="*/ 7048 w 10000"/>
                <a:gd name="connsiteY46" fmla="*/ 569 h 9810"/>
                <a:gd name="connsiteX47" fmla="*/ 7343 w 10000"/>
                <a:gd name="connsiteY47" fmla="*/ 379 h 9810"/>
                <a:gd name="connsiteX48" fmla="*/ 7638 w 10000"/>
                <a:gd name="connsiteY48" fmla="*/ 190 h 9810"/>
                <a:gd name="connsiteX49" fmla="*/ 7934 w 10000"/>
                <a:gd name="connsiteY49" fmla="*/ 0 h 9810"/>
                <a:gd name="connsiteX50" fmla="*/ 8229 w 10000"/>
                <a:gd name="connsiteY50" fmla="*/ 0 h 9810"/>
                <a:gd name="connsiteX51" fmla="*/ 8229 w 10000"/>
                <a:gd name="connsiteY51" fmla="*/ 190 h 9810"/>
                <a:gd name="connsiteX52" fmla="*/ 8819 w 10000"/>
                <a:gd name="connsiteY52" fmla="*/ 379 h 9810"/>
                <a:gd name="connsiteX53" fmla="*/ 9114 w 10000"/>
                <a:gd name="connsiteY53" fmla="*/ 379 h 9810"/>
                <a:gd name="connsiteX54" fmla="*/ 9410 w 10000"/>
                <a:gd name="connsiteY54" fmla="*/ 569 h 9810"/>
                <a:gd name="connsiteX55" fmla="*/ 9705 w 10000"/>
                <a:gd name="connsiteY55" fmla="*/ 758 h 9810"/>
                <a:gd name="connsiteX56" fmla="*/ 10000 w 10000"/>
                <a:gd name="connsiteY56" fmla="*/ 948 h 9810"/>
                <a:gd name="connsiteX57" fmla="*/ 10000 w 10000"/>
                <a:gd name="connsiteY57" fmla="*/ 1137 h 9810"/>
                <a:gd name="connsiteX58" fmla="*/ 9705 w 10000"/>
                <a:gd name="connsiteY58" fmla="*/ 1493 h 9810"/>
                <a:gd name="connsiteX59" fmla="*/ 9705 w 10000"/>
                <a:gd name="connsiteY59" fmla="*/ 1682 h 9810"/>
                <a:gd name="connsiteX60" fmla="*/ 9410 w 10000"/>
                <a:gd name="connsiteY60" fmla="*/ 1682 h 9810"/>
                <a:gd name="connsiteX61" fmla="*/ 9410 w 10000"/>
                <a:gd name="connsiteY61" fmla="*/ 1872 h 9810"/>
                <a:gd name="connsiteX62" fmla="*/ 9114 w 10000"/>
                <a:gd name="connsiteY62" fmla="*/ 2062 h 9810"/>
                <a:gd name="connsiteX63" fmla="*/ 8819 w 10000"/>
                <a:gd name="connsiteY63" fmla="*/ 2251 h 9810"/>
                <a:gd name="connsiteX64" fmla="*/ 8819 w 10000"/>
                <a:gd name="connsiteY64" fmla="*/ 2441 h 9810"/>
                <a:gd name="connsiteX65" fmla="*/ 8524 w 10000"/>
                <a:gd name="connsiteY65" fmla="*/ 2820 h 9810"/>
                <a:gd name="connsiteX66" fmla="*/ 8229 w 10000"/>
                <a:gd name="connsiteY66" fmla="*/ 3199 h 9810"/>
                <a:gd name="connsiteX67" fmla="*/ 8229 w 10000"/>
                <a:gd name="connsiteY67" fmla="*/ 3768 h 9810"/>
                <a:gd name="connsiteX68" fmla="*/ 7638 w 10000"/>
                <a:gd name="connsiteY68" fmla="*/ 4526 h 9810"/>
                <a:gd name="connsiteX69" fmla="*/ 6753 w 10000"/>
                <a:gd name="connsiteY69" fmla="*/ 5474 h 9810"/>
                <a:gd name="connsiteX70" fmla="*/ 6162 w 10000"/>
                <a:gd name="connsiteY70" fmla="*/ 6209 h 9810"/>
                <a:gd name="connsiteX71" fmla="*/ 5277 w 10000"/>
                <a:gd name="connsiteY71" fmla="*/ 6967 h 9810"/>
                <a:gd name="connsiteX72" fmla="*/ 4391 w 10000"/>
                <a:gd name="connsiteY72" fmla="*/ 7725 h 9810"/>
                <a:gd name="connsiteX73" fmla="*/ 3506 w 10000"/>
                <a:gd name="connsiteY73" fmla="*/ 8294 h 9810"/>
                <a:gd name="connsiteX74" fmla="*/ 2657 w 10000"/>
                <a:gd name="connsiteY74" fmla="*/ 8863 h 9810"/>
                <a:gd name="connsiteX75" fmla="*/ 1771 w 10000"/>
                <a:gd name="connsiteY75" fmla="*/ 9431 h 9810"/>
                <a:gd name="connsiteX76" fmla="*/ 1771 w 10000"/>
                <a:gd name="connsiteY76" fmla="*/ 9431 h 9810"/>
                <a:gd name="connsiteX0" fmla="*/ 1181 w 9410"/>
                <a:gd name="connsiteY0" fmla="*/ 9614 h 10000"/>
                <a:gd name="connsiteX1" fmla="*/ 591 w 9410"/>
                <a:gd name="connsiteY1" fmla="*/ 9807 h 10000"/>
                <a:gd name="connsiteX2" fmla="*/ 0 w 9410"/>
                <a:gd name="connsiteY2" fmla="*/ 10000 h 10000"/>
                <a:gd name="connsiteX3" fmla="*/ 0 w 9410"/>
                <a:gd name="connsiteY3" fmla="*/ 9421 h 10000"/>
                <a:gd name="connsiteX4" fmla="*/ 591 w 9410"/>
                <a:gd name="connsiteY4" fmla="*/ 9035 h 10000"/>
                <a:gd name="connsiteX5" fmla="*/ 1181 w 9410"/>
                <a:gd name="connsiteY5" fmla="*/ 8647 h 10000"/>
                <a:gd name="connsiteX6" fmla="*/ 2067 w 9410"/>
                <a:gd name="connsiteY6" fmla="*/ 8068 h 10000"/>
                <a:gd name="connsiteX7" fmla="*/ 2657 w 9410"/>
                <a:gd name="connsiteY7" fmla="*/ 7295 h 10000"/>
                <a:gd name="connsiteX8" fmla="*/ 3506 w 9410"/>
                <a:gd name="connsiteY8" fmla="*/ 6522 h 10000"/>
                <a:gd name="connsiteX9" fmla="*/ 4096 w 9410"/>
                <a:gd name="connsiteY9" fmla="*/ 5774 h 10000"/>
                <a:gd name="connsiteX10" fmla="*/ 4982 w 9410"/>
                <a:gd name="connsiteY10" fmla="*/ 5000 h 10000"/>
                <a:gd name="connsiteX11" fmla="*/ 5277 w 9410"/>
                <a:gd name="connsiteY11" fmla="*/ 4227 h 10000"/>
                <a:gd name="connsiteX12" fmla="*/ 5868 w 9410"/>
                <a:gd name="connsiteY12" fmla="*/ 3261 h 10000"/>
                <a:gd name="connsiteX13" fmla="*/ 6163 w 9410"/>
                <a:gd name="connsiteY13" fmla="*/ 2875 h 10000"/>
                <a:gd name="connsiteX14" fmla="*/ 6163 w 9410"/>
                <a:gd name="connsiteY14" fmla="*/ 2681 h 10000"/>
                <a:gd name="connsiteX15" fmla="*/ 6458 w 9410"/>
                <a:gd name="connsiteY15" fmla="*/ 2295 h 10000"/>
                <a:gd name="connsiteX16" fmla="*/ 6458 w 9410"/>
                <a:gd name="connsiteY16" fmla="*/ 2102 h 10000"/>
                <a:gd name="connsiteX17" fmla="*/ 6458 w 9410"/>
                <a:gd name="connsiteY17" fmla="*/ 1908 h 10000"/>
                <a:gd name="connsiteX18" fmla="*/ 6458 w 9410"/>
                <a:gd name="connsiteY18" fmla="*/ 1715 h 10000"/>
                <a:gd name="connsiteX19" fmla="*/ 6458 w 9410"/>
                <a:gd name="connsiteY19" fmla="*/ 1522 h 10000"/>
                <a:gd name="connsiteX20" fmla="*/ 6458 w 9410"/>
                <a:gd name="connsiteY20" fmla="*/ 1522 h 10000"/>
                <a:gd name="connsiteX21" fmla="*/ 6458 w 9410"/>
                <a:gd name="connsiteY21" fmla="*/ 1522 h 10000"/>
                <a:gd name="connsiteX22" fmla="*/ 5868 w 9410"/>
                <a:gd name="connsiteY22" fmla="*/ 1522 h 10000"/>
                <a:gd name="connsiteX23" fmla="*/ 5277 w 9410"/>
                <a:gd name="connsiteY23" fmla="*/ 1715 h 10000"/>
                <a:gd name="connsiteX24" fmla="*/ 4392 w 9410"/>
                <a:gd name="connsiteY24" fmla="*/ 1908 h 10000"/>
                <a:gd name="connsiteX25" fmla="*/ 3506 w 9410"/>
                <a:gd name="connsiteY25" fmla="*/ 2102 h 10000"/>
                <a:gd name="connsiteX26" fmla="*/ 2657 w 9410"/>
                <a:gd name="connsiteY26" fmla="*/ 2102 h 10000"/>
                <a:gd name="connsiteX27" fmla="*/ 2362 w 9410"/>
                <a:gd name="connsiteY27" fmla="*/ 2295 h 10000"/>
                <a:gd name="connsiteX28" fmla="*/ 2067 w 9410"/>
                <a:gd name="connsiteY28" fmla="*/ 2295 h 10000"/>
                <a:gd name="connsiteX29" fmla="*/ 1772 w 9410"/>
                <a:gd name="connsiteY29" fmla="*/ 2295 h 10000"/>
                <a:gd name="connsiteX30" fmla="*/ 1476 w 9410"/>
                <a:gd name="connsiteY30" fmla="*/ 2102 h 10000"/>
                <a:gd name="connsiteX31" fmla="*/ 1181 w 9410"/>
                <a:gd name="connsiteY31" fmla="*/ 2102 h 10000"/>
                <a:gd name="connsiteX32" fmla="*/ 591 w 9410"/>
                <a:gd name="connsiteY32" fmla="*/ 1715 h 10000"/>
                <a:gd name="connsiteX33" fmla="*/ 296 w 9410"/>
                <a:gd name="connsiteY33" fmla="*/ 1522 h 10000"/>
                <a:gd name="connsiteX34" fmla="*/ 0 w 9410"/>
                <a:gd name="connsiteY34" fmla="*/ 1328 h 10000"/>
                <a:gd name="connsiteX35" fmla="*/ 0 w 9410"/>
                <a:gd name="connsiteY35" fmla="*/ 1328 h 10000"/>
                <a:gd name="connsiteX36" fmla="*/ 296 w 9410"/>
                <a:gd name="connsiteY36" fmla="*/ 1159 h 10000"/>
                <a:gd name="connsiteX37" fmla="*/ 591 w 9410"/>
                <a:gd name="connsiteY37" fmla="*/ 1159 h 10000"/>
                <a:gd name="connsiteX38" fmla="*/ 1476 w 9410"/>
                <a:gd name="connsiteY38" fmla="*/ 1159 h 10000"/>
                <a:gd name="connsiteX39" fmla="*/ 1772 w 9410"/>
                <a:gd name="connsiteY39" fmla="*/ 1159 h 10000"/>
                <a:gd name="connsiteX40" fmla="*/ 2362 w 9410"/>
                <a:gd name="connsiteY40" fmla="*/ 1159 h 10000"/>
                <a:gd name="connsiteX41" fmla="*/ 3211 w 9410"/>
                <a:gd name="connsiteY41" fmla="*/ 1159 h 10000"/>
                <a:gd name="connsiteX42" fmla="*/ 4096 w 9410"/>
                <a:gd name="connsiteY42" fmla="*/ 966 h 10000"/>
                <a:gd name="connsiteX43" fmla="*/ 4982 w 9410"/>
                <a:gd name="connsiteY43" fmla="*/ 773 h 10000"/>
                <a:gd name="connsiteX44" fmla="*/ 5868 w 9410"/>
                <a:gd name="connsiteY44" fmla="*/ 773 h 10000"/>
                <a:gd name="connsiteX45" fmla="*/ 6458 w 9410"/>
                <a:gd name="connsiteY45" fmla="*/ 580 h 10000"/>
                <a:gd name="connsiteX46" fmla="*/ 6753 w 9410"/>
                <a:gd name="connsiteY46" fmla="*/ 386 h 10000"/>
                <a:gd name="connsiteX47" fmla="*/ 7048 w 9410"/>
                <a:gd name="connsiteY47" fmla="*/ 194 h 10000"/>
                <a:gd name="connsiteX48" fmla="*/ 7344 w 9410"/>
                <a:gd name="connsiteY48" fmla="*/ 0 h 10000"/>
                <a:gd name="connsiteX49" fmla="*/ 7639 w 9410"/>
                <a:gd name="connsiteY49" fmla="*/ 0 h 10000"/>
                <a:gd name="connsiteX50" fmla="*/ 7639 w 9410"/>
                <a:gd name="connsiteY50" fmla="*/ 194 h 10000"/>
                <a:gd name="connsiteX51" fmla="*/ 8229 w 9410"/>
                <a:gd name="connsiteY51" fmla="*/ 386 h 10000"/>
                <a:gd name="connsiteX52" fmla="*/ 8524 w 9410"/>
                <a:gd name="connsiteY52" fmla="*/ 386 h 10000"/>
                <a:gd name="connsiteX53" fmla="*/ 8820 w 9410"/>
                <a:gd name="connsiteY53" fmla="*/ 580 h 10000"/>
                <a:gd name="connsiteX54" fmla="*/ 9115 w 9410"/>
                <a:gd name="connsiteY54" fmla="*/ 773 h 10000"/>
                <a:gd name="connsiteX55" fmla="*/ 9410 w 9410"/>
                <a:gd name="connsiteY55" fmla="*/ 966 h 10000"/>
                <a:gd name="connsiteX56" fmla="*/ 9410 w 9410"/>
                <a:gd name="connsiteY56" fmla="*/ 1159 h 10000"/>
                <a:gd name="connsiteX57" fmla="*/ 9115 w 9410"/>
                <a:gd name="connsiteY57" fmla="*/ 1522 h 10000"/>
                <a:gd name="connsiteX58" fmla="*/ 9115 w 9410"/>
                <a:gd name="connsiteY58" fmla="*/ 1715 h 10000"/>
                <a:gd name="connsiteX59" fmla="*/ 8820 w 9410"/>
                <a:gd name="connsiteY59" fmla="*/ 1715 h 10000"/>
                <a:gd name="connsiteX60" fmla="*/ 8820 w 9410"/>
                <a:gd name="connsiteY60" fmla="*/ 1908 h 10000"/>
                <a:gd name="connsiteX61" fmla="*/ 8524 w 9410"/>
                <a:gd name="connsiteY61" fmla="*/ 2102 h 10000"/>
                <a:gd name="connsiteX62" fmla="*/ 8229 w 9410"/>
                <a:gd name="connsiteY62" fmla="*/ 2295 h 10000"/>
                <a:gd name="connsiteX63" fmla="*/ 8229 w 9410"/>
                <a:gd name="connsiteY63" fmla="*/ 2488 h 10000"/>
                <a:gd name="connsiteX64" fmla="*/ 7934 w 9410"/>
                <a:gd name="connsiteY64" fmla="*/ 2875 h 10000"/>
                <a:gd name="connsiteX65" fmla="*/ 7639 w 9410"/>
                <a:gd name="connsiteY65" fmla="*/ 3261 h 10000"/>
                <a:gd name="connsiteX66" fmla="*/ 7639 w 9410"/>
                <a:gd name="connsiteY66" fmla="*/ 3841 h 10000"/>
                <a:gd name="connsiteX67" fmla="*/ 7048 w 9410"/>
                <a:gd name="connsiteY67" fmla="*/ 4614 h 10000"/>
                <a:gd name="connsiteX68" fmla="*/ 6163 w 9410"/>
                <a:gd name="connsiteY68" fmla="*/ 5580 h 10000"/>
                <a:gd name="connsiteX69" fmla="*/ 5572 w 9410"/>
                <a:gd name="connsiteY69" fmla="*/ 6329 h 10000"/>
                <a:gd name="connsiteX70" fmla="*/ 4687 w 9410"/>
                <a:gd name="connsiteY70" fmla="*/ 7102 h 10000"/>
                <a:gd name="connsiteX71" fmla="*/ 3801 w 9410"/>
                <a:gd name="connsiteY71" fmla="*/ 7875 h 10000"/>
                <a:gd name="connsiteX72" fmla="*/ 2916 w 9410"/>
                <a:gd name="connsiteY72" fmla="*/ 8455 h 10000"/>
                <a:gd name="connsiteX73" fmla="*/ 2067 w 9410"/>
                <a:gd name="connsiteY73" fmla="*/ 9035 h 10000"/>
                <a:gd name="connsiteX74" fmla="*/ 1181 w 9410"/>
                <a:gd name="connsiteY74" fmla="*/ 9614 h 10000"/>
                <a:gd name="connsiteX75" fmla="*/ 1181 w 9410"/>
                <a:gd name="connsiteY75" fmla="*/ 9614 h 10000"/>
                <a:gd name="connsiteX0" fmla="*/ 1255 w 10000"/>
                <a:gd name="connsiteY0" fmla="*/ 9614 h 9807"/>
                <a:gd name="connsiteX1" fmla="*/ 628 w 10000"/>
                <a:gd name="connsiteY1" fmla="*/ 9807 h 9807"/>
                <a:gd name="connsiteX2" fmla="*/ 0 w 10000"/>
                <a:gd name="connsiteY2" fmla="*/ 9421 h 9807"/>
                <a:gd name="connsiteX3" fmla="*/ 628 w 10000"/>
                <a:gd name="connsiteY3" fmla="*/ 9035 h 9807"/>
                <a:gd name="connsiteX4" fmla="*/ 1255 w 10000"/>
                <a:gd name="connsiteY4" fmla="*/ 8647 h 9807"/>
                <a:gd name="connsiteX5" fmla="*/ 2197 w 10000"/>
                <a:gd name="connsiteY5" fmla="*/ 8068 h 9807"/>
                <a:gd name="connsiteX6" fmla="*/ 2824 w 10000"/>
                <a:gd name="connsiteY6" fmla="*/ 7295 h 9807"/>
                <a:gd name="connsiteX7" fmla="*/ 3726 w 10000"/>
                <a:gd name="connsiteY7" fmla="*/ 6522 h 9807"/>
                <a:gd name="connsiteX8" fmla="*/ 4353 w 10000"/>
                <a:gd name="connsiteY8" fmla="*/ 5774 h 9807"/>
                <a:gd name="connsiteX9" fmla="*/ 5294 w 10000"/>
                <a:gd name="connsiteY9" fmla="*/ 5000 h 9807"/>
                <a:gd name="connsiteX10" fmla="*/ 5608 w 10000"/>
                <a:gd name="connsiteY10" fmla="*/ 4227 h 9807"/>
                <a:gd name="connsiteX11" fmla="*/ 6236 w 10000"/>
                <a:gd name="connsiteY11" fmla="*/ 3261 h 9807"/>
                <a:gd name="connsiteX12" fmla="*/ 6549 w 10000"/>
                <a:gd name="connsiteY12" fmla="*/ 2875 h 9807"/>
                <a:gd name="connsiteX13" fmla="*/ 6549 w 10000"/>
                <a:gd name="connsiteY13" fmla="*/ 2681 h 9807"/>
                <a:gd name="connsiteX14" fmla="*/ 6863 w 10000"/>
                <a:gd name="connsiteY14" fmla="*/ 2295 h 9807"/>
                <a:gd name="connsiteX15" fmla="*/ 6863 w 10000"/>
                <a:gd name="connsiteY15" fmla="*/ 2102 h 9807"/>
                <a:gd name="connsiteX16" fmla="*/ 6863 w 10000"/>
                <a:gd name="connsiteY16" fmla="*/ 1908 h 9807"/>
                <a:gd name="connsiteX17" fmla="*/ 6863 w 10000"/>
                <a:gd name="connsiteY17" fmla="*/ 1715 h 9807"/>
                <a:gd name="connsiteX18" fmla="*/ 6863 w 10000"/>
                <a:gd name="connsiteY18" fmla="*/ 1522 h 9807"/>
                <a:gd name="connsiteX19" fmla="*/ 6863 w 10000"/>
                <a:gd name="connsiteY19" fmla="*/ 1522 h 9807"/>
                <a:gd name="connsiteX20" fmla="*/ 6863 w 10000"/>
                <a:gd name="connsiteY20" fmla="*/ 1522 h 9807"/>
                <a:gd name="connsiteX21" fmla="*/ 6236 w 10000"/>
                <a:gd name="connsiteY21" fmla="*/ 1522 h 9807"/>
                <a:gd name="connsiteX22" fmla="*/ 5608 w 10000"/>
                <a:gd name="connsiteY22" fmla="*/ 1715 h 9807"/>
                <a:gd name="connsiteX23" fmla="*/ 4667 w 10000"/>
                <a:gd name="connsiteY23" fmla="*/ 1908 h 9807"/>
                <a:gd name="connsiteX24" fmla="*/ 3726 w 10000"/>
                <a:gd name="connsiteY24" fmla="*/ 2102 h 9807"/>
                <a:gd name="connsiteX25" fmla="*/ 2824 w 10000"/>
                <a:gd name="connsiteY25" fmla="*/ 2102 h 9807"/>
                <a:gd name="connsiteX26" fmla="*/ 2510 w 10000"/>
                <a:gd name="connsiteY26" fmla="*/ 2295 h 9807"/>
                <a:gd name="connsiteX27" fmla="*/ 2197 w 10000"/>
                <a:gd name="connsiteY27" fmla="*/ 2295 h 9807"/>
                <a:gd name="connsiteX28" fmla="*/ 1883 w 10000"/>
                <a:gd name="connsiteY28" fmla="*/ 2295 h 9807"/>
                <a:gd name="connsiteX29" fmla="*/ 1569 w 10000"/>
                <a:gd name="connsiteY29" fmla="*/ 2102 h 9807"/>
                <a:gd name="connsiteX30" fmla="*/ 1255 w 10000"/>
                <a:gd name="connsiteY30" fmla="*/ 2102 h 9807"/>
                <a:gd name="connsiteX31" fmla="*/ 628 w 10000"/>
                <a:gd name="connsiteY31" fmla="*/ 1715 h 9807"/>
                <a:gd name="connsiteX32" fmla="*/ 315 w 10000"/>
                <a:gd name="connsiteY32" fmla="*/ 1522 h 9807"/>
                <a:gd name="connsiteX33" fmla="*/ 0 w 10000"/>
                <a:gd name="connsiteY33" fmla="*/ 1328 h 9807"/>
                <a:gd name="connsiteX34" fmla="*/ 0 w 10000"/>
                <a:gd name="connsiteY34" fmla="*/ 1328 h 9807"/>
                <a:gd name="connsiteX35" fmla="*/ 315 w 10000"/>
                <a:gd name="connsiteY35" fmla="*/ 1159 h 9807"/>
                <a:gd name="connsiteX36" fmla="*/ 628 w 10000"/>
                <a:gd name="connsiteY36" fmla="*/ 1159 h 9807"/>
                <a:gd name="connsiteX37" fmla="*/ 1569 w 10000"/>
                <a:gd name="connsiteY37" fmla="*/ 1159 h 9807"/>
                <a:gd name="connsiteX38" fmla="*/ 1883 w 10000"/>
                <a:gd name="connsiteY38" fmla="*/ 1159 h 9807"/>
                <a:gd name="connsiteX39" fmla="*/ 2510 w 10000"/>
                <a:gd name="connsiteY39" fmla="*/ 1159 h 9807"/>
                <a:gd name="connsiteX40" fmla="*/ 3412 w 10000"/>
                <a:gd name="connsiteY40" fmla="*/ 1159 h 9807"/>
                <a:gd name="connsiteX41" fmla="*/ 4353 w 10000"/>
                <a:gd name="connsiteY41" fmla="*/ 966 h 9807"/>
                <a:gd name="connsiteX42" fmla="*/ 5294 w 10000"/>
                <a:gd name="connsiteY42" fmla="*/ 773 h 9807"/>
                <a:gd name="connsiteX43" fmla="*/ 6236 w 10000"/>
                <a:gd name="connsiteY43" fmla="*/ 773 h 9807"/>
                <a:gd name="connsiteX44" fmla="*/ 6863 w 10000"/>
                <a:gd name="connsiteY44" fmla="*/ 580 h 9807"/>
                <a:gd name="connsiteX45" fmla="*/ 7176 w 10000"/>
                <a:gd name="connsiteY45" fmla="*/ 386 h 9807"/>
                <a:gd name="connsiteX46" fmla="*/ 7490 w 10000"/>
                <a:gd name="connsiteY46" fmla="*/ 194 h 9807"/>
                <a:gd name="connsiteX47" fmla="*/ 7804 w 10000"/>
                <a:gd name="connsiteY47" fmla="*/ 0 h 9807"/>
                <a:gd name="connsiteX48" fmla="*/ 8118 w 10000"/>
                <a:gd name="connsiteY48" fmla="*/ 0 h 9807"/>
                <a:gd name="connsiteX49" fmla="*/ 8118 w 10000"/>
                <a:gd name="connsiteY49" fmla="*/ 194 h 9807"/>
                <a:gd name="connsiteX50" fmla="*/ 8745 w 10000"/>
                <a:gd name="connsiteY50" fmla="*/ 386 h 9807"/>
                <a:gd name="connsiteX51" fmla="*/ 9058 w 10000"/>
                <a:gd name="connsiteY51" fmla="*/ 386 h 9807"/>
                <a:gd name="connsiteX52" fmla="*/ 9373 w 10000"/>
                <a:gd name="connsiteY52" fmla="*/ 580 h 9807"/>
                <a:gd name="connsiteX53" fmla="*/ 9687 w 10000"/>
                <a:gd name="connsiteY53" fmla="*/ 773 h 9807"/>
                <a:gd name="connsiteX54" fmla="*/ 10000 w 10000"/>
                <a:gd name="connsiteY54" fmla="*/ 966 h 9807"/>
                <a:gd name="connsiteX55" fmla="*/ 10000 w 10000"/>
                <a:gd name="connsiteY55" fmla="*/ 1159 h 9807"/>
                <a:gd name="connsiteX56" fmla="*/ 9687 w 10000"/>
                <a:gd name="connsiteY56" fmla="*/ 1522 h 9807"/>
                <a:gd name="connsiteX57" fmla="*/ 9687 w 10000"/>
                <a:gd name="connsiteY57" fmla="*/ 1715 h 9807"/>
                <a:gd name="connsiteX58" fmla="*/ 9373 w 10000"/>
                <a:gd name="connsiteY58" fmla="*/ 1715 h 9807"/>
                <a:gd name="connsiteX59" fmla="*/ 9373 w 10000"/>
                <a:gd name="connsiteY59" fmla="*/ 1908 h 9807"/>
                <a:gd name="connsiteX60" fmla="*/ 9058 w 10000"/>
                <a:gd name="connsiteY60" fmla="*/ 2102 h 9807"/>
                <a:gd name="connsiteX61" fmla="*/ 8745 w 10000"/>
                <a:gd name="connsiteY61" fmla="*/ 2295 h 9807"/>
                <a:gd name="connsiteX62" fmla="*/ 8745 w 10000"/>
                <a:gd name="connsiteY62" fmla="*/ 2488 h 9807"/>
                <a:gd name="connsiteX63" fmla="*/ 8431 w 10000"/>
                <a:gd name="connsiteY63" fmla="*/ 2875 h 9807"/>
                <a:gd name="connsiteX64" fmla="*/ 8118 w 10000"/>
                <a:gd name="connsiteY64" fmla="*/ 3261 h 9807"/>
                <a:gd name="connsiteX65" fmla="*/ 8118 w 10000"/>
                <a:gd name="connsiteY65" fmla="*/ 3841 h 9807"/>
                <a:gd name="connsiteX66" fmla="*/ 7490 w 10000"/>
                <a:gd name="connsiteY66" fmla="*/ 4614 h 9807"/>
                <a:gd name="connsiteX67" fmla="*/ 6549 w 10000"/>
                <a:gd name="connsiteY67" fmla="*/ 5580 h 9807"/>
                <a:gd name="connsiteX68" fmla="*/ 5921 w 10000"/>
                <a:gd name="connsiteY68" fmla="*/ 6329 h 9807"/>
                <a:gd name="connsiteX69" fmla="*/ 4981 w 10000"/>
                <a:gd name="connsiteY69" fmla="*/ 7102 h 9807"/>
                <a:gd name="connsiteX70" fmla="*/ 4039 w 10000"/>
                <a:gd name="connsiteY70" fmla="*/ 7875 h 9807"/>
                <a:gd name="connsiteX71" fmla="*/ 3099 w 10000"/>
                <a:gd name="connsiteY71" fmla="*/ 8455 h 9807"/>
                <a:gd name="connsiteX72" fmla="*/ 2197 w 10000"/>
                <a:gd name="connsiteY72" fmla="*/ 9035 h 9807"/>
                <a:gd name="connsiteX73" fmla="*/ 1255 w 10000"/>
                <a:gd name="connsiteY73" fmla="*/ 9614 h 9807"/>
                <a:gd name="connsiteX74" fmla="*/ 1255 w 10000"/>
                <a:gd name="connsiteY74" fmla="*/ 9614 h 9807"/>
                <a:gd name="connsiteX0" fmla="*/ 1255 w 10000"/>
                <a:gd name="connsiteY0" fmla="*/ 9803 h 10000"/>
                <a:gd name="connsiteX1" fmla="*/ 628 w 10000"/>
                <a:gd name="connsiteY1" fmla="*/ 10000 h 10000"/>
                <a:gd name="connsiteX2" fmla="*/ 628 w 10000"/>
                <a:gd name="connsiteY2" fmla="*/ 9213 h 10000"/>
                <a:gd name="connsiteX3" fmla="*/ 1255 w 10000"/>
                <a:gd name="connsiteY3" fmla="*/ 8817 h 10000"/>
                <a:gd name="connsiteX4" fmla="*/ 2197 w 10000"/>
                <a:gd name="connsiteY4" fmla="*/ 8227 h 10000"/>
                <a:gd name="connsiteX5" fmla="*/ 2824 w 10000"/>
                <a:gd name="connsiteY5" fmla="*/ 7439 h 10000"/>
                <a:gd name="connsiteX6" fmla="*/ 3726 w 10000"/>
                <a:gd name="connsiteY6" fmla="*/ 6650 h 10000"/>
                <a:gd name="connsiteX7" fmla="*/ 4353 w 10000"/>
                <a:gd name="connsiteY7" fmla="*/ 5888 h 10000"/>
                <a:gd name="connsiteX8" fmla="*/ 5294 w 10000"/>
                <a:gd name="connsiteY8" fmla="*/ 5098 h 10000"/>
                <a:gd name="connsiteX9" fmla="*/ 5608 w 10000"/>
                <a:gd name="connsiteY9" fmla="*/ 4310 h 10000"/>
                <a:gd name="connsiteX10" fmla="*/ 6236 w 10000"/>
                <a:gd name="connsiteY10" fmla="*/ 3325 h 10000"/>
                <a:gd name="connsiteX11" fmla="*/ 6549 w 10000"/>
                <a:gd name="connsiteY11" fmla="*/ 2932 h 10000"/>
                <a:gd name="connsiteX12" fmla="*/ 6549 w 10000"/>
                <a:gd name="connsiteY12" fmla="*/ 2734 h 10000"/>
                <a:gd name="connsiteX13" fmla="*/ 6863 w 10000"/>
                <a:gd name="connsiteY13" fmla="*/ 2340 h 10000"/>
                <a:gd name="connsiteX14" fmla="*/ 6863 w 10000"/>
                <a:gd name="connsiteY14" fmla="*/ 2143 h 10000"/>
                <a:gd name="connsiteX15" fmla="*/ 6863 w 10000"/>
                <a:gd name="connsiteY15" fmla="*/ 1946 h 10000"/>
                <a:gd name="connsiteX16" fmla="*/ 6863 w 10000"/>
                <a:gd name="connsiteY16" fmla="*/ 1749 h 10000"/>
                <a:gd name="connsiteX17" fmla="*/ 6863 w 10000"/>
                <a:gd name="connsiteY17" fmla="*/ 1552 h 10000"/>
                <a:gd name="connsiteX18" fmla="*/ 6863 w 10000"/>
                <a:gd name="connsiteY18" fmla="*/ 1552 h 10000"/>
                <a:gd name="connsiteX19" fmla="*/ 6863 w 10000"/>
                <a:gd name="connsiteY19" fmla="*/ 1552 h 10000"/>
                <a:gd name="connsiteX20" fmla="*/ 6236 w 10000"/>
                <a:gd name="connsiteY20" fmla="*/ 1552 h 10000"/>
                <a:gd name="connsiteX21" fmla="*/ 5608 w 10000"/>
                <a:gd name="connsiteY21" fmla="*/ 1749 h 10000"/>
                <a:gd name="connsiteX22" fmla="*/ 4667 w 10000"/>
                <a:gd name="connsiteY22" fmla="*/ 1946 h 10000"/>
                <a:gd name="connsiteX23" fmla="*/ 3726 w 10000"/>
                <a:gd name="connsiteY23" fmla="*/ 2143 h 10000"/>
                <a:gd name="connsiteX24" fmla="*/ 2824 w 10000"/>
                <a:gd name="connsiteY24" fmla="*/ 2143 h 10000"/>
                <a:gd name="connsiteX25" fmla="*/ 2510 w 10000"/>
                <a:gd name="connsiteY25" fmla="*/ 2340 h 10000"/>
                <a:gd name="connsiteX26" fmla="*/ 2197 w 10000"/>
                <a:gd name="connsiteY26" fmla="*/ 2340 h 10000"/>
                <a:gd name="connsiteX27" fmla="*/ 1883 w 10000"/>
                <a:gd name="connsiteY27" fmla="*/ 2340 h 10000"/>
                <a:gd name="connsiteX28" fmla="*/ 1569 w 10000"/>
                <a:gd name="connsiteY28" fmla="*/ 2143 h 10000"/>
                <a:gd name="connsiteX29" fmla="*/ 1255 w 10000"/>
                <a:gd name="connsiteY29" fmla="*/ 2143 h 10000"/>
                <a:gd name="connsiteX30" fmla="*/ 628 w 10000"/>
                <a:gd name="connsiteY30" fmla="*/ 1749 h 10000"/>
                <a:gd name="connsiteX31" fmla="*/ 315 w 10000"/>
                <a:gd name="connsiteY31" fmla="*/ 1552 h 10000"/>
                <a:gd name="connsiteX32" fmla="*/ 0 w 10000"/>
                <a:gd name="connsiteY32" fmla="*/ 1354 h 10000"/>
                <a:gd name="connsiteX33" fmla="*/ 0 w 10000"/>
                <a:gd name="connsiteY33" fmla="*/ 1354 h 10000"/>
                <a:gd name="connsiteX34" fmla="*/ 315 w 10000"/>
                <a:gd name="connsiteY34" fmla="*/ 1182 h 10000"/>
                <a:gd name="connsiteX35" fmla="*/ 628 w 10000"/>
                <a:gd name="connsiteY35" fmla="*/ 1182 h 10000"/>
                <a:gd name="connsiteX36" fmla="*/ 1569 w 10000"/>
                <a:gd name="connsiteY36" fmla="*/ 1182 h 10000"/>
                <a:gd name="connsiteX37" fmla="*/ 1883 w 10000"/>
                <a:gd name="connsiteY37" fmla="*/ 1182 h 10000"/>
                <a:gd name="connsiteX38" fmla="*/ 2510 w 10000"/>
                <a:gd name="connsiteY38" fmla="*/ 1182 h 10000"/>
                <a:gd name="connsiteX39" fmla="*/ 3412 w 10000"/>
                <a:gd name="connsiteY39" fmla="*/ 1182 h 10000"/>
                <a:gd name="connsiteX40" fmla="*/ 4353 w 10000"/>
                <a:gd name="connsiteY40" fmla="*/ 985 h 10000"/>
                <a:gd name="connsiteX41" fmla="*/ 5294 w 10000"/>
                <a:gd name="connsiteY41" fmla="*/ 788 h 10000"/>
                <a:gd name="connsiteX42" fmla="*/ 6236 w 10000"/>
                <a:gd name="connsiteY42" fmla="*/ 788 h 10000"/>
                <a:gd name="connsiteX43" fmla="*/ 6863 w 10000"/>
                <a:gd name="connsiteY43" fmla="*/ 591 h 10000"/>
                <a:gd name="connsiteX44" fmla="*/ 7176 w 10000"/>
                <a:gd name="connsiteY44" fmla="*/ 394 h 10000"/>
                <a:gd name="connsiteX45" fmla="*/ 7490 w 10000"/>
                <a:gd name="connsiteY45" fmla="*/ 198 h 10000"/>
                <a:gd name="connsiteX46" fmla="*/ 7804 w 10000"/>
                <a:gd name="connsiteY46" fmla="*/ 0 h 10000"/>
                <a:gd name="connsiteX47" fmla="*/ 8118 w 10000"/>
                <a:gd name="connsiteY47" fmla="*/ 0 h 10000"/>
                <a:gd name="connsiteX48" fmla="*/ 8118 w 10000"/>
                <a:gd name="connsiteY48" fmla="*/ 198 h 10000"/>
                <a:gd name="connsiteX49" fmla="*/ 8745 w 10000"/>
                <a:gd name="connsiteY49" fmla="*/ 394 h 10000"/>
                <a:gd name="connsiteX50" fmla="*/ 9058 w 10000"/>
                <a:gd name="connsiteY50" fmla="*/ 394 h 10000"/>
                <a:gd name="connsiteX51" fmla="*/ 9373 w 10000"/>
                <a:gd name="connsiteY51" fmla="*/ 591 h 10000"/>
                <a:gd name="connsiteX52" fmla="*/ 9687 w 10000"/>
                <a:gd name="connsiteY52" fmla="*/ 788 h 10000"/>
                <a:gd name="connsiteX53" fmla="*/ 10000 w 10000"/>
                <a:gd name="connsiteY53" fmla="*/ 985 h 10000"/>
                <a:gd name="connsiteX54" fmla="*/ 10000 w 10000"/>
                <a:gd name="connsiteY54" fmla="*/ 1182 h 10000"/>
                <a:gd name="connsiteX55" fmla="*/ 9687 w 10000"/>
                <a:gd name="connsiteY55" fmla="*/ 1552 h 10000"/>
                <a:gd name="connsiteX56" fmla="*/ 9687 w 10000"/>
                <a:gd name="connsiteY56" fmla="*/ 1749 h 10000"/>
                <a:gd name="connsiteX57" fmla="*/ 9373 w 10000"/>
                <a:gd name="connsiteY57" fmla="*/ 1749 h 10000"/>
                <a:gd name="connsiteX58" fmla="*/ 9373 w 10000"/>
                <a:gd name="connsiteY58" fmla="*/ 1946 h 10000"/>
                <a:gd name="connsiteX59" fmla="*/ 9058 w 10000"/>
                <a:gd name="connsiteY59" fmla="*/ 2143 h 10000"/>
                <a:gd name="connsiteX60" fmla="*/ 8745 w 10000"/>
                <a:gd name="connsiteY60" fmla="*/ 2340 h 10000"/>
                <a:gd name="connsiteX61" fmla="*/ 8745 w 10000"/>
                <a:gd name="connsiteY61" fmla="*/ 2537 h 10000"/>
                <a:gd name="connsiteX62" fmla="*/ 8431 w 10000"/>
                <a:gd name="connsiteY62" fmla="*/ 2932 h 10000"/>
                <a:gd name="connsiteX63" fmla="*/ 8118 w 10000"/>
                <a:gd name="connsiteY63" fmla="*/ 3325 h 10000"/>
                <a:gd name="connsiteX64" fmla="*/ 8118 w 10000"/>
                <a:gd name="connsiteY64" fmla="*/ 3917 h 10000"/>
                <a:gd name="connsiteX65" fmla="*/ 7490 w 10000"/>
                <a:gd name="connsiteY65" fmla="*/ 4705 h 10000"/>
                <a:gd name="connsiteX66" fmla="*/ 6549 w 10000"/>
                <a:gd name="connsiteY66" fmla="*/ 5690 h 10000"/>
                <a:gd name="connsiteX67" fmla="*/ 5921 w 10000"/>
                <a:gd name="connsiteY67" fmla="*/ 6454 h 10000"/>
                <a:gd name="connsiteX68" fmla="*/ 4981 w 10000"/>
                <a:gd name="connsiteY68" fmla="*/ 7242 h 10000"/>
                <a:gd name="connsiteX69" fmla="*/ 4039 w 10000"/>
                <a:gd name="connsiteY69" fmla="*/ 8030 h 10000"/>
                <a:gd name="connsiteX70" fmla="*/ 3099 w 10000"/>
                <a:gd name="connsiteY70" fmla="*/ 8621 h 10000"/>
                <a:gd name="connsiteX71" fmla="*/ 2197 w 10000"/>
                <a:gd name="connsiteY71" fmla="*/ 9213 h 10000"/>
                <a:gd name="connsiteX72" fmla="*/ 1255 w 10000"/>
                <a:gd name="connsiteY72" fmla="*/ 9803 h 10000"/>
                <a:gd name="connsiteX73" fmla="*/ 1255 w 10000"/>
                <a:gd name="connsiteY73" fmla="*/ 9803 h 10000"/>
                <a:gd name="connsiteX0" fmla="*/ 1255 w 10000"/>
                <a:gd name="connsiteY0" fmla="*/ 9803 h 9803"/>
                <a:gd name="connsiteX1" fmla="*/ 628 w 10000"/>
                <a:gd name="connsiteY1" fmla="*/ 9213 h 9803"/>
                <a:gd name="connsiteX2" fmla="*/ 1255 w 10000"/>
                <a:gd name="connsiteY2" fmla="*/ 8817 h 9803"/>
                <a:gd name="connsiteX3" fmla="*/ 2197 w 10000"/>
                <a:gd name="connsiteY3" fmla="*/ 8227 h 9803"/>
                <a:gd name="connsiteX4" fmla="*/ 2824 w 10000"/>
                <a:gd name="connsiteY4" fmla="*/ 7439 h 9803"/>
                <a:gd name="connsiteX5" fmla="*/ 3726 w 10000"/>
                <a:gd name="connsiteY5" fmla="*/ 6650 h 9803"/>
                <a:gd name="connsiteX6" fmla="*/ 4353 w 10000"/>
                <a:gd name="connsiteY6" fmla="*/ 5888 h 9803"/>
                <a:gd name="connsiteX7" fmla="*/ 5294 w 10000"/>
                <a:gd name="connsiteY7" fmla="*/ 5098 h 9803"/>
                <a:gd name="connsiteX8" fmla="*/ 5608 w 10000"/>
                <a:gd name="connsiteY8" fmla="*/ 4310 h 9803"/>
                <a:gd name="connsiteX9" fmla="*/ 6236 w 10000"/>
                <a:gd name="connsiteY9" fmla="*/ 3325 h 9803"/>
                <a:gd name="connsiteX10" fmla="*/ 6549 w 10000"/>
                <a:gd name="connsiteY10" fmla="*/ 2932 h 9803"/>
                <a:gd name="connsiteX11" fmla="*/ 6549 w 10000"/>
                <a:gd name="connsiteY11" fmla="*/ 2734 h 9803"/>
                <a:gd name="connsiteX12" fmla="*/ 6863 w 10000"/>
                <a:gd name="connsiteY12" fmla="*/ 2340 h 9803"/>
                <a:gd name="connsiteX13" fmla="*/ 6863 w 10000"/>
                <a:gd name="connsiteY13" fmla="*/ 2143 h 9803"/>
                <a:gd name="connsiteX14" fmla="*/ 6863 w 10000"/>
                <a:gd name="connsiteY14" fmla="*/ 1946 h 9803"/>
                <a:gd name="connsiteX15" fmla="*/ 6863 w 10000"/>
                <a:gd name="connsiteY15" fmla="*/ 1749 h 9803"/>
                <a:gd name="connsiteX16" fmla="*/ 6863 w 10000"/>
                <a:gd name="connsiteY16" fmla="*/ 1552 h 9803"/>
                <a:gd name="connsiteX17" fmla="*/ 6863 w 10000"/>
                <a:gd name="connsiteY17" fmla="*/ 1552 h 9803"/>
                <a:gd name="connsiteX18" fmla="*/ 6863 w 10000"/>
                <a:gd name="connsiteY18" fmla="*/ 1552 h 9803"/>
                <a:gd name="connsiteX19" fmla="*/ 6236 w 10000"/>
                <a:gd name="connsiteY19" fmla="*/ 1552 h 9803"/>
                <a:gd name="connsiteX20" fmla="*/ 5608 w 10000"/>
                <a:gd name="connsiteY20" fmla="*/ 1749 h 9803"/>
                <a:gd name="connsiteX21" fmla="*/ 4667 w 10000"/>
                <a:gd name="connsiteY21" fmla="*/ 1946 h 9803"/>
                <a:gd name="connsiteX22" fmla="*/ 3726 w 10000"/>
                <a:gd name="connsiteY22" fmla="*/ 2143 h 9803"/>
                <a:gd name="connsiteX23" fmla="*/ 2824 w 10000"/>
                <a:gd name="connsiteY23" fmla="*/ 2143 h 9803"/>
                <a:gd name="connsiteX24" fmla="*/ 2510 w 10000"/>
                <a:gd name="connsiteY24" fmla="*/ 2340 h 9803"/>
                <a:gd name="connsiteX25" fmla="*/ 2197 w 10000"/>
                <a:gd name="connsiteY25" fmla="*/ 2340 h 9803"/>
                <a:gd name="connsiteX26" fmla="*/ 1883 w 10000"/>
                <a:gd name="connsiteY26" fmla="*/ 2340 h 9803"/>
                <a:gd name="connsiteX27" fmla="*/ 1569 w 10000"/>
                <a:gd name="connsiteY27" fmla="*/ 2143 h 9803"/>
                <a:gd name="connsiteX28" fmla="*/ 1255 w 10000"/>
                <a:gd name="connsiteY28" fmla="*/ 2143 h 9803"/>
                <a:gd name="connsiteX29" fmla="*/ 628 w 10000"/>
                <a:gd name="connsiteY29" fmla="*/ 1749 h 9803"/>
                <a:gd name="connsiteX30" fmla="*/ 315 w 10000"/>
                <a:gd name="connsiteY30" fmla="*/ 1552 h 9803"/>
                <a:gd name="connsiteX31" fmla="*/ 0 w 10000"/>
                <a:gd name="connsiteY31" fmla="*/ 1354 h 9803"/>
                <a:gd name="connsiteX32" fmla="*/ 0 w 10000"/>
                <a:gd name="connsiteY32" fmla="*/ 1354 h 9803"/>
                <a:gd name="connsiteX33" fmla="*/ 315 w 10000"/>
                <a:gd name="connsiteY33" fmla="*/ 1182 h 9803"/>
                <a:gd name="connsiteX34" fmla="*/ 628 w 10000"/>
                <a:gd name="connsiteY34" fmla="*/ 1182 h 9803"/>
                <a:gd name="connsiteX35" fmla="*/ 1569 w 10000"/>
                <a:gd name="connsiteY35" fmla="*/ 1182 h 9803"/>
                <a:gd name="connsiteX36" fmla="*/ 1883 w 10000"/>
                <a:gd name="connsiteY36" fmla="*/ 1182 h 9803"/>
                <a:gd name="connsiteX37" fmla="*/ 2510 w 10000"/>
                <a:gd name="connsiteY37" fmla="*/ 1182 h 9803"/>
                <a:gd name="connsiteX38" fmla="*/ 3412 w 10000"/>
                <a:gd name="connsiteY38" fmla="*/ 1182 h 9803"/>
                <a:gd name="connsiteX39" fmla="*/ 4353 w 10000"/>
                <a:gd name="connsiteY39" fmla="*/ 985 h 9803"/>
                <a:gd name="connsiteX40" fmla="*/ 5294 w 10000"/>
                <a:gd name="connsiteY40" fmla="*/ 788 h 9803"/>
                <a:gd name="connsiteX41" fmla="*/ 6236 w 10000"/>
                <a:gd name="connsiteY41" fmla="*/ 788 h 9803"/>
                <a:gd name="connsiteX42" fmla="*/ 6863 w 10000"/>
                <a:gd name="connsiteY42" fmla="*/ 591 h 9803"/>
                <a:gd name="connsiteX43" fmla="*/ 7176 w 10000"/>
                <a:gd name="connsiteY43" fmla="*/ 394 h 9803"/>
                <a:gd name="connsiteX44" fmla="*/ 7490 w 10000"/>
                <a:gd name="connsiteY44" fmla="*/ 198 h 9803"/>
                <a:gd name="connsiteX45" fmla="*/ 7804 w 10000"/>
                <a:gd name="connsiteY45" fmla="*/ 0 h 9803"/>
                <a:gd name="connsiteX46" fmla="*/ 8118 w 10000"/>
                <a:gd name="connsiteY46" fmla="*/ 0 h 9803"/>
                <a:gd name="connsiteX47" fmla="*/ 8118 w 10000"/>
                <a:gd name="connsiteY47" fmla="*/ 198 h 9803"/>
                <a:gd name="connsiteX48" fmla="*/ 8745 w 10000"/>
                <a:gd name="connsiteY48" fmla="*/ 394 h 9803"/>
                <a:gd name="connsiteX49" fmla="*/ 9058 w 10000"/>
                <a:gd name="connsiteY49" fmla="*/ 394 h 9803"/>
                <a:gd name="connsiteX50" fmla="*/ 9373 w 10000"/>
                <a:gd name="connsiteY50" fmla="*/ 591 h 9803"/>
                <a:gd name="connsiteX51" fmla="*/ 9687 w 10000"/>
                <a:gd name="connsiteY51" fmla="*/ 788 h 9803"/>
                <a:gd name="connsiteX52" fmla="*/ 10000 w 10000"/>
                <a:gd name="connsiteY52" fmla="*/ 985 h 9803"/>
                <a:gd name="connsiteX53" fmla="*/ 10000 w 10000"/>
                <a:gd name="connsiteY53" fmla="*/ 1182 h 9803"/>
                <a:gd name="connsiteX54" fmla="*/ 9687 w 10000"/>
                <a:gd name="connsiteY54" fmla="*/ 1552 h 9803"/>
                <a:gd name="connsiteX55" fmla="*/ 9687 w 10000"/>
                <a:gd name="connsiteY55" fmla="*/ 1749 h 9803"/>
                <a:gd name="connsiteX56" fmla="*/ 9373 w 10000"/>
                <a:gd name="connsiteY56" fmla="*/ 1749 h 9803"/>
                <a:gd name="connsiteX57" fmla="*/ 9373 w 10000"/>
                <a:gd name="connsiteY57" fmla="*/ 1946 h 9803"/>
                <a:gd name="connsiteX58" fmla="*/ 9058 w 10000"/>
                <a:gd name="connsiteY58" fmla="*/ 2143 h 9803"/>
                <a:gd name="connsiteX59" fmla="*/ 8745 w 10000"/>
                <a:gd name="connsiteY59" fmla="*/ 2340 h 9803"/>
                <a:gd name="connsiteX60" fmla="*/ 8745 w 10000"/>
                <a:gd name="connsiteY60" fmla="*/ 2537 h 9803"/>
                <a:gd name="connsiteX61" fmla="*/ 8431 w 10000"/>
                <a:gd name="connsiteY61" fmla="*/ 2932 h 9803"/>
                <a:gd name="connsiteX62" fmla="*/ 8118 w 10000"/>
                <a:gd name="connsiteY62" fmla="*/ 3325 h 9803"/>
                <a:gd name="connsiteX63" fmla="*/ 8118 w 10000"/>
                <a:gd name="connsiteY63" fmla="*/ 3917 h 9803"/>
                <a:gd name="connsiteX64" fmla="*/ 7490 w 10000"/>
                <a:gd name="connsiteY64" fmla="*/ 4705 h 9803"/>
                <a:gd name="connsiteX65" fmla="*/ 6549 w 10000"/>
                <a:gd name="connsiteY65" fmla="*/ 5690 h 9803"/>
                <a:gd name="connsiteX66" fmla="*/ 5921 w 10000"/>
                <a:gd name="connsiteY66" fmla="*/ 6454 h 9803"/>
                <a:gd name="connsiteX67" fmla="*/ 4981 w 10000"/>
                <a:gd name="connsiteY67" fmla="*/ 7242 h 9803"/>
                <a:gd name="connsiteX68" fmla="*/ 4039 w 10000"/>
                <a:gd name="connsiteY68" fmla="*/ 8030 h 9803"/>
                <a:gd name="connsiteX69" fmla="*/ 3099 w 10000"/>
                <a:gd name="connsiteY69" fmla="*/ 8621 h 9803"/>
                <a:gd name="connsiteX70" fmla="*/ 2197 w 10000"/>
                <a:gd name="connsiteY70" fmla="*/ 9213 h 9803"/>
                <a:gd name="connsiteX71" fmla="*/ 1255 w 10000"/>
                <a:gd name="connsiteY71" fmla="*/ 9803 h 9803"/>
                <a:gd name="connsiteX72" fmla="*/ 1255 w 10000"/>
                <a:gd name="connsiteY72" fmla="*/ 9803 h 9803"/>
                <a:gd name="connsiteX0" fmla="*/ 1255 w 10000"/>
                <a:gd name="connsiteY0" fmla="*/ 10000 h 10000"/>
                <a:gd name="connsiteX1" fmla="*/ 628 w 10000"/>
                <a:gd name="connsiteY1" fmla="*/ 9398 h 10000"/>
                <a:gd name="connsiteX2" fmla="*/ 1255 w 10000"/>
                <a:gd name="connsiteY2" fmla="*/ 8994 h 10000"/>
                <a:gd name="connsiteX3" fmla="*/ 2197 w 10000"/>
                <a:gd name="connsiteY3" fmla="*/ 8392 h 10000"/>
                <a:gd name="connsiteX4" fmla="*/ 2824 w 10000"/>
                <a:gd name="connsiteY4" fmla="*/ 7588 h 10000"/>
                <a:gd name="connsiteX5" fmla="*/ 3726 w 10000"/>
                <a:gd name="connsiteY5" fmla="*/ 6784 h 10000"/>
                <a:gd name="connsiteX6" fmla="*/ 4353 w 10000"/>
                <a:gd name="connsiteY6" fmla="*/ 6006 h 10000"/>
                <a:gd name="connsiteX7" fmla="*/ 5294 w 10000"/>
                <a:gd name="connsiteY7" fmla="*/ 5200 h 10000"/>
                <a:gd name="connsiteX8" fmla="*/ 5608 w 10000"/>
                <a:gd name="connsiteY8" fmla="*/ 4397 h 10000"/>
                <a:gd name="connsiteX9" fmla="*/ 6236 w 10000"/>
                <a:gd name="connsiteY9" fmla="*/ 3392 h 10000"/>
                <a:gd name="connsiteX10" fmla="*/ 6549 w 10000"/>
                <a:gd name="connsiteY10" fmla="*/ 2991 h 10000"/>
                <a:gd name="connsiteX11" fmla="*/ 6549 w 10000"/>
                <a:gd name="connsiteY11" fmla="*/ 2789 h 10000"/>
                <a:gd name="connsiteX12" fmla="*/ 6863 w 10000"/>
                <a:gd name="connsiteY12" fmla="*/ 2387 h 10000"/>
                <a:gd name="connsiteX13" fmla="*/ 6863 w 10000"/>
                <a:gd name="connsiteY13" fmla="*/ 2186 h 10000"/>
                <a:gd name="connsiteX14" fmla="*/ 6863 w 10000"/>
                <a:gd name="connsiteY14" fmla="*/ 1985 h 10000"/>
                <a:gd name="connsiteX15" fmla="*/ 6863 w 10000"/>
                <a:gd name="connsiteY15" fmla="*/ 1784 h 10000"/>
                <a:gd name="connsiteX16" fmla="*/ 6863 w 10000"/>
                <a:gd name="connsiteY16" fmla="*/ 1583 h 10000"/>
                <a:gd name="connsiteX17" fmla="*/ 6863 w 10000"/>
                <a:gd name="connsiteY17" fmla="*/ 1583 h 10000"/>
                <a:gd name="connsiteX18" fmla="*/ 6863 w 10000"/>
                <a:gd name="connsiteY18" fmla="*/ 1583 h 10000"/>
                <a:gd name="connsiteX19" fmla="*/ 6236 w 10000"/>
                <a:gd name="connsiteY19" fmla="*/ 1583 h 10000"/>
                <a:gd name="connsiteX20" fmla="*/ 5608 w 10000"/>
                <a:gd name="connsiteY20" fmla="*/ 1784 h 10000"/>
                <a:gd name="connsiteX21" fmla="*/ 4667 w 10000"/>
                <a:gd name="connsiteY21" fmla="*/ 1985 h 10000"/>
                <a:gd name="connsiteX22" fmla="*/ 3726 w 10000"/>
                <a:gd name="connsiteY22" fmla="*/ 2186 h 10000"/>
                <a:gd name="connsiteX23" fmla="*/ 2824 w 10000"/>
                <a:gd name="connsiteY23" fmla="*/ 2186 h 10000"/>
                <a:gd name="connsiteX24" fmla="*/ 2510 w 10000"/>
                <a:gd name="connsiteY24" fmla="*/ 2387 h 10000"/>
                <a:gd name="connsiteX25" fmla="*/ 2197 w 10000"/>
                <a:gd name="connsiteY25" fmla="*/ 2387 h 10000"/>
                <a:gd name="connsiteX26" fmla="*/ 1883 w 10000"/>
                <a:gd name="connsiteY26" fmla="*/ 2387 h 10000"/>
                <a:gd name="connsiteX27" fmla="*/ 1569 w 10000"/>
                <a:gd name="connsiteY27" fmla="*/ 2186 h 10000"/>
                <a:gd name="connsiteX28" fmla="*/ 1255 w 10000"/>
                <a:gd name="connsiteY28" fmla="*/ 2186 h 10000"/>
                <a:gd name="connsiteX29" fmla="*/ 628 w 10000"/>
                <a:gd name="connsiteY29" fmla="*/ 1784 h 10000"/>
                <a:gd name="connsiteX30" fmla="*/ 315 w 10000"/>
                <a:gd name="connsiteY30" fmla="*/ 1583 h 10000"/>
                <a:gd name="connsiteX31" fmla="*/ 0 w 10000"/>
                <a:gd name="connsiteY31" fmla="*/ 1381 h 10000"/>
                <a:gd name="connsiteX32" fmla="*/ 0 w 10000"/>
                <a:gd name="connsiteY32" fmla="*/ 1381 h 10000"/>
                <a:gd name="connsiteX33" fmla="*/ 315 w 10000"/>
                <a:gd name="connsiteY33" fmla="*/ 1206 h 10000"/>
                <a:gd name="connsiteX34" fmla="*/ 628 w 10000"/>
                <a:gd name="connsiteY34" fmla="*/ 1206 h 10000"/>
                <a:gd name="connsiteX35" fmla="*/ 1569 w 10000"/>
                <a:gd name="connsiteY35" fmla="*/ 1206 h 10000"/>
                <a:gd name="connsiteX36" fmla="*/ 1883 w 10000"/>
                <a:gd name="connsiteY36" fmla="*/ 1206 h 10000"/>
                <a:gd name="connsiteX37" fmla="*/ 2510 w 10000"/>
                <a:gd name="connsiteY37" fmla="*/ 1206 h 10000"/>
                <a:gd name="connsiteX38" fmla="*/ 3412 w 10000"/>
                <a:gd name="connsiteY38" fmla="*/ 1206 h 10000"/>
                <a:gd name="connsiteX39" fmla="*/ 4353 w 10000"/>
                <a:gd name="connsiteY39" fmla="*/ 1005 h 10000"/>
                <a:gd name="connsiteX40" fmla="*/ 5294 w 10000"/>
                <a:gd name="connsiteY40" fmla="*/ 804 h 10000"/>
                <a:gd name="connsiteX41" fmla="*/ 6236 w 10000"/>
                <a:gd name="connsiteY41" fmla="*/ 804 h 10000"/>
                <a:gd name="connsiteX42" fmla="*/ 6863 w 10000"/>
                <a:gd name="connsiteY42" fmla="*/ 603 h 10000"/>
                <a:gd name="connsiteX43" fmla="*/ 7176 w 10000"/>
                <a:gd name="connsiteY43" fmla="*/ 402 h 10000"/>
                <a:gd name="connsiteX44" fmla="*/ 7490 w 10000"/>
                <a:gd name="connsiteY44" fmla="*/ 202 h 10000"/>
                <a:gd name="connsiteX45" fmla="*/ 7804 w 10000"/>
                <a:gd name="connsiteY45" fmla="*/ 0 h 10000"/>
                <a:gd name="connsiteX46" fmla="*/ 8118 w 10000"/>
                <a:gd name="connsiteY46" fmla="*/ 0 h 10000"/>
                <a:gd name="connsiteX47" fmla="*/ 8118 w 10000"/>
                <a:gd name="connsiteY47" fmla="*/ 202 h 10000"/>
                <a:gd name="connsiteX48" fmla="*/ 8745 w 10000"/>
                <a:gd name="connsiteY48" fmla="*/ 402 h 10000"/>
                <a:gd name="connsiteX49" fmla="*/ 9058 w 10000"/>
                <a:gd name="connsiteY49" fmla="*/ 402 h 10000"/>
                <a:gd name="connsiteX50" fmla="*/ 9373 w 10000"/>
                <a:gd name="connsiteY50" fmla="*/ 603 h 10000"/>
                <a:gd name="connsiteX51" fmla="*/ 9687 w 10000"/>
                <a:gd name="connsiteY51" fmla="*/ 804 h 10000"/>
                <a:gd name="connsiteX52" fmla="*/ 10000 w 10000"/>
                <a:gd name="connsiteY52" fmla="*/ 1005 h 10000"/>
                <a:gd name="connsiteX53" fmla="*/ 10000 w 10000"/>
                <a:gd name="connsiteY53" fmla="*/ 1206 h 10000"/>
                <a:gd name="connsiteX54" fmla="*/ 9687 w 10000"/>
                <a:gd name="connsiteY54" fmla="*/ 1583 h 10000"/>
                <a:gd name="connsiteX55" fmla="*/ 9687 w 10000"/>
                <a:gd name="connsiteY55" fmla="*/ 1784 h 10000"/>
                <a:gd name="connsiteX56" fmla="*/ 9373 w 10000"/>
                <a:gd name="connsiteY56" fmla="*/ 1784 h 10000"/>
                <a:gd name="connsiteX57" fmla="*/ 9373 w 10000"/>
                <a:gd name="connsiteY57" fmla="*/ 1985 h 10000"/>
                <a:gd name="connsiteX58" fmla="*/ 9058 w 10000"/>
                <a:gd name="connsiteY58" fmla="*/ 2186 h 10000"/>
                <a:gd name="connsiteX59" fmla="*/ 8745 w 10000"/>
                <a:gd name="connsiteY59" fmla="*/ 2387 h 10000"/>
                <a:gd name="connsiteX60" fmla="*/ 8745 w 10000"/>
                <a:gd name="connsiteY60" fmla="*/ 2588 h 10000"/>
                <a:gd name="connsiteX61" fmla="*/ 8431 w 10000"/>
                <a:gd name="connsiteY61" fmla="*/ 2991 h 10000"/>
                <a:gd name="connsiteX62" fmla="*/ 8118 w 10000"/>
                <a:gd name="connsiteY62" fmla="*/ 3392 h 10000"/>
                <a:gd name="connsiteX63" fmla="*/ 8118 w 10000"/>
                <a:gd name="connsiteY63" fmla="*/ 3996 h 10000"/>
                <a:gd name="connsiteX64" fmla="*/ 7490 w 10000"/>
                <a:gd name="connsiteY64" fmla="*/ 4800 h 10000"/>
                <a:gd name="connsiteX65" fmla="*/ 6549 w 10000"/>
                <a:gd name="connsiteY65" fmla="*/ 5804 h 10000"/>
                <a:gd name="connsiteX66" fmla="*/ 5921 w 10000"/>
                <a:gd name="connsiteY66" fmla="*/ 6584 h 10000"/>
                <a:gd name="connsiteX67" fmla="*/ 4981 w 10000"/>
                <a:gd name="connsiteY67" fmla="*/ 7388 h 10000"/>
                <a:gd name="connsiteX68" fmla="*/ 4039 w 10000"/>
                <a:gd name="connsiteY68" fmla="*/ 8191 h 10000"/>
                <a:gd name="connsiteX69" fmla="*/ 3099 w 10000"/>
                <a:gd name="connsiteY69" fmla="*/ 8794 h 10000"/>
                <a:gd name="connsiteX70" fmla="*/ 2197 w 10000"/>
                <a:gd name="connsiteY70" fmla="*/ 9398 h 10000"/>
                <a:gd name="connsiteX71" fmla="*/ 1255 w 10000"/>
                <a:gd name="connsiteY71" fmla="*/ 10000 h 10000"/>
                <a:gd name="connsiteX0" fmla="*/ 1255 w 10000"/>
                <a:gd name="connsiteY0" fmla="*/ 10000 h 10000"/>
                <a:gd name="connsiteX1" fmla="*/ 1255 w 10000"/>
                <a:gd name="connsiteY1" fmla="*/ 8994 h 10000"/>
                <a:gd name="connsiteX2" fmla="*/ 2197 w 10000"/>
                <a:gd name="connsiteY2" fmla="*/ 8392 h 10000"/>
                <a:gd name="connsiteX3" fmla="*/ 2824 w 10000"/>
                <a:gd name="connsiteY3" fmla="*/ 7588 h 10000"/>
                <a:gd name="connsiteX4" fmla="*/ 3726 w 10000"/>
                <a:gd name="connsiteY4" fmla="*/ 6784 h 10000"/>
                <a:gd name="connsiteX5" fmla="*/ 4353 w 10000"/>
                <a:gd name="connsiteY5" fmla="*/ 6006 h 10000"/>
                <a:gd name="connsiteX6" fmla="*/ 5294 w 10000"/>
                <a:gd name="connsiteY6" fmla="*/ 5200 h 10000"/>
                <a:gd name="connsiteX7" fmla="*/ 5608 w 10000"/>
                <a:gd name="connsiteY7" fmla="*/ 4397 h 10000"/>
                <a:gd name="connsiteX8" fmla="*/ 6236 w 10000"/>
                <a:gd name="connsiteY8" fmla="*/ 3392 h 10000"/>
                <a:gd name="connsiteX9" fmla="*/ 6549 w 10000"/>
                <a:gd name="connsiteY9" fmla="*/ 2991 h 10000"/>
                <a:gd name="connsiteX10" fmla="*/ 6549 w 10000"/>
                <a:gd name="connsiteY10" fmla="*/ 2789 h 10000"/>
                <a:gd name="connsiteX11" fmla="*/ 6863 w 10000"/>
                <a:gd name="connsiteY11" fmla="*/ 2387 h 10000"/>
                <a:gd name="connsiteX12" fmla="*/ 6863 w 10000"/>
                <a:gd name="connsiteY12" fmla="*/ 2186 h 10000"/>
                <a:gd name="connsiteX13" fmla="*/ 6863 w 10000"/>
                <a:gd name="connsiteY13" fmla="*/ 1985 h 10000"/>
                <a:gd name="connsiteX14" fmla="*/ 6863 w 10000"/>
                <a:gd name="connsiteY14" fmla="*/ 1784 h 10000"/>
                <a:gd name="connsiteX15" fmla="*/ 6863 w 10000"/>
                <a:gd name="connsiteY15" fmla="*/ 1583 h 10000"/>
                <a:gd name="connsiteX16" fmla="*/ 6863 w 10000"/>
                <a:gd name="connsiteY16" fmla="*/ 1583 h 10000"/>
                <a:gd name="connsiteX17" fmla="*/ 6863 w 10000"/>
                <a:gd name="connsiteY17" fmla="*/ 1583 h 10000"/>
                <a:gd name="connsiteX18" fmla="*/ 6236 w 10000"/>
                <a:gd name="connsiteY18" fmla="*/ 1583 h 10000"/>
                <a:gd name="connsiteX19" fmla="*/ 5608 w 10000"/>
                <a:gd name="connsiteY19" fmla="*/ 1784 h 10000"/>
                <a:gd name="connsiteX20" fmla="*/ 4667 w 10000"/>
                <a:gd name="connsiteY20" fmla="*/ 1985 h 10000"/>
                <a:gd name="connsiteX21" fmla="*/ 3726 w 10000"/>
                <a:gd name="connsiteY21" fmla="*/ 2186 h 10000"/>
                <a:gd name="connsiteX22" fmla="*/ 2824 w 10000"/>
                <a:gd name="connsiteY22" fmla="*/ 2186 h 10000"/>
                <a:gd name="connsiteX23" fmla="*/ 2510 w 10000"/>
                <a:gd name="connsiteY23" fmla="*/ 2387 h 10000"/>
                <a:gd name="connsiteX24" fmla="*/ 2197 w 10000"/>
                <a:gd name="connsiteY24" fmla="*/ 2387 h 10000"/>
                <a:gd name="connsiteX25" fmla="*/ 1883 w 10000"/>
                <a:gd name="connsiteY25" fmla="*/ 2387 h 10000"/>
                <a:gd name="connsiteX26" fmla="*/ 1569 w 10000"/>
                <a:gd name="connsiteY26" fmla="*/ 2186 h 10000"/>
                <a:gd name="connsiteX27" fmla="*/ 1255 w 10000"/>
                <a:gd name="connsiteY27" fmla="*/ 2186 h 10000"/>
                <a:gd name="connsiteX28" fmla="*/ 628 w 10000"/>
                <a:gd name="connsiteY28" fmla="*/ 1784 h 10000"/>
                <a:gd name="connsiteX29" fmla="*/ 315 w 10000"/>
                <a:gd name="connsiteY29" fmla="*/ 1583 h 10000"/>
                <a:gd name="connsiteX30" fmla="*/ 0 w 10000"/>
                <a:gd name="connsiteY30" fmla="*/ 1381 h 10000"/>
                <a:gd name="connsiteX31" fmla="*/ 0 w 10000"/>
                <a:gd name="connsiteY31" fmla="*/ 1381 h 10000"/>
                <a:gd name="connsiteX32" fmla="*/ 315 w 10000"/>
                <a:gd name="connsiteY32" fmla="*/ 1206 h 10000"/>
                <a:gd name="connsiteX33" fmla="*/ 628 w 10000"/>
                <a:gd name="connsiteY33" fmla="*/ 1206 h 10000"/>
                <a:gd name="connsiteX34" fmla="*/ 1569 w 10000"/>
                <a:gd name="connsiteY34" fmla="*/ 1206 h 10000"/>
                <a:gd name="connsiteX35" fmla="*/ 1883 w 10000"/>
                <a:gd name="connsiteY35" fmla="*/ 1206 h 10000"/>
                <a:gd name="connsiteX36" fmla="*/ 2510 w 10000"/>
                <a:gd name="connsiteY36" fmla="*/ 1206 h 10000"/>
                <a:gd name="connsiteX37" fmla="*/ 3412 w 10000"/>
                <a:gd name="connsiteY37" fmla="*/ 1206 h 10000"/>
                <a:gd name="connsiteX38" fmla="*/ 4353 w 10000"/>
                <a:gd name="connsiteY38" fmla="*/ 1005 h 10000"/>
                <a:gd name="connsiteX39" fmla="*/ 5294 w 10000"/>
                <a:gd name="connsiteY39" fmla="*/ 804 h 10000"/>
                <a:gd name="connsiteX40" fmla="*/ 6236 w 10000"/>
                <a:gd name="connsiteY40" fmla="*/ 804 h 10000"/>
                <a:gd name="connsiteX41" fmla="*/ 6863 w 10000"/>
                <a:gd name="connsiteY41" fmla="*/ 603 h 10000"/>
                <a:gd name="connsiteX42" fmla="*/ 7176 w 10000"/>
                <a:gd name="connsiteY42" fmla="*/ 402 h 10000"/>
                <a:gd name="connsiteX43" fmla="*/ 7490 w 10000"/>
                <a:gd name="connsiteY43" fmla="*/ 202 h 10000"/>
                <a:gd name="connsiteX44" fmla="*/ 7804 w 10000"/>
                <a:gd name="connsiteY44" fmla="*/ 0 h 10000"/>
                <a:gd name="connsiteX45" fmla="*/ 8118 w 10000"/>
                <a:gd name="connsiteY45" fmla="*/ 0 h 10000"/>
                <a:gd name="connsiteX46" fmla="*/ 8118 w 10000"/>
                <a:gd name="connsiteY46" fmla="*/ 202 h 10000"/>
                <a:gd name="connsiteX47" fmla="*/ 8745 w 10000"/>
                <a:gd name="connsiteY47" fmla="*/ 402 h 10000"/>
                <a:gd name="connsiteX48" fmla="*/ 9058 w 10000"/>
                <a:gd name="connsiteY48" fmla="*/ 402 h 10000"/>
                <a:gd name="connsiteX49" fmla="*/ 9373 w 10000"/>
                <a:gd name="connsiteY49" fmla="*/ 603 h 10000"/>
                <a:gd name="connsiteX50" fmla="*/ 9687 w 10000"/>
                <a:gd name="connsiteY50" fmla="*/ 804 h 10000"/>
                <a:gd name="connsiteX51" fmla="*/ 10000 w 10000"/>
                <a:gd name="connsiteY51" fmla="*/ 1005 h 10000"/>
                <a:gd name="connsiteX52" fmla="*/ 10000 w 10000"/>
                <a:gd name="connsiteY52" fmla="*/ 1206 h 10000"/>
                <a:gd name="connsiteX53" fmla="*/ 9687 w 10000"/>
                <a:gd name="connsiteY53" fmla="*/ 1583 h 10000"/>
                <a:gd name="connsiteX54" fmla="*/ 9687 w 10000"/>
                <a:gd name="connsiteY54" fmla="*/ 1784 h 10000"/>
                <a:gd name="connsiteX55" fmla="*/ 9373 w 10000"/>
                <a:gd name="connsiteY55" fmla="*/ 1784 h 10000"/>
                <a:gd name="connsiteX56" fmla="*/ 9373 w 10000"/>
                <a:gd name="connsiteY56" fmla="*/ 1985 h 10000"/>
                <a:gd name="connsiteX57" fmla="*/ 9058 w 10000"/>
                <a:gd name="connsiteY57" fmla="*/ 2186 h 10000"/>
                <a:gd name="connsiteX58" fmla="*/ 8745 w 10000"/>
                <a:gd name="connsiteY58" fmla="*/ 2387 h 10000"/>
                <a:gd name="connsiteX59" fmla="*/ 8745 w 10000"/>
                <a:gd name="connsiteY59" fmla="*/ 2588 h 10000"/>
                <a:gd name="connsiteX60" fmla="*/ 8431 w 10000"/>
                <a:gd name="connsiteY60" fmla="*/ 2991 h 10000"/>
                <a:gd name="connsiteX61" fmla="*/ 8118 w 10000"/>
                <a:gd name="connsiteY61" fmla="*/ 3392 h 10000"/>
                <a:gd name="connsiteX62" fmla="*/ 8118 w 10000"/>
                <a:gd name="connsiteY62" fmla="*/ 3996 h 10000"/>
                <a:gd name="connsiteX63" fmla="*/ 7490 w 10000"/>
                <a:gd name="connsiteY63" fmla="*/ 4800 h 10000"/>
                <a:gd name="connsiteX64" fmla="*/ 6549 w 10000"/>
                <a:gd name="connsiteY64" fmla="*/ 5804 h 10000"/>
                <a:gd name="connsiteX65" fmla="*/ 5921 w 10000"/>
                <a:gd name="connsiteY65" fmla="*/ 6584 h 10000"/>
                <a:gd name="connsiteX66" fmla="*/ 4981 w 10000"/>
                <a:gd name="connsiteY66" fmla="*/ 7388 h 10000"/>
                <a:gd name="connsiteX67" fmla="*/ 4039 w 10000"/>
                <a:gd name="connsiteY67" fmla="*/ 8191 h 10000"/>
                <a:gd name="connsiteX68" fmla="*/ 3099 w 10000"/>
                <a:gd name="connsiteY68" fmla="*/ 8794 h 10000"/>
                <a:gd name="connsiteX69" fmla="*/ 2197 w 10000"/>
                <a:gd name="connsiteY69" fmla="*/ 9398 h 10000"/>
                <a:gd name="connsiteX70" fmla="*/ 1255 w 10000"/>
                <a:gd name="connsiteY70" fmla="*/ 10000 h 10000"/>
                <a:gd name="connsiteX0" fmla="*/ 1255 w 10000"/>
                <a:gd name="connsiteY0" fmla="*/ 10000 h 10000"/>
                <a:gd name="connsiteX1" fmla="*/ 1255 w 10000"/>
                <a:gd name="connsiteY1" fmla="*/ 8994 h 10000"/>
                <a:gd name="connsiteX2" fmla="*/ 2197 w 10000"/>
                <a:gd name="connsiteY2" fmla="*/ 8392 h 10000"/>
                <a:gd name="connsiteX3" fmla="*/ 2824 w 10000"/>
                <a:gd name="connsiteY3" fmla="*/ 7588 h 10000"/>
                <a:gd name="connsiteX4" fmla="*/ 3726 w 10000"/>
                <a:gd name="connsiteY4" fmla="*/ 6784 h 10000"/>
                <a:gd name="connsiteX5" fmla="*/ 4353 w 10000"/>
                <a:gd name="connsiteY5" fmla="*/ 6006 h 10000"/>
                <a:gd name="connsiteX6" fmla="*/ 5294 w 10000"/>
                <a:gd name="connsiteY6" fmla="*/ 5200 h 10000"/>
                <a:gd name="connsiteX7" fmla="*/ 5608 w 10000"/>
                <a:gd name="connsiteY7" fmla="*/ 4397 h 10000"/>
                <a:gd name="connsiteX8" fmla="*/ 6236 w 10000"/>
                <a:gd name="connsiteY8" fmla="*/ 3392 h 10000"/>
                <a:gd name="connsiteX9" fmla="*/ 6549 w 10000"/>
                <a:gd name="connsiteY9" fmla="*/ 2991 h 10000"/>
                <a:gd name="connsiteX10" fmla="*/ 6549 w 10000"/>
                <a:gd name="connsiteY10" fmla="*/ 2789 h 10000"/>
                <a:gd name="connsiteX11" fmla="*/ 6863 w 10000"/>
                <a:gd name="connsiteY11" fmla="*/ 2387 h 10000"/>
                <a:gd name="connsiteX12" fmla="*/ 6863 w 10000"/>
                <a:gd name="connsiteY12" fmla="*/ 2186 h 10000"/>
                <a:gd name="connsiteX13" fmla="*/ 6863 w 10000"/>
                <a:gd name="connsiteY13" fmla="*/ 1985 h 10000"/>
                <a:gd name="connsiteX14" fmla="*/ 6863 w 10000"/>
                <a:gd name="connsiteY14" fmla="*/ 1784 h 10000"/>
                <a:gd name="connsiteX15" fmla="*/ 6863 w 10000"/>
                <a:gd name="connsiteY15" fmla="*/ 1583 h 10000"/>
                <a:gd name="connsiteX16" fmla="*/ 6863 w 10000"/>
                <a:gd name="connsiteY16" fmla="*/ 1583 h 10000"/>
                <a:gd name="connsiteX17" fmla="*/ 6863 w 10000"/>
                <a:gd name="connsiteY17" fmla="*/ 1583 h 10000"/>
                <a:gd name="connsiteX18" fmla="*/ 6236 w 10000"/>
                <a:gd name="connsiteY18" fmla="*/ 1583 h 10000"/>
                <a:gd name="connsiteX19" fmla="*/ 5608 w 10000"/>
                <a:gd name="connsiteY19" fmla="*/ 1784 h 10000"/>
                <a:gd name="connsiteX20" fmla="*/ 4667 w 10000"/>
                <a:gd name="connsiteY20" fmla="*/ 1985 h 10000"/>
                <a:gd name="connsiteX21" fmla="*/ 3726 w 10000"/>
                <a:gd name="connsiteY21" fmla="*/ 2186 h 10000"/>
                <a:gd name="connsiteX22" fmla="*/ 2824 w 10000"/>
                <a:gd name="connsiteY22" fmla="*/ 2186 h 10000"/>
                <a:gd name="connsiteX23" fmla="*/ 2510 w 10000"/>
                <a:gd name="connsiteY23" fmla="*/ 2387 h 10000"/>
                <a:gd name="connsiteX24" fmla="*/ 2197 w 10000"/>
                <a:gd name="connsiteY24" fmla="*/ 2387 h 10000"/>
                <a:gd name="connsiteX25" fmla="*/ 1883 w 10000"/>
                <a:gd name="connsiteY25" fmla="*/ 2387 h 10000"/>
                <a:gd name="connsiteX26" fmla="*/ 1569 w 10000"/>
                <a:gd name="connsiteY26" fmla="*/ 2186 h 10000"/>
                <a:gd name="connsiteX27" fmla="*/ 1255 w 10000"/>
                <a:gd name="connsiteY27" fmla="*/ 2186 h 10000"/>
                <a:gd name="connsiteX28" fmla="*/ 628 w 10000"/>
                <a:gd name="connsiteY28" fmla="*/ 1784 h 10000"/>
                <a:gd name="connsiteX29" fmla="*/ 315 w 10000"/>
                <a:gd name="connsiteY29" fmla="*/ 1583 h 10000"/>
                <a:gd name="connsiteX30" fmla="*/ 0 w 10000"/>
                <a:gd name="connsiteY30" fmla="*/ 1381 h 10000"/>
                <a:gd name="connsiteX31" fmla="*/ 0 w 10000"/>
                <a:gd name="connsiteY31" fmla="*/ 1381 h 10000"/>
                <a:gd name="connsiteX32" fmla="*/ 315 w 10000"/>
                <a:gd name="connsiteY32" fmla="*/ 1206 h 10000"/>
                <a:gd name="connsiteX33" fmla="*/ 628 w 10000"/>
                <a:gd name="connsiteY33" fmla="*/ 1206 h 10000"/>
                <a:gd name="connsiteX34" fmla="*/ 1569 w 10000"/>
                <a:gd name="connsiteY34" fmla="*/ 1206 h 10000"/>
                <a:gd name="connsiteX35" fmla="*/ 1883 w 10000"/>
                <a:gd name="connsiteY35" fmla="*/ 1206 h 10000"/>
                <a:gd name="connsiteX36" fmla="*/ 2510 w 10000"/>
                <a:gd name="connsiteY36" fmla="*/ 1206 h 10000"/>
                <a:gd name="connsiteX37" fmla="*/ 3412 w 10000"/>
                <a:gd name="connsiteY37" fmla="*/ 1206 h 10000"/>
                <a:gd name="connsiteX38" fmla="*/ 4353 w 10000"/>
                <a:gd name="connsiteY38" fmla="*/ 1005 h 10000"/>
                <a:gd name="connsiteX39" fmla="*/ 5294 w 10000"/>
                <a:gd name="connsiteY39" fmla="*/ 804 h 10000"/>
                <a:gd name="connsiteX40" fmla="*/ 6236 w 10000"/>
                <a:gd name="connsiteY40" fmla="*/ 804 h 10000"/>
                <a:gd name="connsiteX41" fmla="*/ 6863 w 10000"/>
                <a:gd name="connsiteY41" fmla="*/ 603 h 10000"/>
                <a:gd name="connsiteX42" fmla="*/ 7176 w 10000"/>
                <a:gd name="connsiteY42" fmla="*/ 402 h 10000"/>
                <a:gd name="connsiteX43" fmla="*/ 7490 w 10000"/>
                <a:gd name="connsiteY43" fmla="*/ 202 h 10000"/>
                <a:gd name="connsiteX44" fmla="*/ 7804 w 10000"/>
                <a:gd name="connsiteY44" fmla="*/ 0 h 10000"/>
                <a:gd name="connsiteX45" fmla="*/ 8118 w 10000"/>
                <a:gd name="connsiteY45" fmla="*/ 0 h 10000"/>
                <a:gd name="connsiteX46" fmla="*/ 8118 w 10000"/>
                <a:gd name="connsiteY46" fmla="*/ 202 h 10000"/>
                <a:gd name="connsiteX47" fmla="*/ 8745 w 10000"/>
                <a:gd name="connsiteY47" fmla="*/ 402 h 10000"/>
                <a:gd name="connsiteX48" fmla="*/ 9058 w 10000"/>
                <a:gd name="connsiteY48" fmla="*/ 402 h 10000"/>
                <a:gd name="connsiteX49" fmla="*/ 9373 w 10000"/>
                <a:gd name="connsiteY49" fmla="*/ 603 h 10000"/>
                <a:gd name="connsiteX50" fmla="*/ 9687 w 10000"/>
                <a:gd name="connsiteY50" fmla="*/ 804 h 10000"/>
                <a:gd name="connsiteX51" fmla="*/ 10000 w 10000"/>
                <a:gd name="connsiteY51" fmla="*/ 1005 h 10000"/>
                <a:gd name="connsiteX52" fmla="*/ 10000 w 10000"/>
                <a:gd name="connsiteY52" fmla="*/ 1206 h 10000"/>
                <a:gd name="connsiteX53" fmla="*/ 9687 w 10000"/>
                <a:gd name="connsiteY53" fmla="*/ 1583 h 10000"/>
                <a:gd name="connsiteX54" fmla="*/ 9687 w 10000"/>
                <a:gd name="connsiteY54" fmla="*/ 1784 h 10000"/>
                <a:gd name="connsiteX55" fmla="*/ 9373 w 10000"/>
                <a:gd name="connsiteY55" fmla="*/ 1784 h 10000"/>
                <a:gd name="connsiteX56" fmla="*/ 9373 w 10000"/>
                <a:gd name="connsiteY56" fmla="*/ 1985 h 10000"/>
                <a:gd name="connsiteX57" fmla="*/ 9058 w 10000"/>
                <a:gd name="connsiteY57" fmla="*/ 2186 h 10000"/>
                <a:gd name="connsiteX58" fmla="*/ 8745 w 10000"/>
                <a:gd name="connsiteY58" fmla="*/ 2387 h 10000"/>
                <a:gd name="connsiteX59" fmla="*/ 8745 w 10000"/>
                <a:gd name="connsiteY59" fmla="*/ 2588 h 10000"/>
                <a:gd name="connsiteX60" fmla="*/ 8431 w 10000"/>
                <a:gd name="connsiteY60" fmla="*/ 2991 h 10000"/>
                <a:gd name="connsiteX61" fmla="*/ 8118 w 10000"/>
                <a:gd name="connsiteY61" fmla="*/ 3392 h 10000"/>
                <a:gd name="connsiteX62" fmla="*/ 8118 w 10000"/>
                <a:gd name="connsiteY62" fmla="*/ 3996 h 10000"/>
                <a:gd name="connsiteX63" fmla="*/ 7490 w 10000"/>
                <a:gd name="connsiteY63" fmla="*/ 4800 h 10000"/>
                <a:gd name="connsiteX64" fmla="*/ 6549 w 10000"/>
                <a:gd name="connsiteY64" fmla="*/ 5804 h 10000"/>
                <a:gd name="connsiteX65" fmla="*/ 5921 w 10000"/>
                <a:gd name="connsiteY65" fmla="*/ 6584 h 10000"/>
                <a:gd name="connsiteX66" fmla="*/ 4981 w 10000"/>
                <a:gd name="connsiteY66" fmla="*/ 7388 h 10000"/>
                <a:gd name="connsiteX67" fmla="*/ 4039 w 10000"/>
                <a:gd name="connsiteY67" fmla="*/ 8191 h 10000"/>
                <a:gd name="connsiteX68" fmla="*/ 3099 w 10000"/>
                <a:gd name="connsiteY68" fmla="*/ 8794 h 10000"/>
                <a:gd name="connsiteX69" fmla="*/ 2197 w 10000"/>
                <a:gd name="connsiteY69" fmla="*/ 9398 h 10000"/>
                <a:gd name="connsiteX0" fmla="*/ 1255 w 10000"/>
                <a:gd name="connsiteY0" fmla="*/ 10000 h 10000"/>
                <a:gd name="connsiteX1" fmla="*/ 1255 w 10000"/>
                <a:gd name="connsiteY1" fmla="*/ 8994 h 10000"/>
                <a:gd name="connsiteX2" fmla="*/ 2197 w 10000"/>
                <a:gd name="connsiteY2" fmla="*/ 8392 h 10000"/>
                <a:gd name="connsiteX3" fmla="*/ 2824 w 10000"/>
                <a:gd name="connsiteY3" fmla="*/ 7588 h 10000"/>
                <a:gd name="connsiteX4" fmla="*/ 3726 w 10000"/>
                <a:gd name="connsiteY4" fmla="*/ 6784 h 10000"/>
                <a:gd name="connsiteX5" fmla="*/ 4353 w 10000"/>
                <a:gd name="connsiteY5" fmla="*/ 6006 h 10000"/>
                <a:gd name="connsiteX6" fmla="*/ 5294 w 10000"/>
                <a:gd name="connsiteY6" fmla="*/ 5200 h 10000"/>
                <a:gd name="connsiteX7" fmla="*/ 5608 w 10000"/>
                <a:gd name="connsiteY7" fmla="*/ 4397 h 10000"/>
                <a:gd name="connsiteX8" fmla="*/ 6236 w 10000"/>
                <a:gd name="connsiteY8" fmla="*/ 3392 h 10000"/>
                <a:gd name="connsiteX9" fmla="*/ 6549 w 10000"/>
                <a:gd name="connsiteY9" fmla="*/ 2991 h 10000"/>
                <a:gd name="connsiteX10" fmla="*/ 6549 w 10000"/>
                <a:gd name="connsiteY10" fmla="*/ 2789 h 10000"/>
                <a:gd name="connsiteX11" fmla="*/ 6863 w 10000"/>
                <a:gd name="connsiteY11" fmla="*/ 2387 h 10000"/>
                <a:gd name="connsiteX12" fmla="*/ 6863 w 10000"/>
                <a:gd name="connsiteY12" fmla="*/ 2186 h 10000"/>
                <a:gd name="connsiteX13" fmla="*/ 6863 w 10000"/>
                <a:gd name="connsiteY13" fmla="*/ 1985 h 10000"/>
                <a:gd name="connsiteX14" fmla="*/ 6863 w 10000"/>
                <a:gd name="connsiteY14" fmla="*/ 1784 h 10000"/>
                <a:gd name="connsiteX15" fmla="*/ 6863 w 10000"/>
                <a:gd name="connsiteY15" fmla="*/ 1583 h 10000"/>
                <a:gd name="connsiteX16" fmla="*/ 6863 w 10000"/>
                <a:gd name="connsiteY16" fmla="*/ 1583 h 10000"/>
                <a:gd name="connsiteX17" fmla="*/ 6863 w 10000"/>
                <a:gd name="connsiteY17" fmla="*/ 1583 h 10000"/>
                <a:gd name="connsiteX18" fmla="*/ 6236 w 10000"/>
                <a:gd name="connsiteY18" fmla="*/ 1583 h 10000"/>
                <a:gd name="connsiteX19" fmla="*/ 5608 w 10000"/>
                <a:gd name="connsiteY19" fmla="*/ 1784 h 10000"/>
                <a:gd name="connsiteX20" fmla="*/ 4667 w 10000"/>
                <a:gd name="connsiteY20" fmla="*/ 1985 h 10000"/>
                <a:gd name="connsiteX21" fmla="*/ 3726 w 10000"/>
                <a:gd name="connsiteY21" fmla="*/ 2186 h 10000"/>
                <a:gd name="connsiteX22" fmla="*/ 2824 w 10000"/>
                <a:gd name="connsiteY22" fmla="*/ 2186 h 10000"/>
                <a:gd name="connsiteX23" fmla="*/ 2510 w 10000"/>
                <a:gd name="connsiteY23" fmla="*/ 2387 h 10000"/>
                <a:gd name="connsiteX24" fmla="*/ 2197 w 10000"/>
                <a:gd name="connsiteY24" fmla="*/ 2387 h 10000"/>
                <a:gd name="connsiteX25" fmla="*/ 1883 w 10000"/>
                <a:gd name="connsiteY25" fmla="*/ 2387 h 10000"/>
                <a:gd name="connsiteX26" fmla="*/ 1569 w 10000"/>
                <a:gd name="connsiteY26" fmla="*/ 2186 h 10000"/>
                <a:gd name="connsiteX27" fmla="*/ 1255 w 10000"/>
                <a:gd name="connsiteY27" fmla="*/ 2186 h 10000"/>
                <a:gd name="connsiteX28" fmla="*/ 628 w 10000"/>
                <a:gd name="connsiteY28" fmla="*/ 1784 h 10000"/>
                <a:gd name="connsiteX29" fmla="*/ 315 w 10000"/>
                <a:gd name="connsiteY29" fmla="*/ 1583 h 10000"/>
                <a:gd name="connsiteX30" fmla="*/ 0 w 10000"/>
                <a:gd name="connsiteY30" fmla="*/ 1381 h 10000"/>
                <a:gd name="connsiteX31" fmla="*/ 0 w 10000"/>
                <a:gd name="connsiteY31" fmla="*/ 1381 h 10000"/>
                <a:gd name="connsiteX32" fmla="*/ 315 w 10000"/>
                <a:gd name="connsiteY32" fmla="*/ 1206 h 10000"/>
                <a:gd name="connsiteX33" fmla="*/ 628 w 10000"/>
                <a:gd name="connsiteY33" fmla="*/ 1206 h 10000"/>
                <a:gd name="connsiteX34" fmla="*/ 1569 w 10000"/>
                <a:gd name="connsiteY34" fmla="*/ 1206 h 10000"/>
                <a:gd name="connsiteX35" fmla="*/ 1883 w 10000"/>
                <a:gd name="connsiteY35" fmla="*/ 1206 h 10000"/>
                <a:gd name="connsiteX36" fmla="*/ 2510 w 10000"/>
                <a:gd name="connsiteY36" fmla="*/ 1206 h 10000"/>
                <a:gd name="connsiteX37" fmla="*/ 3412 w 10000"/>
                <a:gd name="connsiteY37" fmla="*/ 1206 h 10000"/>
                <a:gd name="connsiteX38" fmla="*/ 4353 w 10000"/>
                <a:gd name="connsiteY38" fmla="*/ 1005 h 10000"/>
                <a:gd name="connsiteX39" fmla="*/ 5294 w 10000"/>
                <a:gd name="connsiteY39" fmla="*/ 804 h 10000"/>
                <a:gd name="connsiteX40" fmla="*/ 6236 w 10000"/>
                <a:gd name="connsiteY40" fmla="*/ 804 h 10000"/>
                <a:gd name="connsiteX41" fmla="*/ 6863 w 10000"/>
                <a:gd name="connsiteY41" fmla="*/ 603 h 10000"/>
                <a:gd name="connsiteX42" fmla="*/ 7176 w 10000"/>
                <a:gd name="connsiteY42" fmla="*/ 402 h 10000"/>
                <a:gd name="connsiteX43" fmla="*/ 7490 w 10000"/>
                <a:gd name="connsiteY43" fmla="*/ 202 h 10000"/>
                <a:gd name="connsiteX44" fmla="*/ 7804 w 10000"/>
                <a:gd name="connsiteY44" fmla="*/ 0 h 10000"/>
                <a:gd name="connsiteX45" fmla="*/ 8118 w 10000"/>
                <a:gd name="connsiteY45" fmla="*/ 0 h 10000"/>
                <a:gd name="connsiteX46" fmla="*/ 8118 w 10000"/>
                <a:gd name="connsiteY46" fmla="*/ 202 h 10000"/>
                <a:gd name="connsiteX47" fmla="*/ 8745 w 10000"/>
                <a:gd name="connsiteY47" fmla="*/ 402 h 10000"/>
                <a:gd name="connsiteX48" fmla="*/ 9058 w 10000"/>
                <a:gd name="connsiteY48" fmla="*/ 402 h 10000"/>
                <a:gd name="connsiteX49" fmla="*/ 9373 w 10000"/>
                <a:gd name="connsiteY49" fmla="*/ 603 h 10000"/>
                <a:gd name="connsiteX50" fmla="*/ 9687 w 10000"/>
                <a:gd name="connsiteY50" fmla="*/ 804 h 10000"/>
                <a:gd name="connsiteX51" fmla="*/ 10000 w 10000"/>
                <a:gd name="connsiteY51" fmla="*/ 1005 h 10000"/>
                <a:gd name="connsiteX52" fmla="*/ 10000 w 10000"/>
                <a:gd name="connsiteY52" fmla="*/ 1206 h 10000"/>
                <a:gd name="connsiteX53" fmla="*/ 9687 w 10000"/>
                <a:gd name="connsiteY53" fmla="*/ 1583 h 10000"/>
                <a:gd name="connsiteX54" fmla="*/ 9687 w 10000"/>
                <a:gd name="connsiteY54" fmla="*/ 1784 h 10000"/>
                <a:gd name="connsiteX55" fmla="*/ 9373 w 10000"/>
                <a:gd name="connsiteY55" fmla="*/ 1784 h 10000"/>
                <a:gd name="connsiteX56" fmla="*/ 9373 w 10000"/>
                <a:gd name="connsiteY56" fmla="*/ 1985 h 10000"/>
                <a:gd name="connsiteX57" fmla="*/ 9058 w 10000"/>
                <a:gd name="connsiteY57" fmla="*/ 2186 h 10000"/>
                <a:gd name="connsiteX58" fmla="*/ 8745 w 10000"/>
                <a:gd name="connsiteY58" fmla="*/ 2387 h 10000"/>
                <a:gd name="connsiteX59" fmla="*/ 8745 w 10000"/>
                <a:gd name="connsiteY59" fmla="*/ 2588 h 10000"/>
                <a:gd name="connsiteX60" fmla="*/ 8431 w 10000"/>
                <a:gd name="connsiteY60" fmla="*/ 2991 h 10000"/>
                <a:gd name="connsiteX61" fmla="*/ 8118 w 10000"/>
                <a:gd name="connsiteY61" fmla="*/ 3392 h 10000"/>
                <a:gd name="connsiteX62" fmla="*/ 8118 w 10000"/>
                <a:gd name="connsiteY62" fmla="*/ 3996 h 10000"/>
                <a:gd name="connsiteX63" fmla="*/ 7490 w 10000"/>
                <a:gd name="connsiteY63" fmla="*/ 4800 h 10000"/>
                <a:gd name="connsiteX64" fmla="*/ 6549 w 10000"/>
                <a:gd name="connsiteY64" fmla="*/ 5804 h 10000"/>
                <a:gd name="connsiteX65" fmla="*/ 5921 w 10000"/>
                <a:gd name="connsiteY65" fmla="*/ 6584 h 10000"/>
                <a:gd name="connsiteX66" fmla="*/ 4981 w 10000"/>
                <a:gd name="connsiteY66" fmla="*/ 7388 h 10000"/>
                <a:gd name="connsiteX67" fmla="*/ 4039 w 10000"/>
                <a:gd name="connsiteY67" fmla="*/ 8191 h 10000"/>
                <a:gd name="connsiteX68" fmla="*/ 3099 w 10000"/>
                <a:gd name="connsiteY68" fmla="*/ 8794 h 10000"/>
                <a:gd name="connsiteX0" fmla="*/ 1255 w 10000"/>
                <a:gd name="connsiteY0" fmla="*/ 10000 h 10000"/>
                <a:gd name="connsiteX1" fmla="*/ 2197 w 10000"/>
                <a:gd name="connsiteY1" fmla="*/ 8392 h 10000"/>
                <a:gd name="connsiteX2" fmla="*/ 2824 w 10000"/>
                <a:gd name="connsiteY2" fmla="*/ 7588 h 10000"/>
                <a:gd name="connsiteX3" fmla="*/ 3726 w 10000"/>
                <a:gd name="connsiteY3" fmla="*/ 6784 h 10000"/>
                <a:gd name="connsiteX4" fmla="*/ 4353 w 10000"/>
                <a:gd name="connsiteY4" fmla="*/ 6006 h 10000"/>
                <a:gd name="connsiteX5" fmla="*/ 5294 w 10000"/>
                <a:gd name="connsiteY5" fmla="*/ 5200 h 10000"/>
                <a:gd name="connsiteX6" fmla="*/ 5608 w 10000"/>
                <a:gd name="connsiteY6" fmla="*/ 4397 h 10000"/>
                <a:gd name="connsiteX7" fmla="*/ 6236 w 10000"/>
                <a:gd name="connsiteY7" fmla="*/ 3392 h 10000"/>
                <a:gd name="connsiteX8" fmla="*/ 6549 w 10000"/>
                <a:gd name="connsiteY8" fmla="*/ 2991 h 10000"/>
                <a:gd name="connsiteX9" fmla="*/ 6549 w 10000"/>
                <a:gd name="connsiteY9" fmla="*/ 2789 h 10000"/>
                <a:gd name="connsiteX10" fmla="*/ 6863 w 10000"/>
                <a:gd name="connsiteY10" fmla="*/ 2387 h 10000"/>
                <a:gd name="connsiteX11" fmla="*/ 6863 w 10000"/>
                <a:gd name="connsiteY11" fmla="*/ 2186 h 10000"/>
                <a:gd name="connsiteX12" fmla="*/ 6863 w 10000"/>
                <a:gd name="connsiteY12" fmla="*/ 1985 h 10000"/>
                <a:gd name="connsiteX13" fmla="*/ 6863 w 10000"/>
                <a:gd name="connsiteY13" fmla="*/ 1784 h 10000"/>
                <a:gd name="connsiteX14" fmla="*/ 6863 w 10000"/>
                <a:gd name="connsiteY14" fmla="*/ 1583 h 10000"/>
                <a:gd name="connsiteX15" fmla="*/ 6863 w 10000"/>
                <a:gd name="connsiteY15" fmla="*/ 1583 h 10000"/>
                <a:gd name="connsiteX16" fmla="*/ 6863 w 10000"/>
                <a:gd name="connsiteY16" fmla="*/ 1583 h 10000"/>
                <a:gd name="connsiteX17" fmla="*/ 6236 w 10000"/>
                <a:gd name="connsiteY17" fmla="*/ 1583 h 10000"/>
                <a:gd name="connsiteX18" fmla="*/ 5608 w 10000"/>
                <a:gd name="connsiteY18" fmla="*/ 1784 h 10000"/>
                <a:gd name="connsiteX19" fmla="*/ 4667 w 10000"/>
                <a:gd name="connsiteY19" fmla="*/ 1985 h 10000"/>
                <a:gd name="connsiteX20" fmla="*/ 3726 w 10000"/>
                <a:gd name="connsiteY20" fmla="*/ 2186 h 10000"/>
                <a:gd name="connsiteX21" fmla="*/ 2824 w 10000"/>
                <a:gd name="connsiteY21" fmla="*/ 2186 h 10000"/>
                <a:gd name="connsiteX22" fmla="*/ 2510 w 10000"/>
                <a:gd name="connsiteY22" fmla="*/ 2387 h 10000"/>
                <a:gd name="connsiteX23" fmla="*/ 2197 w 10000"/>
                <a:gd name="connsiteY23" fmla="*/ 2387 h 10000"/>
                <a:gd name="connsiteX24" fmla="*/ 1883 w 10000"/>
                <a:gd name="connsiteY24" fmla="*/ 2387 h 10000"/>
                <a:gd name="connsiteX25" fmla="*/ 1569 w 10000"/>
                <a:gd name="connsiteY25" fmla="*/ 2186 h 10000"/>
                <a:gd name="connsiteX26" fmla="*/ 1255 w 10000"/>
                <a:gd name="connsiteY26" fmla="*/ 2186 h 10000"/>
                <a:gd name="connsiteX27" fmla="*/ 628 w 10000"/>
                <a:gd name="connsiteY27" fmla="*/ 1784 h 10000"/>
                <a:gd name="connsiteX28" fmla="*/ 315 w 10000"/>
                <a:gd name="connsiteY28" fmla="*/ 1583 h 10000"/>
                <a:gd name="connsiteX29" fmla="*/ 0 w 10000"/>
                <a:gd name="connsiteY29" fmla="*/ 1381 h 10000"/>
                <a:gd name="connsiteX30" fmla="*/ 0 w 10000"/>
                <a:gd name="connsiteY30" fmla="*/ 1381 h 10000"/>
                <a:gd name="connsiteX31" fmla="*/ 315 w 10000"/>
                <a:gd name="connsiteY31" fmla="*/ 1206 h 10000"/>
                <a:gd name="connsiteX32" fmla="*/ 628 w 10000"/>
                <a:gd name="connsiteY32" fmla="*/ 1206 h 10000"/>
                <a:gd name="connsiteX33" fmla="*/ 1569 w 10000"/>
                <a:gd name="connsiteY33" fmla="*/ 1206 h 10000"/>
                <a:gd name="connsiteX34" fmla="*/ 1883 w 10000"/>
                <a:gd name="connsiteY34" fmla="*/ 1206 h 10000"/>
                <a:gd name="connsiteX35" fmla="*/ 2510 w 10000"/>
                <a:gd name="connsiteY35" fmla="*/ 1206 h 10000"/>
                <a:gd name="connsiteX36" fmla="*/ 3412 w 10000"/>
                <a:gd name="connsiteY36" fmla="*/ 1206 h 10000"/>
                <a:gd name="connsiteX37" fmla="*/ 4353 w 10000"/>
                <a:gd name="connsiteY37" fmla="*/ 1005 h 10000"/>
                <a:gd name="connsiteX38" fmla="*/ 5294 w 10000"/>
                <a:gd name="connsiteY38" fmla="*/ 804 h 10000"/>
                <a:gd name="connsiteX39" fmla="*/ 6236 w 10000"/>
                <a:gd name="connsiteY39" fmla="*/ 804 h 10000"/>
                <a:gd name="connsiteX40" fmla="*/ 6863 w 10000"/>
                <a:gd name="connsiteY40" fmla="*/ 603 h 10000"/>
                <a:gd name="connsiteX41" fmla="*/ 7176 w 10000"/>
                <a:gd name="connsiteY41" fmla="*/ 402 h 10000"/>
                <a:gd name="connsiteX42" fmla="*/ 7490 w 10000"/>
                <a:gd name="connsiteY42" fmla="*/ 202 h 10000"/>
                <a:gd name="connsiteX43" fmla="*/ 7804 w 10000"/>
                <a:gd name="connsiteY43" fmla="*/ 0 h 10000"/>
                <a:gd name="connsiteX44" fmla="*/ 8118 w 10000"/>
                <a:gd name="connsiteY44" fmla="*/ 0 h 10000"/>
                <a:gd name="connsiteX45" fmla="*/ 8118 w 10000"/>
                <a:gd name="connsiteY45" fmla="*/ 202 h 10000"/>
                <a:gd name="connsiteX46" fmla="*/ 8745 w 10000"/>
                <a:gd name="connsiteY46" fmla="*/ 402 h 10000"/>
                <a:gd name="connsiteX47" fmla="*/ 9058 w 10000"/>
                <a:gd name="connsiteY47" fmla="*/ 402 h 10000"/>
                <a:gd name="connsiteX48" fmla="*/ 9373 w 10000"/>
                <a:gd name="connsiteY48" fmla="*/ 603 h 10000"/>
                <a:gd name="connsiteX49" fmla="*/ 9687 w 10000"/>
                <a:gd name="connsiteY49" fmla="*/ 804 h 10000"/>
                <a:gd name="connsiteX50" fmla="*/ 10000 w 10000"/>
                <a:gd name="connsiteY50" fmla="*/ 1005 h 10000"/>
                <a:gd name="connsiteX51" fmla="*/ 10000 w 10000"/>
                <a:gd name="connsiteY51" fmla="*/ 1206 h 10000"/>
                <a:gd name="connsiteX52" fmla="*/ 9687 w 10000"/>
                <a:gd name="connsiteY52" fmla="*/ 1583 h 10000"/>
                <a:gd name="connsiteX53" fmla="*/ 9687 w 10000"/>
                <a:gd name="connsiteY53" fmla="*/ 1784 h 10000"/>
                <a:gd name="connsiteX54" fmla="*/ 9373 w 10000"/>
                <a:gd name="connsiteY54" fmla="*/ 1784 h 10000"/>
                <a:gd name="connsiteX55" fmla="*/ 9373 w 10000"/>
                <a:gd name="connsiteY55" fmla="*/ 1985 h 10000"/>
                <a:gd name="connsiteX56" fmla="*/ 9058 w 10000"/>
                <a:gd name="connsiteY56" fmla="*/ 2186 h 10000"/>
                <a:gd name="connsiteX57" fmla="*/ 8745 w 10000"/>
                <a:gd name="connsiteY57" fmla="*/ 2387 h 10000"/>
                <a:gd name="connsiteX58" fmla="*/ 8745 w 10000"/>
                <a:gd name="connsiteY58" fmla="*/ 2588 h 10000"/>
                <a:gd name="connsiteX59" fmla="*/ 8431 w 10000"/>
                <a:gd name="connsiteY59" fmla="*/ 2991 h 10000"/>
                <a:gd name="connsiteX60" fmla="*/ 8118 w 10000"/>
                <a:gd name="connsiteY60" fmla="*/ 3392 h 10000"/>
                <a:gd name="connsiteX61" fmla="*/ 8118 w 10000"/>
                <a:gd name="connsiteY61" fmla="*/ 3996 h 10000"/>
                <a:gd name="connsiteX62" fmla="*/ 7490 w 10000"/>
                <a:gd name="connsiteY62" fmla="*/ 4800 h 10000"/>
                <a:gd name="connsiteX63" fmla="*/ 6549 w 10000"/>
                <a:gd name="connsiteY63" fmla="*/ 5804 h 10000"/>
                <a:gd name="connsiteX64" fmla="*/ 5921 w 10000"/>
                <a:gd name="connsiteY64" fmla="*/ 6584 h 10000"/>
                <a:gd name="connsiteX65" fmla="*/ 4981 w 10000"/>
                <a:gd name="connsiteY65" fmla="*/ 7388 h 10000"/>
                <a:gd name="connsiteX66" fmla="*/ 4039 w 10000"/>
                <a:gd name="connsiteY66" fmla="*/ 8191 h 10000"/>
                <a:gd name="connsiteX67" fmla="*/ 3099 w 10000"/>
                <a:gd name="connsiteY67" fmla="*/ 8794 h 10000"/>
                <a:gd name="connsiteX0" fmla="*/ 2197 w 10000"/>
                <a:gd name="connsiteY0" fmla="*/ 8392 h 8794"/>
                <a:gd name="connsiteX1" fmla="*/ 2824 w 10000"/>
                <a:gd name="connsiteY1" fmla="*/ 7588 h 8794"/>
                <a:gd name="connsiteX2" fmla="*/ 3726 w 10000"/>
                <a:gd name="connsiteY2" fmla="*/ 6784 h 8794"/>
                <a:gd name="connsiteX3" fmla="*/ 4353 w 10000"/>
                <a:gd name="connsiteY3" fmla="*/ 6006 h 8794"/>
                <a:gd name="connsiteX4" fmla="*/ 5294 w 10000"/>
                <a:gd name="connsiteY4" fmla="*/ 5200 h 8794"/>
                <a:gd name="connsiteX5" fmla="*/ 5608 w 10000"/>
                <a:gd name="connsiteY5" fmla="*/ 4397 h 8794"/>
                <a:gd name="connsiteX6" fmla="*/ 6236 w 10000"/>
                <a:gd name="connsiteY6" fmla="*/ 3392 h 8794"/>
                <a:gd name="connsiteX7" fmla="*/ 6549 w 10000"/>
                <a:gd name="connsiteY7" fmla="*/ 2991 h 8794"/>
                <a:gd name="connsiteX8" fmla="*/ 6549 w 10000"/>
                <a:gd name="connsiteY8" fmla="*/ 2789 h 8794"/>
                <a:gd name="connsiteX9" fmla="*/ 6863 w 10000"/>
                <a:gd name="connsiteY9" fmla="*/ 2387 h 8794"/>
                <a:gd name="connsiteX10" fmla="*/ 6863 w 10000"/>
                <a:gd name="connsiteY10" fmla="*/ 2186 h 8794"/>
                <a:gd name="connsiteX11" fmla="*/ 6863 w 10000"/>
                <a:gd name="connsiteY11" fmla="*/ 1985 h 8794"/>
                <a:gd name="connsiteX12" fmla="*/ 6863 w 10000"/>
                <a:gd name="connsiteY12" fmla="*/ 1784 h 8794"/>
                <a:gd name="connsiteX13" fmla="*/ 6863 w 10000"/>
                <a:gd name="connsiteY13" fmla="*/ 1583 h 8794"/>
                <a:gd name="connsiteX14" fmla="*/ 6863 w 10000"/>
                <a:gd name="connsiteY14" fmla="*/ 1583 h 8794"/>
                <a:gd name="connsiteX15" fmla="*/ 6863 w 10000"/>
                <a:gd name="connsiteY15" fmla="*/ 1583 h 8794"/>
                <a:gd name="connsiteX16" fmla="*/ 6236 w 10000"/>
                <a:gd name="connsiteY16" fmla="*/ 1583 h 8794"/>
                <a:gd name="connsiteX17" fmla="*/ 5608 w 10000"/>
                <a:gd name="connsiteY17" fmla="*/ 1784 h 8794"/>
                <a:gd name="connsiteX18" fmla="*/ 4667 w 10000"/>
                <a:gd name="connsiteY18" fmla="*/ 1985 h 8794"/>
                <a:gd name="connsiteX19" fmla="*/ 3726 w 10000"/>
                <a:gd name="connsiteY19" fmla="*/ 2186 h 8794"/>
                <a:gd name="connsiteX20" fmla="*/ 2824 w 10000"/>
                <a:gd name="connsiteY20" fmla="*/ 2186 h 8794"/>
                <a:gd name="connsiteX21" fmla="*/ 2510 w 10000"/>
                <a:gd name="connsiteY21" fmla="*/ 2387 h 8794"/>
                <a:gd name="connsiteX22" fmla="*/ 2197 w 10000"/>
                <a:gd name="connsiteY22" fmla="*/ 2387 h 8794"/>
                <a:gd name="connsiteX23" fmla="*/ 1883 w 10000"/>
                <a:gd name="connsiteY23" fmla="*/ 2387 h 8794"/>
                <a:gd name="connsiteX24" fmla="*/ 1569 w 10000"/>
                <a:gd name="connsiteY24" fmla="*/ 2186 h 8794"/>
                <a:gd name="connsiteX25" fmla="*/ 1255 w 10000"/>
                <a:gd name="connsiteY25" fmla="*/ 2186 h 8794"/>
                <a:gd name="connsiteX26" fmla="*/ 628 w 10000"/>
                <a:gd name="connsiteY26" fmla="*/ 1784 h 8794"/>
                <a:gd name="connsiteX27" fmla="*/ 315 w 10000"/>
                <a:gd name="connsiteY27" fmla="*/ 1583 h 8794"/>
                <a:gd name="connsiteX28" fmla="*/ 0 w 10000"/>
                <a:gd name="connsiteY28" fmla="*/ 1381 h 8794"/>
                <a:gd name="connsiteX29" fmla="*/ 0 w 10000"/>
                <a:gd name="connsiteY29" fmla="*/ 1381 h 8794"/>
                <a:gd name="connsiteX30" fmla="*/ 315 w 10000"/>
                <a:gd name="connsiteY30" fmla="*/ 1206 h 8794"/>
                <a:gd name="connsiteX31" fmla="*/ 628 w 10000"/>
                <a:gd name="connsiteY31" fmla="*/ 1206 h 8794"/>
                <a:gd name="connsiteX32" fmla="*/ 1569 w 10000"/>
                <a:gd name="connsiteY32" fmla="*/ 1206 h 8794"/>
                <a:gd name="connsiteX33" fmla="*/ 1883 w 10000"/>
                <a:gd name="connsiteY33" fmla="*/ 1206 h 8794"/>
                <a:gd name="connsiteX34" fmla="*/ 2510 w 10000"/>
                <a:gd name="connsiteY34" fmla="*/ 1206 h 8794"/>
                <a:gd name="connsiteX35" fmla="*/ 3412 w 10000"/>
                <a:gd name="connsiteY35" fmla="*/ 1206 h 8794"/>
                <a:gd name="connsiteX36" fmla="*/ 4353 w 10000"/>
                <a:gd name="connsiteY36" fmla="*/ 1005 h 8794"/>
                <a:gd name="connsiteX37" fmla="*/ 5294 w 10000"/>
                <a:gd name="connsiteY37" fmla="*/ 804 h 8794"/>
                <a:gd name="connsiteX38" fmla="*/ 6236 w 10000"/>
                <a:gd name="connsiteY38" fmla="*/ 804 h 8794"/>
                <a:gd name="connsiteX39" fmla="*/ 6863 w 10000"/>
                <a:gd name="connsiteY39" fmla="*/ 603 h 8794"/>
                <a:gd name="connsiteX40" fmla="*/ 7176 w 10000"/>
                <a:gd name="connsiteY40" fmla="*/ 402 h 8794"/>
                <a:gd name="connsiteX41" fmla="*/ 7490 w 10000"/>
                <a:gd name="connsiteY41" fmla="*/ 202 h 8794"/>
                <a:gd name="connsiteX42" fmla="*/ 7804 w 10000"/>
                <a:gd name="connsiteY42" fmla="*/ 0 h 8794"/>
                <a:gd name="connsiteX43" fmla="*/ 8118 w 10000"/>
                <a:gd name="connsiteY43" fmla="*/ 0 h 8794"/>
                <a:gd name="connsiteX44" fmla="*/ 8118 w 10000"/>
                <a:gd name="connsiteY44" fmla="*/ 202 h 8794"/>
                <a:gd name="connsiteX45" fmla="*/ 8745 w 10000"/>
                <a:gd name="connsiteY45" fmla="*/ 402 h 8794"/>
                <a:gd name="connsiteX46" fmla="*/ 9058 w 10000"/>
                <a:gd name="connsiteY46" fmla="*/ 402 h 8794"/>
                <a:gd name="connsiteX47" fmla="*/ 9373 w 10000"/>
                <a:gd name="connsiteY47" fmla="*/ 603 h 8794"/>
                <a:gd name="connsiteX48" fmla="*/ 9687 w 10000"/>
                <a:gd name="connsiteY48" fmla="*/ 804 h 8794"/>
                <a:gd name="connsiteX49" fmla="*/ 10000 w 10000"/>
                <a:gd name="connsiteY49" fmla="*/ 1005 h 8794"/>
                <a:gd name="connsiteX50" fmla="*/ 10000 w 10000"/>
                <a:gd name="connsiteY50" fmla="*/ 1206 h 8794"/>
                <a:gd name="connsiteX51" fmla="*/ 9687 w 10000"/>
                <a:gd name="connsiteY51" fmla="*/ 1583 h 8794"/>
                <a:gd name="connsiteX52" fmla="*/ 9687 w 10000"/>
                <a:gd name="connsiteY52" fmla="*/ 1784 h 8794"/>
                <a:gd name="connsiteX53" fmla="*/ 9373 w 10000"/>
                <a:gd name="connsiteY53" fmla="*/ 1784 h 8794"/>
                <a:gd name="connsiteX54" fmla="*/ 9373 w 10000"/>
                <a:gd name="connsiteY54" fmla="*/ 1985 h 8794"/>
                <a:gd name="connsiteX55" fmla="*/ 9058 w 10000"/>
                <a:gd name="connsiteY55" fmla="*/ 2186 h 8794"/>
                <a:gd name="connsiteX56" fmla="*/ 8745 w 10000"/>
                <a:gd name="connsiteY56" fmla="*/ 2387 h 8794"/>
                <a:gd name="connsiteX57" fmla="*/ 8745 w 10000"/>
                <a:gd name="connsiteY57" fmla="*/ 2588 h 8794"/>
                <a:gd name="connsiteX58" fmla="*/ 8431 w 10000"/>
                <a:gd name="connsiteY58" fmla="*/ 2991 h 8794"/>
                <a:gd name="connsiteX59" fmla="*/ 8118 w 10000"/>
                <a:gd name="connsiteY59" fmla="*/ 3392 h 8794"/>
                <a:gd name="connsiteX60" fmla="*/ 8118 w 10000"/>
                <a:gd name="connsiteY60" fmla="*/ 3996 h 8794"/>
                <a:gd name="connsiteX61" fmla="*/ 7490 w 10000"/>
                <a:gd name="connsiteY61" fmla="*/ 4800 h 8794"/>
                <a:gd name="connsiteX62" fmla="*/ 6549 w 10000"/>
                <a:gd name="connsiteY62" fmla="*/ 5804 h 8794"/>
                <a:gd name="connsiteX63" fmla="*/ 5921 w 10000"/>
                <a:gd name="connsiteY63" fmla="*/ 6584 h 8794"/>
                <a:gd name="connsiteX64" fmla="*/ 4981 w 10000"/>
                <a:gd name="connsiteY64" fmla="*/ 7388 h 8794"/>
                <a:gd name="connsiteX65" fmla="*/ 4039 w 10000"/>
                <a:gd name="connsiteY65" fmla="*/ 8191 h 8794"/>
                <a:gd name="connsiteX66" fmla="*/ 3099 w 10000"/>
                <a:gd name="connsiteY66" fmla="*/ 8794 h 8794"/>
                <a:gd name="connsiteX0" fmla="*/ 2197 w 10000"/>
                <a:gd name="connsiteY0" fmla="*/ 9543 h 9543"/>
                <a:gd name="connsiteX1" fmla="*/ 2824 w 10000"/>
                <a:gd name="connsiteY1" fmla="*/ 8629 h 9543"/>
                <a:gd name="connsiteX2" fmla="*/ 3726 w 10000"/>
                <a:gd name="connsiteY2" fmla="*/ 7714 h 9543"/>
                <a:gd name="connsiteX3" fmla="*/ 4353 w 10000"/>
                <a:gd name="connsiteY3" fmla="*/ 6830 h 9543"/>
                <a:gd name="connsiteX4" fmla="*/ 5294 w 10000"/>
                <a:gd name="connsiteY4" fmla="*/ 5913 h 9543"/>
                <a:gd name="connsiteX5" fmla="*/ 5608 w 10000"/>
                <a:gd name="connsiteY5" fmla="*/ 5000 h 9543"/>
                <a:gd name="connsiteX6" fmla="*/ 6236 w 10000"/>
                <a:gd name="connsiteY6" fmla="*/ 3857 h 9543"/>
                <a:gd name="connsiteX7" fmla="*/ 6549 w 10000"/>
                <a:gd name="connsiteY7" fmla="*/ 3401 h 9543"/>
                <a:gd name="connsiteX8" fmla="*/ 6549 w 10000"/>
                <a:gd name="connsiteY8" fmla="*/ 3171 h 9543"/>
                <a:gd name="connsiteX9" fmla="*/ 6863 w 10000"/>
                <a:gd name="connsiteY9" fmla="*/ 2714 h 9543"/>
                <a:gd name="connsiteX10" fmla="*/ 6863 w 10000"/>
                <a:gd name="connsiteY10" fmla="*/ 2486 h 9543"/>
                <a:gd name="connsiteX11" fmla="*/ 6863 w 10000"/>
                <a:gd name="connsiteY11" fmla="*/ 2257 h 9543"/>
                <a:gd name="connsiteX12" fmla="*/ 6863 w 10000"/>
                <a:gd name="connsiteY12" fmla="*/ 2029 h 9543"/>
                <a:gd name="connsiteX13" fmla="*/ 6863 w 10000"/>
                <a:gd name="connsiteY13" fmla="*/ 1800 h 9543"/>
                <a:gd name="connsiteX14" fmla="*/ 6863 w 10000"/>
                <a:gd name="connsiteY14" fmla="*/ 1800 h 9543"/>
                <a:gd name="connsiteX15" fmla="*/ 6863 w 10000"/>
                <a:gd name="connsiteY15" fmla="*/ 1800 h 9543"/>
                <a:gd name="connsiteX16" fmla="*/ 6236 w 10000"/>
                <a:gd name="connsiteY16" fmla="*/ 1800 h 9543"/>
                <a:gd name="connsiteX17" fmla="*/ 5608 w 10000"/>
                <a:gd name="connsiteY17" fmla="*/ 2029 h 9543"/>
                <a:gd name="connsiteX18" fmla="*/ 4667 w 10000"/>
                <a:gd name="connsiteY18" fmla="*/ 2257 h 9543"/>
                <a:gd name="connsiteX19" fmla="*/ 3726 w 10000"/>
                <a:gd name="connsiteY19" fmla="*/ 2486 h 9543"/>
                <a:gd name="connsiteX20" fmla="*/ 2824 w 10000"/>
                <a:gd name="connsiteY20" fmla="*/ 2486 h 9543"/>
                <a:gd name="connsiteX21" fmla="*/ 2510 w 10000"/>
                <a:gd name="connsiteY21" fmla="*/ 2714 h 9543"/>
                <a:gd name="connsiteX22" fmla="*/ 2197 w 10000"/>
                <a:gd name="connsiteY22" fmla="*/ 2714 h 9543"/>
                <a:gd name="connsiteX23" fmla="*/ 1883 w 10000"/>
                <a:gd name="connsiteY23" fmla="*/ 2714 h 9543"/>
                <a:gd name="connsiteX24" fmla="*/ 1569 w 10000"/>
                <a:gd name="connsiteY24" fmla="*/ 2486 h 9543"/>
                <a:gd name="connsiteX25" fmla="*/ 1255 w 10000"/>
                <a:gd name="connsiteY25" fmla="*/ 2486 h 9543"/>
                <a:gd name="connsiteX26" fmla="*/ 628 w 10000"/>
                <a:gd name="connsiteY26" fmla="*/ 2029 h 9543"/>
                <a:gd name="connsiteX27" fmla="*/ 315 w 10000"/>
                <a:gd name="connsiteY27" fmla="*/ 1800 h 9543"/>
                <a:gd name="connsiteX28" fmla="*/ 0 w 10000"/>
                <a:gd name="connsiteY28" fmla="*/ 1570 h 9543"/>
                <a:gd name="connsiteX29" fmla="*/ 0 w 10000"/>
                <a:gd name="connsiteY29" fmla="*/ 1570 h 9543"/>
                <a:gd name="connsiteX30" fmla="*/ 315 w 10000"/>
                <a:gd name="connsiteY30" fmla="*/ 1371 h 9543"/>
                <a:gd name="connsiteX31" fmla="*/ 628 w 10000"/>
                <a:gd name="connsiteY31" fmla="*/ 1371 h 9543"/>
                <a:gd name="connsiteX32" fmla="*/ 1569 w 10000"/>
                <a:gd name="connsiteY32" fmla="*/ 1371 h 9543"/>
                <a:gd name="connsiteX33" fmla="*/ 1883 w 10000"/>
                <a:gd name="connsiteY33" fmla="*/ 1371 h 9543"/>
                <a:gd name="connsiteX34" fmla="*/ 2510 w 10000"/>
                <a:gd name="connsiteY34" fmla="*/ 1371 h 9543"/>
                <a:gd name="connsiteX35" fmla="*/ 3412 w 10000"/>
                <a:gd name="connsiteY35" fmla="*/ 1371 h 9543"/>
                <a:gd name="connsiteX36" fmla="*/ 4353 w 10000"/>
                <a:gd name="connsiteY36" fmla="*/ 1143 h 9543"/>
                <a:gd name="connsiteX37" fmla="*/ 5294 w 10000"/>
                <a:gd name="connsiteY37" fmla="*/ 914 h 9543"/>
                <a:gd name="connsiteX38" fmla="*/ 6236 w 10000"/>
                <a:gd name="connsiteY38" fmla="*/ 914 h 9543"/>
                <a:gd name="connsiteX39" fmla="*/ 6863 w 10000"/>
                <a:gd name="connsiteY39" fmla="*/ 686 h 9543"/>
                <a:gd name="connsiteX40" fmla="*/ 7176 w 10000"/>
                <a:gd name="connsiteY40" fmla="*/ 457 h 9543"/>
                <a:gd name="connsiteX41" fmla="*/ 7490 w 10000"/>
                <a:gd name="connsiteY41" fmla="*/ 230 h 9543"/>
                <a:gd name="connsiteX42" fmla="*/ 7804 w 10000"/>
                <a:gd name="connsiteY42" fmla="*/ 0 h 9543"/>
                <a:gd name="connsiteX43" fmla="*/ 8118 w 10000"/>
                <a:gd name="connsiteY43" fmla="*/ 0 h 9543"/>
                <a:gd name="connsiteX44" fmla="*/ 8118 w 10000"/>
                <a:gd name="connsiteY44" fmla="*/ 230 h 9543"/>
                <a:gd name="connsiteX45" fmla="*/ 8745 w 10000"/>
                <a:gd name="connsiteY45" fmla="*/ 457 h 9543"/>
                <a:gd name="connsiteX46" fmla="*/ 9058 w 10000"/>
                <a:gd name="connsiteY46" fmla="*/ 457 h 9543"/>
                <a:gd name="connsiteX47" fmla="*/ 9373 w 10000"/>
                <a:gd name="connsiteY47" fmla="*/ 686 h 9543"/>
                <a:gd name="connsiteX48" fmla="*/ 9687 w 10000"/>
                <a:gd name="connsiteY48" fmla="*/ 914 h 9543"/>
                <a:gd name="connsiteX49" fmla="*/ 10000 w 10000"/>
                <a:gd name="connsiteY49" fmla="*/ 1143 h 9543"/>
                <a:gd name="connsiteX50" fmla="*/ 10000 w 10000"/>
                <a:gd name="connsiteY50" fmla="*/ 1371 h 9543"/>
                <a:gd name="connsiteX51" fmla="*/ 9687 w 10000"/>
                <a:gd name="connsiteY51" fmla="*/ 1800 h 9543"/>
                <a:gd name="connsiteX52" fmla="*/ 9687 w 10000"/>
                <a:gd name="connsiteY52" fmla="*/ 2029 h 9543"/>
                <a:gd name="connsiteX53" fmla="*/ 9373 w 10000"/>
                <a:gd name="connsiteY53" fmla="*/ 2029 h 9543"/>
                <a:gd name="connsiteX54" fmla="*/ 9373 w 10000"/>
                <a:gd name="connsiteY54" fmla="*/ 2257 h 9543"/>
                <a:gd name="connsiteX55" fmla="*/ 9058 w 10000"/>
                <a:gd name="connsiteY55" fmla="*/ 2486 h 9543"/>
                <a:gd name="connsiteX56" fmla="*/ 8745 w 10000"/>
                <a:gd name="connsiteY56" fmla="*/ 2714 h 9543"/>
                <a:gd name="connsiteX57" fmla="*/ 8745 w 10000"/>
                <a:gd name="connsiteY57" fmla="*/ 2943 h 9543"/>
                <a:gd name="connsiteX58" fmla="*/ 8431 w 10000"/>
                <a:gd name="connsiteY58" fmla="*/ 3401 h 9543"/>
                <a:gd name="connsiteX59" fmla="*/ 8118 w 10000"/>
                <a:gd name="connsiteY59" fmla="*/ 3857 h 9543"/>
                <a:gd name="connsiteX60" fmla="*/ 8118 w 10000"/>
                <a:gd name="connsiteY60" fmla="*/ 4544 h 9543"/>
                <a:gd name="connsiteX61" fmla="*/ 7490 w 10000"/>
                <a:gd name="connsiteY61" fmla="*/ 5458 h 9543"/>
                <a:gd name="connsiteX62" fmla="*/ 6549 w 10000"/>
                <a:gd name="connsiteY62" fmla="*/ 6600 h 9543"/>
                <a:gd name="connsiteX63" fmla="*/ 5921 w 10000"/>
                <a:gd name="connsiteY63" fmla="*/ 7487 h 9543"/>
                <a:gd name="connsiteX64" fmla="*/ 4981 w 10000"/>
                <a:gd name="connsiteY64" fmla="*/ 8401 h 9543"/>
                <a:gd name="connsiteX65" fmla="*/ 4039 w 10000"/>
                <a:gd name="connsiteY65" fmla="*/ 9314 h 9543"/>
                <a:gd name="connsiteX0" fmla="*/ 2824 w 10000"/>
                <a:gd name="connsiteY0" fmla="*/ 9042 h 9760"/>
                <a:gd name="connsiteX1" fmla="*/ 3726 w 10000"/>
                <a:gd name="connsiteY1" fmla="*/ 8083 h 9760"/>
                <a:gd name="connsiteX2" fmla="*/ 4353 w 10000"/>
                <a:gd name="connsiteY2" fmla="*/ 7157 h 9760"/>
                <a:gd name="connsiteX3" fmla="*/ 5294 w 10000"/>
                <a:gd name="connsiteY3" fmla="*/ 6196 h 9760"/>
                <a:gd name="connsiteX4" fmla="*/ 5608 w 10000"/>
                <a:gd name="connsiteY4" fmla="*/ 5239 h 9760"/>
                <a:gd name="connsiteX5" fmla="*/ 6236 w 10000"/>
                <a:gd name="connsiteY5" fmla="*/ 4042 h 9760"/>
                <a:gd name="connsiteX6" fmla="*/ 6549 w 10000"/>
                <a:gd name="connsiteY6" fmla="*/ 3564 h 9760"/>
                <a:gd name="connsiteX7" fmla="*/ 6549 w 10000"/>
                <a:gd name="connsiteY7" fmla="*/ 3323 h 9760"/>
                <a:gd name="connsiteX8" fmla="*/ 6863 w 10000"/>
                <a:gd name="connsiteY8" fmla="*/ 2844 h 9760"/>
                <a:gd name="connsiteX9" fmla="*/ 6863 w 10000"/>
                <a:gd name="connsiteY9" fmla="*/ 2605 h 9760"/>
                <a:gd name="connsiteX10" fmla="*/ 6863 w 10000"/>
                <a:gd name="connsiteY10" fmla="*/ 2365 h 9760"/>
                <a:gd name="connsiteX11" fmla="*/ 6863 w 10000"/>
                <a:gd name="connsiteY11" fmla="*/ 2126 h 9760"/>
                <a:gd name="connsiteX12" fmla="*/ 6863 w 10000"/>
                <a:gd name="connsiteY12" fmla="*/ 1886 h 9760"/>
                <a:gd name="connsiteX13" fmla="*/ 6863 w 10000"/>
                <a:gd name="connsiteY13" fmla="*/ 1886 h 9760"/>
                <a:gd name="connsiteX14" fmla="*/ 6863 w 10000"/>
                <a:gd name="connsiteY14" fmla="*/ 1886 h 9760"/>
                <a:gd name="connsiteX15" fmla="*/ 6236 w 10000"/>
                <a:gd name="connsiteY15" fmla="*/ 1886 h 9760"/>
                <a:gd name="connsiteX16" fmla="*/ 5608 w 10000"/>
                <a:gd name="connsiteY16" fmla="*/ 2126 h 9760"/>
                <a:gd name="connsiteX17" fmla="*/ 4667 w 10000"/>
                <a:gd name="connsiteY17" fmla="*/ 2365 h 9760"/>
                <a:gd name="connsiteX18" fmla="*/ 3726 w 10000"/>
                <a:gd name="connsiteY18" fmla="*/ 2605 h 9760"/>
                <a:gd name="connsiteX19" fmla="*/ 2824 w 10000"/>
                <a:gd name="connsiteY19" fmla="*/ 2605 h 9760"/>
                <a:gd name="connsiteX20" fmla="*/ 2510 w 10000"/>
                <a:gd name="connsiteY20" fmla="*/ 2844 h 9760"/>
                <a:gd name="connsiteX21" fmla="*/ 2197 w 10000"/>
                <a:gd name="connsiteY21" fmla="*/ 2844 h 9760"/>
                <a:gd name="connsiteX22" fmla="*/ 1883 w 10000"/>
                <a:gd name="connsiteY22" fmla="*/ 2844 h 9760"/>
                <a:gd name="connsiteX23" fmla="*/ 1569 w 10000"/>
                <a:gd name="connsiteY23" fmla="*/ 2605 h 9760"/>
                <a:gd name="connsiteX24" fmla="*/ 1255 w 10000"/>
                <a:gd name="connsiteY24" fmla="*/ 2605 h 9760"/>
                <a:gd name="connsiteX25" fmla="*/ 628 w 10000"/>
                <a:gd name="connsiteY25" fmla="*/ 2126 h 9760"/>
                <a:gd name="connsiteX26" fmla="*/ 315 w 10000"/>
                <a:gd name="connsiteY26" fmla="*/ 1886 h 9760"/>
                <a:gd name="connsiteX27" fmla="*/ 0 w 10000"/>
                <a:gd name="connsiteY27" fmla="*/ 1645 h 9760"/>
                <a:gd name="connsiteX28" fmla="*/ 0 w 10000"/>
                <a:gd name="connsiteY28" fmla="*/ 1645 h 9760"/>
                <a:gd name="connsiteX29" fmla="*/ 315 w 10000"/>
                <a:gd name="connsiteY29" fmla="*/ 1437 h 9760"/>
                <a:gd name="connsiteX30" fmla="*/ 628 w 10000"/>
                <a:gd name="connsiteY30" fmla="*/ 1437 h 9760"/>
                <a:gd name="connsiteX31" fmla="*/ 1569 w 10000"/>
                <a:gd name="connsiteY31" fmla="*/ 1437 h 9760"/>
                <a:gd name="connsiteX32" fmla="*/ 1883 w 10000"/>
                <a:gd name="connsiteY32" fmla="*/ 1437 h 9760"/>
                <a:gd name="connsiteX33" fmla="*/ 2510 w 10000"/>
                <a:gd name="connsiteY33" fmla="*/ 1437 h 9760"/>
                <a:gd name="connsiteX34" fmla="*/ 3412 w 10000"/>
                <a:gd name="connsiteY34" fmla="*/ 1437 h 9760"/>
                <a:gd name="connsiteX35" fmla="*/ 4353 w 10000"/>
                <a:gd name="connsiteY35" fmla="*/ 1198 h 9760"/>
                <a:gd name="connsiteX36" fmla="*/ 5294 w 10000"/>
                <a:gd name="connsiteY36" fmla="*/ 958 h 9760"/>
                <a:gd name="connsiteX37" fmla="*/ 6236 w 10000"/>
                <a:gd name="connsiteY37" fmla="*/ 958 h 9760"/>
                <a:gd name="connsiteX38" fmla="*/ 6863 w 10000"/>
                <a:gd name="connsiteY38" fmla="*/ 719 h 9760"/>
                <a:gd name="connsiteX39" fmla="*/ 7176 w 10000"/>
                <a:gd name="connsiteY39" fmla="*/ 479 h 9760"/>
                <a:gd name="connsiteX40" fmla="*/ 7490 w 10000"/>
                <a:gd name="connsiteY40" fmla="*/ 241 h 9760"/>
                <a:gd name="connsiteX41" fmla="*/ 7804 w 10000"/>
                <a:gd name="connsiteY41" fmla="*/ 0 h 9760"/>
                <a:gd name="connsiteX42" fmla="*/ 8118 w 10000"/>
                <a:gd name="connsiteY42" fmla="*/ 0 h 9760"/>
                <a:gd name="connsiteX43" fmla="*/ 8118 w 10000"/>
                <a:gd name="connsiteY43" fmla="*/ 241 h 9760"/>
                <a:gd name="connsiteX44" fmla="*/ 8745 w 10000"/>
                <a:gd name="connsiteY44" fmla="*/ 479 h 9760"/>
                <a:gd name="connsiteX45" fmla="*/ 9058 w 10000"/>
                <a:gd name="connsiteY45" fmla="*/ 479 h 9760"/>
                <a:gd name="connsiteX46" fmla="*/ 9373 w 10000"/>
                <a:gd name="connsiteY46" fmla="*/ 719 h 9760"/>
                <a:gd name="connsiteX47" fmla="*/ 9687 w 10000"/>
                <a:gd name="connsiteY47" fmla="*/ 958 h 9760"/>
                <a:gd name="connsiteX48" fmla="*/ 10000 w 10000"/>
                <a:gd name="connsiteY48" fmla="*/ 1198 h 9760"/>
                <a:gd name="connsiteX49" fmla="*/ 10000 w 10000"/>
                <a:gd name="connsiteY49" fmla="*/ 1437 h 9760"/>
                <a:gd name="connsiteX50" fmla="*/ 9687 w 10000"/>
                <a:gd name="connsiteY50" fmla="*/ 1886 h 9760"/>
                <a:gd name="connsiteX51" fmla="*/ 9687 w 10000"/>
                <a:gd name="connsiteY51" fmla="*/ 2126 h 9760"/>
                <a:gd name="connsiteX52" fmla="*/ 9373 w 10000"/>
                <a:gd name="connsiteY52" fmla="*/ 2126 h 9760"/>
                <a:gd name="connsiteX53" fmla="*/ 9373 w 10000"/>
                <a:gd name="connsiteY53" fmla="*/ 2365 h 9760"/>
                <a:gd name="connsiteX54" fmla="*/ 9058 w 10000"/>
                <a:gd name="connsiteY54" fmla="*/ 2605 h 9760"/>
                <a:gd name="connsiteX55" fmla="*/ 8745 w 10000"/>
                <a:gd name="connsiteY55" fmla="*/ 2844 h 9760"/>
                <a:gd name="connsiteX56" fmla="*/ 8745 w 10000"/>
                <a:gd name="connsiteY56" fmla="*/ 3084 h 9760"/>
                <a:gd name="connsiteX57" fmla="*/ 8431 w 10000"/>
                <a:gd name="connsiteY57" fmla="*/ 3564 h 9760"/>
                <a:gd name="connsiteX58" fmla="*/ 8118 w 10000"/>
                <a:gd name="connsiteY58" fmla="*/ 4042 h 9760"/>
                <a:gd name="connsiteX59" fmla="*/ 8118 w 10000"/>
                <a:gd name="connsiteY59" fmla="*/ 4762 h 9760"/>
                <a:gd name="connsiteX60" fmla="*/ 7490 w 10000"/>
                <a:gd name="connsiteY60" fmla="*/ 5719 h 9760"/>
                <a:gd name="connsiteX61" fmla="*/ 6549 w 10000"/>
                <a:gd name="connsiteY61" fmla="*/ 6916 h 9760"/>
                <a:gd name="connsiteX62" fmla="*/ 5921 w 10000"/>
                <a:gd name="connsiteY62" fmla="*/ 7846 h 9760"/>
                <a:gd name="connsiteX63" fmla="*/ 4981 w 10000"/>
                <a:gd name="connsiteY63" fmla="*/ 8803 h 9760"/>
                <a:gd name="connsiteX64" fmla="*/ 4039 w 10000"/>
                <a:gd name="connsiteY64" fmla="*/ 9760 h 9760"/>
                <a:gd name="connsiteX0" fmla="*/ 3726 w 10000"/>
                <a:gd name="connsiteY0" fmla="*/ 8282 h 10000"/>
                <a:gd name="connsiteX1" fmla="*/ 4353 w 10000"/>
                <a:gd name="connsiteY1" fmla="*/ 7333 h 10000"/>
                <a:gd name="connsiteX2" fmla="*/ 5294 w 10000"/>
                <a:gd name="connsiteY2" fmla="*/ 6348 h 10000"/>
                <a:gd name="connsiteX3" fmla="*/ 5608 w 10000"/>
                <a:gd name="connsiteY3" fmla="*/ 5368 h 10000"/>
                <a:gd name="connsiteX4" fmla="*/ 6236 w 10000"/>
                <a:gd name="connsiteY4" fmla="*/ 4141 h 10000"/>
                <a:gd name="connsiteX5" fmla="*/ 6549 w 10000"/>
                <a:gd name="connsiteY5" fmla="*/ 3652 h 10000"/>
                <a:gd name="connsiteX6" fmla="*/ 6549 w 10000"/>
                <a:gd name="connsiteY6" fmla="*/ 3405 h 10000"/>
                <a:gd name="connsiteX7" fmla="*/ 6863 w 10000"/>
                <a:gd name="connsiteY7" fmla="*/ 2914 h 10000"/>
                <a:gd name="connsiteX8" fmla="*/ 6863 w 10000"/>
                <a:gd name="connsiteY8" fmla="*/ 2669 h 10000"/>
                <a:gd name="connsiteX9" fmla="*/ 6863 w 10000"/>
                <a:gd name="connsiteY9" fmla="*/ 2423 h 10000"/>
                <a:gd name="connsiteX10" fmla="*/ 6863 w 10000"/>
                <a:gd name="connsiteY10" fmla="*/ 2178 h 10000"/>
                <a:gd name="connsiteX11" fmla="*/ 6863 w 10000"/>
                <a:gd name="connsiteY11" fmla="*/ 1932 h 10000"/>
                <a:gd name="connsiteX12" fmla="*/ 6863 w 10000"/>
                <a:gd name="connsiteY12" fmla="*/ 1932 h 10000"/>
                <a:gd name="connsiteX13" fmla="*/ 6863 w 10000"/>
                <a:gd name="connsiteY13" fmla="*/ 1932 h 10000"/>
                <a:gd name="connsiteX14" fmla="*/ 6236 w 10000"/>
                <a:gd name="connsiteY14" fmla="*/ 1932 h 10000"/>
                <a:gd name="connsiteX15" fmla="*/ 5608 w 10000"/>
                <a:gd name="connsiteY15" fmla="*/ 2178 h 10000"/>
                <a:gd name="connsiteX16" fmla="*/ 4667 w 10000"/>
                <a:gd name="connsiteY16" fmla="*/ 2423 h 10000"/>
                <a:gd name="connsiteX17" fmla="*/ 3726 w 10000"/>
                <a:gd name="connsiteY17" fmla="*/ 2669 h 10000"/>
                <a:gd name="connsiteX18" fmla="*/ 2824 w 10000"/>
                <a:gd name="connsiteY18" fmla="*/ 2669 h 10000"/>
                <a:gd name="connsiteX19" fmla="*/ 2510 w 10000"/>
                <a:gd name="connsiteY19" fmla="*/ 2914 h 10000"/>
                <a:gd name="connsiteX20" fmla="*/ 2197 w 10000"/>
                <a:gd name="connsiteY20" fmla="*/ 2914 h 10000"/>
                <a:gd name="connsiteX21" fmla="*/ 1883 w 10000"/>
                <a:gd name="connsiteY21" fmla="*/ 2914 h 10000"/>
                <a:gd name="connsiteX22" fmla="*/ 1569 w 10000"/>
                <a:gd name="connsiteY22" fmla="*/ 2669 h 10000"/>
                <a:gd name="connsiteX23" fmla="*/ 1255 w 10000"/>
                <a:gd name="connsiteY23" fmla="*/ 2669 h 10000"/>
                <a:gd name="connsiteX24" fmla="*/ 628 w 10000"/>
                <a:gd name="connsiteY24" fmla="*/ 2178 h 10000"/>
                <a:gd name="connsiteX25" fmla="*/ 315 w 10000"/>
                <a:gd name="connsiteY25" fmla="*/ 1932 h 10000"/>
                <a:gd name="connsiteX26" fmla="*/ 0 w 10000"/>
                <a:gd name="connsiteY26" fmla="*/ 1685 h 10000"/>
                <a:gd name="connsiteX27" fmla="*/ 0 w 10000"/>
                <a:gd name="connsiteY27" fmla="*/ 1685 h 10000"/>
                <a:gd name="connsiteX28" fmla="*/ 315 w 10000"/>
                <a:gd name="connsiteY28" fmla="*/ 1472 h 10000"/>
                <a:gd name="connsiteX29" fmla="*/ 628 w 10000"/>
                <a:gd name="connsiteY29" fmla="*/ 1472 h 10000"/>
                <a:gd name="connsiteX30" fmla="*/ 1569 w 10000"/>
                <a:gd name="connsiteY30" fmla="*/ 1472 h 10000"/>
                <a:gd name="connsiteX31" fmla="*/ 1883 w 10000"/>
                <a:gd name="connsiteY31" fmla="*/ 1472 h 10000"/>
                <a:gd name="connsiteX32" fmla="*/ 2510 w 10000"/>
                <a:gd name="connsiteY32" fmla="*/ 1472 h 10000"/>
                <a:gd name="connsiteX33" fmla="*/ 3412 w 10000"/>
                <a:gd name="connsiteY33" fmla="*/ 1472 h 10000"/>
                <a:gd name="connsiteX34" fmla="*/ 4353 w 10000"/>
                <a:gd name="connsiteY34" fmla="*/ 1227 h 10000"/>
                <a:gd name="connsiteX35" fmla="*/ 5294 w 10000"/>
                <a:gd name="connsiteY35" fmla="*/ 982 h 10000"/>
                <a:gd name="connsiteX36" fmla="*/ 6236 w 10000"/>
                <a:gd name="connsiteY36" fmla="*/ 982 h 10000"/>
                <a:gd name="connsiteX37" fmla="*/ 6863 w 10000"/>
                <a:gd name="connsiteY37" fmla="*/ 737 h 10000"/>
                <a:gd name="connsiteX38" fmla="*/ 7176 w 10000"/>
                <a:gd name="connsiteY38" fmla="*/ 491 h 10000"/>
                <a:gd name="connsiteX39" fmla="*/ 7490 w 10000"/>
                <a:gd name="connsiteY39" fmla="*/ 247 h 10000"/>
                <a:gd name="connsiteX40" fmla="*/ 7804 w 10000"/>
                <a:gd name="connsiteY40" fmla="*/ 0 h 10000"/>
                <a:gd name="connsiteX41" fmla="*/ 8118 w 10000"/>
                <a:gd name="connsiteY41" fmla="*/ 0 h 10000"/>
                <a:gd name="connsiteX42" fmla="*/ 8118 w 10000"/>
                <a:gd name="connsiteY42" fmla="*/ 247 h 10000"/>
                <a:gd name="connsiteX43" fmla="*/ 8745 w 10000"/>
                <a:gd name="connsiteY43" fmla="*/ 491 h 10000"/>
                <a:gd name="connsiteX44" fmla="*/ 9058 w 10000"/>
                <a:gd name="connsiteY44" fmla="*/ 491 h 10000"/>
                <a:gd name="connsiteX45" fmla="*/ 9373 w 10000"/>
                <a:gd name="connsiteY45" fmla="*/ 737 h 10000"/>
                <a:gd name="connsiteX46" fmla="*/ 9687 w 10000"/>
                <a:gd name="connsiteY46" fmla="*/ 982 h 10000"/>
                <a:gd name="connsiteX47" fmla="*/ 10000 w 10000"/>
                <a:gd name="connsiteY47" fmla="*/ 1227 h 10000"/>
                <a:gd name="connsiteX48" fmla="*/ 10000 w 10000"/>
                <a:gd name="connsiteY48" fmla="*/ 1472 h 10000"/>
                <a:gd name="connsiteX49" fmla="*/ 9687 w 10000"/>
                <a:gd name="connsiteY49" fmla="*/ 1932 h 10000"/>
                <a:gd name="connsiteX50" fmla="*/ 9687 w 10000"/>
                <a:gd name="connsiteY50" fmla="*/ 2178 h 10000"/>
                <a:gd name="connsiteX51" fmla="*/ 9373 w 10000"/>
                <a:gd name="connsiteY51" fmla="*/ 2178 h 10000"/>
                <a:gd name="connsiteX52" fmla="*/ 9373 w 10000"/>
                <a:gd name="connsiteY52" fmla="*/ 2423 h 10000"/>
                <a:gd name="connsiteX53" fmla="*/ 9058 w 10000"/>
                <a:gd name="connsiteY53" fmla="*/ 2669 h 10000"/>
                <a:gd name="connsiteX54" fmla="*/ 8745 w 10000"/>
                <a:gd name="connsiteY54" fmla="*/ 2914 h 10000"/>
                <a:gd name="connsiteX55" fmla="*/ 8745 w 10000"/>
                <a:gd name="connsiteY55" fmla="*/ 3160 h 10000"/>
                <a:gd name="connsiteX56" fmla="*/ 8431 w 10000"/>
                <a:gd name="connsiteY56" fmla="*/ 3652 h 10000"/>
                <a:gd name="connsiteX57" fmla="*/ 8118 w 10000"/>
                <a:gd name="connsiteY57" fmla="*/ 4141 h 10000"/>
                <a:gd name="connsiteX58" fmla="*/ 8118 w 10000"/>
                <a:gd name="connsiteY58" fmla="*/ 4879 h 10000"/>
                <a:gd name="connsiteX59" fmla="*/ 7490 w 10000"/>
                <a:gd name="connsiteY59" fmla="*/ 5860 h 10000"/>
                <a:gd name="connsiteX60" fmla="*/ 6549 w 10000"/>
                <a:gd name="connsiteY60" fmla="*/ 7086 h 10000"/>
                <a:gd name="connsiteX61" fmla="*/ 5921 w 10000"/>
                <a:gd name="connsiteY61" fmla="*/ 8039 h 10000"/>
                <a:gd name="connsiteX62" fmla="*/ 4981 w 10000"/>
                <a:gd name="connsiteY62" fmla="*/ 9019 h 10000"/>
                <a:gd name="connsiteX63" fmla="*/ 4039 w 10000"/>
                <a:gd name="connsiteY63" fmla="*/ 10000 h 10000"/>
                <a:gd name="connsiteX0" fmla="*/ 3726 w 10000"/>
                <a:gd name="connsiteY0" fmla="*/ 8282 h 9019"/>
                <a:gd name="connsiteX1" fmla="*/ 4353 w 10000"/>
                <a:gd name="connsiteY1" fmla="*/ 7333 h 9019"/>
                <a:gd name="connsiteX2" fmla="*/ 5294 w 10000"/>
                <a:gd name="connsiteY2" fmla="*/ 6348 h 9019"/>
                <a:gd name="connsiteX3" fmla="*/ 5608 w 10000"/>
                <a:gd name="connsiteY3" fmla="*/ 5368 h 9019"/>
                <a:gd name="connsiteX4" fmla="*/ 6236 w 10000"/>
                <a:gd name="connsiteY4" fmla="*/ 4141 h 9019"/>
                <a:gd name="connsiteX5" fmla="*/ 6549 w 10000"/>
                <a:gd name="connsiteY5" fmla="*/ 3652 h 9019"/>
                <a:gd name="connsiteX6" fmla="*/ 6549 w 10000"/>
                <a:gd name="connsiteY6" fmla="*/ 3405 h 9019"/>
                <a:gd name="connsiteX7" fmla="*/ 6863 w 10000"/>
                <a:gd name="connsiteY7" fmla="*/ 2914 h 9019"/>
                <a:gd name="connsiteX8" fmla="*/ 6863 w 10000"/>
                <a:gd name="connsiteY8" fmla="*/ 2669 h 9019"/>
                <a:gd name="connsiteX9" fmla="*/ 6863 w 10000"/>
                <a:gd name="connsiteY9" fmla="*/ 2423 h 9019"/>
                <a:gd name="connsiteX10" fmla="*/ 6863 w 10000"/>
                <a:gd name="connsiteY10" fmla="*/ 2178 h 9019"/>
                <a:gd name="connsiteX11" fmla="*/ 6863 w 10000"/>
                <a:gd name="connsiteY11" fmla="*/ 1932 h 9019"/>
                <a:gd name="connsiteX12" fmla="*/ 6863 w 10000"/>
                <a:gd name="connsiteY12" fmla="*/ 1932 h 9019"/>
                <a:gd name="connsiteX13" fmla="*/ 6863 w 10000"/>
                <a:gd name="connsiteY13" fmla="*/ 1932 h 9019"/>
                <a:gd name="connsiteX14" fmla="*/ 6236 w 10000"/>
                <a:gd name="connsiteY14" fmla="*/ 1932 h 9019"/>
                <a:gd name="connsiteX15" fmla="*/ 5608 w 10000"/>
                <a:gd name="connsiteY15" fmla="*/ 2178 h 9019"/>
                <a:gd name="connsiteX16" fmla="*/ 4667 w 10000"/>
                <a:gd name="connsiteY16" fmla="*/ 2423 h 9019"/>
                <a:gd name="connsiteX17" fmla="*/ 3726 w 10000"/>
                <a:gd name="connsiteY17" fmla="*/ 2669 h 9019"/>
                <a:gd name="connsiteX18" fmla="*/ 2824 w 10000"/>
                <a:gd name="connsiteY18" fmla="*/ 2669 h 9019"/>
                <a:gd name="connsiteX19" fmla="*/ 2510 w 10000"/>
                <a:gd name="connsiteY19" fmla="*/ 2914 h 9019"/>
                <a:gd name="connsiteX20" fmla="*/ 2197 w 10000"/>
                <a:gd name="connsiteY20" fmla="*/ 2914 h 9019"/>
                <a:gd name="connsiteX21" fmla="*/ 1883 w 10000"/>
                <a:gd name="connsiteY21" fmla="*/ 2914 h 9019"/>
                <a:gd name="connsiteX22" fmla="*/ 1569 w 10000"/>
                <a:gd name="connsiteY22" fmla="*/ 2669 h 9019"/>
                <a:gd name="connsiteX23" fmla="*/ 1255 w 10000"/>
                <a:gd name="connsiteY23" fmla="*/ 2669 h 9019"/>
                <a:gd name="connsiteX24" fmla="*/ 628 w 10000"/>
                <a:gd name="connsiteY24" fmla="*/ 2178 h 9019"/>
                <a:gd name="connsiteX25" fmla="*/ 315 w 10000"/>
                <a:gd name="connsiteY25" fmla="*/ 1932 h 9019"/>
                <a:gd name="connsiteX26" fmla="*/ 0 w 10000"/>
                <a:gd name="connsiteY26" fmla="*/ 1685 h 9019"/>
                <a:gd name="connsiteX27" fmla="*/ 0 w 10000"/>
                <a:gd name="connsiteY27" fmla="*/ 1685 h 9019"/>
                <a:gd name="connsiteX28" fmla="*/ 315 w 10000"/>
                <a:gd name="connsiteY28" fmla="*/ 1472 h 9019"/>
                <a:gd name="connsiteX29" fmla="*/ 628 w 10000"/>
                <a:gd name="connsiteY29" fmla="*/ 1472 h 9019"/>
                <a:gd name="connsiteX30" fmla="*/ 1569 w 10000"/>
                <a:gd name="connsiteY30" fmla="*/ 1472 h 9019"/>
                <a:gd name="connsiteX31" fmla="*/ 1883 w 10000"/>
                <a:gd name="connsiteY31" fmla="*/ 1472 h 9019"/>
                <a:gd name="connsiteX32" fmla="*/ 2510 w 10000"/>
                <a:gd name="connsiteY32" fmla="*/ 1472 h 9019"/>
                <a:gd name="connsiteX33" fmla="*/ 3412 w 10000"/>
                <a:gd name="connsiteY33" fmla="*/ 1472 h 9019"/>
                <a:gd name="connsiteX34" fmla="*/ 4353 w 10000"/>
                <a:gd name="connsiteY34" fmla="*/ 1227 h 9019"/>
                <a:gd name="connsiteX35" fmla="*/ 5294 w 10000"/>
                <a:gd name="connsiteY35" fmla="*/ 982 h 9019"/>
                <a:gd name="connsiteX36" fmla="*/ 6236 w 10000"/>
                <a:gd name="connsiteY36" fmla="*/ 982 h 9019"/>
                <a:gd name="connsiteX37" fmla="*/ 6863 w 10000"/>
                <a:gd name="connsiteY37" fmla="*/ 737 h 9019"/>
                <a:gd name="connsiteX38" fmla="*/ 7176 w 10000"/>
                <a:gd name="connsiteY38" fmla="*/ 491 h 9019"/>
                <a:gd name="connsiteX39" fmla="*/ 7490 w 10000"/>
                <a:gd name="connsiteY39" fmla="*/ 247 h 9019"/>
                <a:gd name="connsiteX40" fmla="*/ 7804 w 10000"/>
                <a:gd name="connsiteY40" fmla="*/ 0 h 9019"/>
                <a:gd name="connsiteX41" fmla="*/ 8118 w 10000"/>
                <a:gd name="connsiteY41" fmla="*/ 0 h 9019"/>
                <a:gd name="connsiteX42" fmla="*/ 8118 w 10000"/>
                <a:gd name="connsiteY42" fmla="*/ 247 h 9019"/>
                <a:gd name="connsiteX43" fmla="*/ 8745 w 10000"/>
                <a:gd name="connsiteY43" fmla="*/ 491 h 9019"/>
                <a:gd name="connsiteX44" fmla="*/ 9058 w 10000"/>
                <a:gd name="connsiteY44" fmla="*/ 491 h 9019"/>
                <a:gd name="connsiteX45" fmla="*/ 9373 w 10000"/>
                <a:gd name="connsiteY45" fmla="*/ 737 h 9019"/>
                <a:gd name="connsiteX46" fmla="*/ 9687 w 10000"/>
                <a:gd name="connsiteY46" fmla="*/ 982 h 9019"/>
                <a:gd name="connsiteX47" fmla="*/ 10000 w 10000"/>
                <a:gd name="connsiteY47" fmla="*/ 1227 h 9019"/>
                <a:gd name="connsiteX48" fmla="*/ 10000 w 10000"/>
                <a:gd name="connsiteY48" fmla="*/ 1472 h 9019"/>
                <a:gd name="connsiteX49" fmla="*/ 9687 w 10000"/>
                <a:gd name="connsiteY49" fmla="*/ 1932 h 9019"/>
                <a:gd name="connsiteX50" fmla="*/ 9687 w 10000"/>
                <a:gd name="connsiteY50" fmla="*/ 2178 h 9019"/>
                <a:gd name="connsiteX51" fmla="*/ 9373 w 10000"/>
                <a:gd name="connsiteY51" fmla="*/ 2178 h 9019"/>
                <a:gd name="connsiteX52" fmla="*/ 9373 w 10000"/>
                <a:gd name="connsiteY52" fmla="*/ 2423 h 9019"/>
                <a:gd name="connsiteX53" fmla="*/ 9058 w 10000"/>
                <a:gd name="connsiteY53" fmla="*/ 2669 h 9019"/>
                <a:gd name="connsiteX54" fmla="*/ 8745 w 10000"/>
                <a:gd name="connsiteY54" fmla="*/ 2914 h 9019"/>
                <a:gd name="connsiteX55" fmla="*/ 8745 w 10000"/>
                <a:gd name="connsiteY55" fmla="*/ 3160 h 9019"/>
                <a:gd name="connsiteX56" fmla="*/ 8431 w 10000"/>
                <a:gd name="connsiteY56" fmla="*/ 3652 h 9019"/>
                <a:gd name="connsiteX57" fmla="*/ 8118 w 10000"/>
                <a:gd name="connsiteY57" fmla="*/ 4141 h 9019"/>
                <a:gd name="connsiteX58" fmla="*/ 8118 w 10000"/>
                <a:gd name="connsiteY58" fmla="*/ 4879 h 9019"/>
                <a:gd name="connsiteX59" fmla="*/ 7490 w 10000"/>
                <a:gd name="connsiteY59" fmla="*/ 5860 h 9019"/>
                <a:gd name="connsiteX60" fmla="*/ 6549 w 10000"/>
                <a:gd name="connsiteY60" fmla="*/ 7086 h 9019"/>
                <a:gd name="connsiteX61" fmla="*/ 5921 w 10000"/>
                <a:gd name="connsiteY61" fmla="*/ 8039 h 9019"/>
                <a:gd name="connsiteX62" fmla="*/ 4981 w 10000"/>
                <a:gd name="connsiteY62" fmla="*/ 9019 h 9019"/>
                <a:gd name="connsiteX0" fmla="*/ 3726 w 10000"/>
                <a:gd name="connsiteY0" fmla="*/ 9183 h 9183"/>
                <a:gd name="connsiteX1" fmla="*/ 4353 w 10000"/>
                <a:gd name="connsiteY1" fmla="*/ 8131 h 9183"/>
                <a:gd name="connsiteX2" fmla="*/ 5294 w 10000"/>
                <a:gd name="connsiteY2" fmla="*/ 7038 h 9183"/>
                <a:gd name="connsiteX3" fmla="*/ 5608 w 10000"/>
                <a:gd name="connsiteY3" fmla="*/ 5952 h 9183"/>
                <a:gd name="connsiteX4" fmla="*/ 6236 w 10000"/>
                <a:gd name="connsiteY4" fmla="*/ 4591 h 9183"/>
                <a:gd name="connsiteX5" fmla="*/ 6549 w 10000"/>
                <a:gd name="connsiteY5" fmla="*/ 4049 h 9183"/>
                <a:gd name="connsiteX6" fmla="*/ 6549 w 10000"/>
                <a:gd name="connsiteY6" fmla="*/ 3775 h 9183"/>
                <a:gd name="connsiteX7" fmla="*/ 6863 w 10000"/>
                <a:gd name="connsiteY7" fmla="*/ 3231 h 9183"/>
                <a:gd name="connsiteX8" fmla="*/ 6863 w 10000"/>
                <a:gd name="connsiteY8" fmla="*/ 2959 h 9183"/>
                <a:gd name="connsiteX9" fmla="*/ 6863 w 10000"/>
                <a:gd name="connsiteY9" fmla="*/ 2687 h 9183"/>
                <a:gd name="connsiteX10" fmla="*/ 6863 w 10000"/>
                <a:gd name="connsiteY10" fmla="*/ 2415 h 9183"/>
                <a:gd name="connsiteX11" fmla="*/ 6863 w 10000"/>
                <a:gd name="connsiteY11" fmla="*/ 2142 h 9183"/>
                <a:gd name="connsiteX12" fmla="*/ 6863 w 10000"/>
                <a:gd name="connsiteY12" fmla="*/ 2142 h 9183"/>
                <a:gd name="connsiteX13" fmla="*/ 6863 w 10000"/>
                <a:gd name="connsiteY13" fmla="*/ 2142 h 9183"/>
                <a:gd name="connsiteX14" fmla="*/ 6236 w 10000"/>
                <a:gd name="connsiteY14" fmla="*/ 2142 h 9183"/>
                <a:gd name="connsiteX15" fmla="*/ 5608 w 10000"/>
                <a:gd name="connsiteY15" fmla="*/ 2415 h 9183"/>
                <a:gd name="connsiteX16" fmla="*/ 4667 w 10000"/>
                <a:gd name="connsiteY16" fmla="*/ 2687 h 9183"/>
                <a:gd name="connsiteX17" fmla="*/ 3726 w 10000"/>
                <a:gd name="connsiteY17" fmla="*/ 2959 h 9183"/>
                <a:gd name="connsiteX18" fmla="*/ 2824 w 10000"/>
                <a:gd name="connsiteY18" fmla="*/ 2959 h 9183"/>
                <a:gd name="connsiteX19" fmla="*/ 2510 w 10000"/>
                <a:gd name="connsiteY19" fmla="*/ 3231 h 9183"/>
                <a:gd name="connsiteX20" fmla="*/ 2197 w 10000"/>
                <a:gd name="connsiteY20" fmla="*/ 3231 h 9183"/>
                <a:gd name="connsiteX21" fmla="*/ 1883 w 10000"/>
                <a:gd name="connsiteY21" fmla="*/ 3231 h 9183"/>
                <a:gd name="connsiteX22" fmla="*/ 1569 w 10000"/>
                <a:gd name="connsiteY22" fmla="*/ 2959 h 9183"/>
                <a:gd name="connsiteX23" fmla="*/ 1255 w 10000"/>
                <a:gd name="connsiteY23" fmla="*/ 2959 h 9183"/>
                <a:gd name="connsiteX24" fmla="*/ 628 w 10000"/>
                <a:gd name="connsiteY24" fmla="*/ 2415 h 9183"/>
                <a:gd name="connsiteX25" fmla="*/ 315 w 10000"/>
                <a:gd name="connsiteY25" fmla="*/ 2142 h 9183"/>
                <a:gd name="connsiteX26" fmla="*/ 0 w 10000"/>
                <a:gd name="connsiteY26" fmla="*/ 1868 h 9183"/>
                <a:gd name="connsiteX27" fmla="*/ 0 w 10000"/>
                <a:gd name="connsiteY27" fmla="*/ 1868 h 9183"/>
                <a:gd name="connsiteX28" fmla="*/ 315 w 10000"/>
                <a:gd name="connsiteY28" fmla="*/ 1632 h 9183"/>
                <a:gd name="connsiteX29" fmla="*/ 628 w 10000"/>
                <a:gd name="connsiteY29" fmla="*/ 1632 h 9183"/>
                <a:gd name="connsiteX30" fmla="*/ 1569 w 10000"/>
                <a:gd name="connsiteY30" fmla="*/ 1632 h 9183"/>
                <a:gd name="connsiteX31" fmla="*/ 1883 w 10000"/>
                <a:gd name="connsiteY31" fmla="*/ 1632 h 9183"/>
                <a:gd name="connsiteX32" fmla="*/ 2510 w 10000"/>
                <a:gd name="connsiteY32" fmla="*/ 1632 h 9183"/>
                <a:gd name="connsiteX33" fmla="*/ 3412 w 10000"/>
                <a:gd name="connsiteY33" fmla="*/ 1632 h 9183"/>
                <a:gd name="connsiteX34" fmla="*/ 4353 w 10000"/>
                <a:gd name="connsiteY34" fmla="*/ 1360 h 9183"/>
                <a:gd name="connsiteX35" fmla="*/ 5294 w 10000"/>
                <a:gd name="connsiteY35" fmla="*/ 1089 h 9183"/>
                <a:gd name="connsiteX36" fmla="*/ 6236 w 10000"/>
                <a:gd name="connsiteY36" fmla="*/ 1089 h 9183"/>
                <a:gd name="connsiteX37" fmla="*/ 6863 w 10000"/>
                <a:gd name="connsiteY37" fmla="*/ 817 h 9183"/>
                <a:gd name="connsiteX38" fmla="*/ 7176 w 10000"/>
                <a:gd name="connsiteY38" fmla="*/ 544 h 9183"/>
                <a:gd name="connsiteX39" fmla="*/ 7490 w 10000"/>
                <a:gd name="connsiteY39" fmla="*/ 274 h 9183"/>
                <a:gd name="connsiteX40" fmla="*/ 7804 w 10000"/>
                <a:gd name="connsiteY40" fmla="*/ 0 h 9183"/>
                <a:gd name="connsiteX41" fmla="*/ 8118 w 10000"/>
                <a:gd name="connsiteY41" fmla="*/ 0 h 9183"/>
                <a:gd name="connsiteX42" fmla="*/ 8118 w 10000"/>
                <a:gd name="connsiteY42" fmla="*/ 274 h 9183"/>
                <a:gd name="connsiteX43" fmla="*/ 8745 w 10000"/>
                <a:gd name="connsiteY43" fmla="*/ 544 h 9183"/>
                <a:gd name="connsiteX44" fmla="*/ 9058 w 10000"/>
                <a:gd name="connsiteY44" fmla="*/ 544 h 9183"/>
                <a:gd name="connsiteX45" fmla="*/ 9373 w 10000"/>
                <a:gd name="connsiteY45" fmla="*/ 817 h 9183"/>
                <a:gd name="connsiteX46" fmla="*/ 9687 w 10000"/>
                <a:gd name="connsiteY46" fmla="*/ 1089 h 9183"/>
                <a:gd name="connsiteX47" fmla="*/ 10000 w 10000"/>
                <a:gd name="connsiteY47" fmla="*/ 1360 h 9183"/>
                <a:gd name="connsiteX48" fmla="*/ 10000 w 10000"/>
                <a:gd name="connsiteY48" fmla="*/ 1632 h 9183"/>
                <a:gd name="connsiteX49" fmla="*/ 9687 w 10000"/>
                <a:gd name="connsiteY49" fmla="*/ 2142 h 9183"/>
                <a:gd name="connsiteX50" fmla="*/ 9687 w 10000"/>
                <a:gd name="connsiteY50" fmla="*/ 2415 h 9183"/>
                <a:gd name="connsiteX51" fmla="*/ 9373 w 10000"/>
                <a:gd name="connsiteY51" fmla="*/ 2415 h 9183"/>
                <a:gd name="connsiteX52" fmla="*/ 9373 w 10000"/>
                <a:gd name="connsiteY52" fmla="*/ 2687 h 9183"/>
                <a:gd name="connsiteX53" fmla="*/ 9058 w 10000"/>
                <a:gd name="connsiteY53" fmla="*/ 2959 h 9183"/>
                <a:gd name="connsiteX54" fmla="*/ 8745 w 10000"/>
                <a:gd name="connsiteY54" fmla="*/ 3231 h 9183"/>
                <a:gd name="connsiteX55" fmla="*/ 8745 w 10000"/>
                <a:gd name="connsiteY55" fmla="*/ 3504 h 9183"/>
                <a:gd name="connsiteX56" fmla="*/ 8431 w 10000"/>
                <a:gd name="connsiteY56" fmla="*/ 4049 h 9183"/>
                <a:gd name="connsiteX57" fmla="*/ 8118 w 10000"/>
                <a:gd name="connsiteY57" fmla="*/ 4591 h 9183"/>
                <a:gd name="connsiteX58" fmla="*/ 8118 w 10000"/>
                <a:gd name="connsiteY58" fmla="*/ 5410 h 9183"/>
                <a:gd name="connsiteX59" fmla="*/ 7490 w 10000"/>
                <a:gd name="connsiteY59" fmla="*/ 6497 h 9183"/>
                <a:gd name="connsiteX60" fmla="*/ 6549 w 10000"/>
                <a:gd name="connsiteY60" fmla="*/ 7857 h 9183"/>
                <a:gd name="connsiteX61" fmla="*/ 5921 w 10000"/>
                <a:gd name="connsiteY61" fmla="*/ 8913 h 9183"/>
                <a:gd name="connsiteX0" fmla="*/ 4353 w 10000"/>
                <a:gd name="connsiteY0" fmla="*/ 8854 h 9706"/>
                <a:gd name="connsiteX1" fmla="*/ 5294 w 10000"/>
                <a:gd name="connsiteY1" fmla="*/ 7664 h 9706"/>
                <a:gd name="connsiteX2" fmla="*/ 5608 w 10000"/>
                <a:gd name="connsiteY2" fmla="*/ 6482 h 9706"/>
                <a:gd name="connsiteX3" fmla="*/ 6236 w 10000"/>
                <a:gd name="connsiteY3" fmla="*/ 4999 h 9706"/>
                <a:gd name="connsiteX4" fmla="*/ 6549 w 10000"/>
                <a:gd name="connsiteY4" fmla="*/ 4409 h 9706"/>
                <a:gd name="connsiteX5" fmla="*/ 6549 w 10000"/>
                <a:gd name="connsiteY5" fmla="*/ 4111 h 9706"/>
                <a:gd name="connsiteX6" fmla="*/ 6863 w 10000"/>
                <a:gd name="connsiteY6" fmla="*/ 3518 h 9706"/>
                <a:gd name="connsiteX7" fmla="*/ 6863 w 10000"/>
                <a:gd name="connsiteY7" fmla="*/ 3222 h 9706"/>
                <a:gd name="connsiteX8" fmla="*/ 6863 w 10000"/>
                <a:gd name="connsiteY8" fmla="*/ 2926 h 9706"/>
                <a:gd name="connsiteX9" fmla="*/ 6863 w 10000"/>
                <a:gd name="connsiteY9" fmla="*/ 2630 h 9706"/>
                <a:gd name="connsiteX10" fmla="*/ 6863 w 10000"/>
                <a:gd name="connsiteY10" fmla="*/ 2333 h 9706"/>
                <a:gd name="connsiteX11" fmla="*/ 6863 w 10000"/>
                <a:gd name="connsiteY11" fmla="*/ 2333 h 9706"/>
                <a:gd name="connsiteX12" fmla="*/ 6863 w 10000"/>
                <a:gd name="connsiteY12" fmla="*/ 2333 h 9706"/>
                <a:gd name="connsiteX13" fmla="*/ 6236 w 10000"/>
                <a:gd name="connsiteY13" fmla="*/ 2333 h 9706"/>
                <a:gd name="connsiteX14" fmla="*/ 5608 w 10000"/>
                <a:gd name="connsiteY14" fmla="*/ 2630 h 9706"/>
                <a:gd name="connsiteX15" fmla="*/ 4667 w 10000"/>
                <a:gd name="connsiteY15" fmla="*/ 2926 h 9706"/>
                <a:gd name="connsiteX16" fmla="*/ 3726 w 10000"/>
                <a:gd name="connsiteY16" fmla="*/ 3222 h 9706"/>
                <a:gd name="connsiteX17" fmla="*/ 2824 w 10000"/>
                <a:gd name="connsiteY17" fmla="*/ 3222 h 9706"/>
                <a:gd name="connsiteX18" fmla="*/ 2510 w 10000"/>
                <a:gd name="connsiteY18" fmla="*/ 3518 h 9706"/>
                <a:gd name="connsiteX19" fmla="*/ 2197 w 10000"/>
                <a:gd name="connsiteY19" fmla="*/ 3518 h 9706"/>
                <a:gd name="connsiteX20" fmla="*/ 1883 w 10000"/>
                <a:gd name="connsiteY20" fmla="*/ 3518 h 9706"/>
                <a:gd name="connsiteX21" fmla="*/ 1569 w 10000"/>
                <a:gd name="connsiteY21" fmla="*/ 3222 h 9706"/>
                <a:gd name="connsiteX22" fmla="*/ 1255 w 10000"/>
                <a:gd name="connsiteY22" fmla="*/ 3222 h 9706"/>
                <a:gd name="connsiteX23" fmla="*/ 628 w 10000"/>
                <a:gd name="connsiteY23" fmla="*/ 2630 h 9706"/>
                <a:gd name="connsiteX24" fmla="*/ 315 w 10000"/>
                <a:gd name="connsiteY24" fmla="*/ 2333 h 9706"/>
                <a:gd name="connsiteX25" fmla="*/ 0 w 10000"/>
                <a:gd name="connsiteY25" fmla="*/ 2034 h 9706"/>
                <a:gd name="connsiteX26" fmla="*/ 0 w 10000"/>
                <a:gd name="connsiteY26" fmla="*/ 2034 h 9706"/>
                <a:gd name="connsiteX27" fmla="*/ 315 w 10000"/>
                <a:gd name="connsiteY27" fmla="*/ 1777 h 9706"/>
                <a:gd name="connsiteX28" fmla="*/ 628 w 10000"/>
                <a:gd name="connsiteY28" fmla="*/ 1777 h 9706"/>
                <a:gd name="connsiteX29" fmla="*/ 1569 w 10000"/>
                <a:gd name="connsiteY29" fmla="*/ 1777 h 9706"/>
                <a:gd name="connsiteX30" fmla="*/ 1883 w 10000"/>
                <a:gd name="connsiteY30" fmla="*/ 1777 h 9706"/>
                <a:gd name="connsiteX31" fmla="*/ 2510 w 10000"/>
                <a:gd name="connsiteY31" fmla="*/ 1777 h 9706"/>
                <a:gd name="connsiteX32" fmla="*/ 3412 w 10000"/>
                <a:gd name="connsiteY32" fmla="*/ 1777 h 9706"/>
                <a:gd name="connsiteX33" fmla="*/ 4353 w 10000"/>
                <a:gd name="connsiteY33" fmla="*/ 1481 h 9706"/>
                <a:gd name="connsiteX34" fmla="*/ 5294 w 10000"/>
                <a:gd name="connsiteY34" fmla="*/ 1186 h 9706"/>
                <a:gd name="connsiteX35" fmla="*/ 6236 w 10000"/>
                <a:gd name="connsiteY35" fmla="*/ 1186 h 9706"/>
                <a:gd name="connsiteX36" fmla="*/ 6863 w 10000"/>
                <a:gd name="connsiteY36" fmla="*/ 890 h 9706"/>
                <a:gd name="connsiteX37" fmla="*/ 7176 w 10000"/>
                <a:gd name="connsiteY37" fmla="*/ 592 h 9706"/>
                <a:gd name="connsiteX38" fmla="*/ 7490 w 10000"/>
                <a:gd name="connsiteY38" fmla="*/ 298 h 9706"/>
                <a:gd name="connsiteX39" fmla="*/ 7804 w 10000"/>
                <a:gd name="connsiteY39" fmla="*/ 0 h 9706"/>
                <a:gd name="connsiteX40" fmla="*/ 8118 w 10000"/>
                <a:gd name="connsiteY40" fmla="*/ 0 h 9706"/>
                <a:gd name="connsiteX41" fmla="*/ 8118 w 10000"/>
                <a:gd name="connsiteY41" fmla="*/ 298 h 9706"/>
                <a:gd name="connsiteX42" fmla="*/ 8745 w 10000"/>
                <a:gd name="connsiteY42" fmla="*/ 592 h 9706"/>
                <a:gd name="connsiteX43" fmla="*/ 9058 w 10000"/>
                <a:gd name="connsiteY43" fmla="*/ 592 h 9706"/>
                <a:gd name="connsiteX44" fmla="*/ 9373 w 10000"/>
                <a:gd name="connsiteY44" fmla="*/ 890 h 9706"/>
                <a:gd name="connsiteX45" fmla="*/ 9687 w 10000"/>
                <a:gd name="connsiteY45" fmla="*/ 1186 h 9706"/>
                <a:gd name="connsiteX46" fmla="*/ 10000 w 10000"/>
                <a:gd name="connsiteY46" fmla="*/ 1481 h 9706"/>
                <a:gd name="connsiteX47" fmla="*/ 10000 w 10000"/>
                <a:gd name="connsiteY47" fmla="*/ 1777 h 9706"/>
                <a:gd name="connsiteX48" fmla="*/ 9687 w 10000"/>
                <a:gd name="connsiteY48" fmla="*/ 2333 h 9706"/>
                <a:gd name="connsiteX49" fmla="*/ 9687 w 10000"/>
                <a:gd name="connsiteY49" fmla="*/ 2630 h 9706"/>
                <a:gd name="connsiteX50" fmla="*/ 9373 w 10000"/>
                <a:gd name="connsiteY50" fmla="*/ 2630 h 9706"/>
                <a:gd name="connsiteX51" fmla="*/ 9373 w 10000"/>
                <a:gd name="connsiteY51" fmla="*/ 2926 h 9706"/>
                <a:gd name="connsiteX52" fmla="*/ 9058 w 10000"/>
                <a:gd name="connsiteY52" fmla="*/ 3222 h 9706"/>
                <a:gd name="connsiteX53" fmla="*/ 8745 w 10000"/>
                <a:gd name="connsiteY53" fmla="*/ 3518 h 9706"/>
                <a:gd name="connsiteX54" fmla="*/ 8745 w 10000"/>
                <a:gd name="connsiteY54" fmla="*/ 3816 h 9706"/>
                <a:gd name="connsiteX55" fmla="*/ 8431 w 10000"/>
                <a:gd name="connsiteY55" fmla="*/ 4409 h 9706"/>
                <a:gd name="connsiteX56" fmla="*/ 8118 w 10000"/>
                <a:gd name="connsiteY56" fmla="*/ 4999 h 9706"/>
                <a:gd name="connsiteX57" fmla="*/ 8118 w 10000"/>
                <a:gd name="connsiteY57" fmla="*/ 5891 h 9706"/>
                <a:gd name="connsiteX58" fmla="*/ 7490 w 10000"/>
                <a:gd name="connsiteY58" fmla="*/ 7075 h 9706"/>
                <a:gd name="connsiteX59" fmla="*/ 6549 w 10000"/>
                <a:gd name="connsiteY59" fmla="*/ 8556 h 9706"/>
                <a:gd name="connsiteX60" fmla="*/ 5921 w 10000"/>
                <a:gd name="connsiteY60" fmla="*/ 9706 h 9706"/>
                <a:gd name="connsiteX0" fmla="*/ 5294 w 10000"/>
                <a:gd name="connsiteY0" fmla="*/ 7896 h 10000"/>
                <a:gd name="connsiteX1" fmla="*/ 5608 w 10000"/>
                <a:gd name="connsiteY1" fmla="*/ 6678 h 10000"/>
                <a:gd name="connsiteX2" fmla="*/ 6236 w 10000"/>
                <a:gd name="connsiteY2" fmla="*/ 5150 h 10000"/>
                <a:gd name="connsiteX3" fmla="*/ 6549 w 10000"/>
                <a:gd name="connsiteY3" fmla="*/ 4543 h 10000"/>
                <a:gd name="connsiteX4" fmla="*/ 6549 w 10000"/>
                <a:gd name="connsiteY4" fmla="*/ 4236 h 10000"/>
                <a:gd name="connsiteX5" fmla="*/ 6863 w 10000"/>
                <a:gd name="connsiteY5" fmla="*/ 3625 h 10000"/>
                <a:gd name="connsiteX6" fmla="*/ 6863 w 10000"/>
                <a:gd name="connsiteY6" fmla="*/ 3320 h 10000"/>
                <a:gd name="connsiteX7" fmla="*/ 6863 w 10000"/>
                <a:gd name="connsiteY7" fmla="*/ 3015 h 10000"/>
                <a:gd name="connsiteX8" fmla="*/ 6863 w 10000"/>
                <a:gd name="connsiteY8" fmla="*/ 2710 h 10000"/>
                <a:gd name="connsiteX9" fmla="*/ 6863 w 10000"/>
                <a:gd name="connsiteY9" fmla="*/ 2404 h 10000"/>
                <a:gd name="connsiteX10" fmla="*/ 6863 w 10000"/>
                <a:gd name="connsiteY10" fmla="*/ 2404 h 10000"/>
                <a:gd name="connsiteX11" fmla="*/ 6863 w 10000"/>
                <a:gd name="connsiteY11" fmla="*/ 2404 h 10000"/>
                <a:gd name="connsiteX12" fmla="*/ 6236 w 10000"/>
                <a:gd name="connsiteY12" fmla="*/ 2404 h 10000"/>
                <a:gd name="connsiteX13" fmla="*/ 5608 w 10000"/>
                <a:gd name="connsiteY13" fmla="*/ 2710 h 10000"/>
                <a:gd name="connsiteX14" fmla="*/ 4667 w 10000"/>
                <a:gd name="connsiteY14" fmla="*/ 3015 h 10000"/>
                <a:gd name="connsiteX15" fmla="*/ 3726 w 10000"/>
                <a:gd name="connsiteY15" fmla="*/ 3320 h 10000"/>
                <a:gd name="connsiteX16" fmla="*/ 2824 w 10000"/>
                <a:gd name="connsiteY16" fmla="*/ 3320 h 10000"/>
                <a:gd name="connsiteX17" fmla="*/ 2510 w 10000"/>
                <a:gd name="connsiteY17" fmla="*/ 3625 h 10000"/>
                <a:gd name="connsiteX18" fmla="*/ 2197 w 10000"/>
                <a:gd name="connsiteY18" fmla="*/ 3625 h 10000"/>
                <a:gd name="connsiteX19" fmla="*/ 1883 w 10000"/>
                <a:gd name="connsiteY19" fmla="*/ 3625 h 10000"/>
                <a:gd name="connsiteX20" fmla="*/ 1569 w 10000"/>
                <a:gd name="connsiteY20" fmla="*/ 3320 h 10000"/>
                <a:gd name="connsiteX21" fmla="*/ 1255 w 10000"/>
                <a:gd name="connsiteY21" fmla="*/ 3320 h 10000"/>
                <a:gd name="connsiteX22" fmla="*/ 628 w 10000"/>
                <a:gd name="connsiteY22" fmla="*/ 2710 h 10000"/>
                <a:gd name="connsiteX23" fmla="*/ 315 w 10000"/>
                <a:gd name="connsiteY23" fmla="*/ 2404 h 10000"/>
                <a:gd name="connsiteX24" fmla="*/ 0 w 10000"/>
                <a:gd name="connsiteY24" fmla="*/ 2096 h 10000"/>
                <a:gd name="connsiteX25" fmla="*/ 0 w 10000"/>
                <a:gd name="connsiteY25" fmla="*/ 2096 h 10000"/>
                <a:gd name="connsiteX26" fmla="*/ 315 w 10000"/>
                <a:gd name="connsiteY26" fmla="*/ 1831 h 10000"/>
                <a:gd name="connsiteX27" fmla="*/ 628 w 10000"/>
                <a:gd name="connsiteY27" fmla="*/ 1831 h 10000"/>
                <a:gd name="connsiteX28" fmla="*/ 1569 w 10000"/>
                <a:gd name="connsiteY28" fmla="*/ 1831 h 10000"/>
                <a:gd name="connsiteX29" fmla="*/ 1883 w 10000"/>
                <a:gd name="connsiteY29" fmla="*/ 1831 h 10000"/>
                <a:gd name="connsiteX30" fmla="*/ 2510 w 10000"/>
                <a:gd name="connsiteY30" fmla="*/ 1831 h 10000"/>
                <a:gd name="connsiteX31" fmla="*/ 3412 w 10000"/>
                <a:gd name="connsiteY31" fmla="*/ 1831 h 10000"/>
                <a:gd name="connsiteX32" fmla="*/ 4353 w 10000"/>
                <a:gd name="connsiteY32" fmla="*/ 1526 h 10000"/>
                <a:gd name="connsiteX33" fmla="*/ 5294 w 10000"/>
                <a:gd name="connsiteY33" fmla="*/ 1222 h 10000"/>
                <a:gd name="connsiteX34" fmla="*/ 6236 w 10000"/>
                <a:gd name="connsiteY34" fmla="*/ 1222 h 10000"/>
                <a:gd name="connsiteX35" fmla="*/ 6863 w 10000"/>
                <a:gd name="connsiteY35" fmla="*/ 917 h 10000"/>
                <a:gd name="connsiteX36" fmla="*/ 7176 w 10000"/>
                <a:gd name="connsiteY36" fmla="*/ 610 h 10000"/>
                <a:gd name="connsiteX37" fmla="*/ 7490 w 10000"/>
                <a:gd name="connsiteY37" fmla="*/ 307 h 10000"/>
                <a:gd name="connsiteX38" fmla="*/ 7804 w 10000"/>
                <a:gd name="connsiteY38" fmla="*/ 0 h 10000"/>
                <a:gd name="connsiteX39" fmla="*/ 8118 w 10000"/>
                <a:gd name="connsiteY39" fmla="*/ 0 h 10000"/>
                <a:gd name="connsiteX40" fmla="*/ 8118 w 10000"/>
                <a:gd name="connsiteY40" fmla="*/ 307 h 10000"/>
                <a:gd name="connsiteX41" fmla="*/ 8745 w 10000"/>
                <a:gd name="connsiteY41" fmla="*/ 610 h 10000"/>
                <a:gd name="connsiteX42" fmla="*/ 9058 w 10000"/>
                <a:gd name="connsiteY42" fmla="*/ 610 h 10000"/>
                <a:gd name="connsiteX43" fmla="*/ 9373 w 10000"/>
                <a:gd name="connsiteY43" fmla="*/ 917 h 10000"/>
                <a:gd name="connsiteX44" fmla="*/ 9687 w 10000"/>
                <a:gd name="connsiteY44" fmla="*/ 1222 h 10000"/>
                <a:gd name="connsiteX45" fmla="*/ 10000 w 10000"/>
                <a:gd name="connsiteY45" fmla="*/ 1526 h 10000"/>
                <a:gd name="connsiteX46" fmla="*/ 10000 w 10000"/>
                <a:gd name="connsiteY46" fmla="*/ 1831 h 10000"/>
                <a:gd name="connsiteX47" fmla="*/ 9687 w 10000"/>
                <a:gd name="connsiteY47" fmla="*/ 2404 h 10000"/>
                <a:gd name="connsiteX48" fmla="*/ 9687 w 10000"/>
                <a:gd name="connsiteY48" fmla="*/ 2710 h 10000"/>
                <a:gd name="connsiteX49" fmla="*/ 9373 w 10000"/>
                <a:gd name="connsiteY49" fmla="*/ 2710 h 10000"/>
                <a:gd name="connsiteX50" fmla="*/ 9373 w 10000"/>
                <a:gd name="connsiteY50" fmla="*/ 3015 h 10000"/>
                <a:gd name="connsiteX51" fmla="*/ 9058 w 10000"/>
                <a:gd name="connsiteY51" fmla="*/ 3320 h 10000"/>
                <a:gd name="connsiteX52" fmla="*/ 8745 w 10000"/>
                <a:gd name="connsiteY52" fmla="*/ 3625 h 10000"/>
                <a:gd name="connsiteX53" fmla="*/ 8745 w 10000"/>
                <a:gd name="connsiteY53" fmla="*/ 3932 h 10000"/>
                <a:gd name="connsiteX54" fmla="*/ 8431 w 10000"/>
                <a:gd name="connsiteY54" fmla="*/ 4543 h 10000"/>
                <a:gd name="connsiteX55" fmla="*/ 8118 w 10000"/>
                <a:gd name="connsiteY55" fmla="*/ 5150 h 10000"/>
                <a:gd name="connsiteX56" fmla="*/ 8118 w 10000"/>
                <a:gd name="connsiteY56" fmla="*/ 6069 h 10000"/>
                <a:gd name="connsiteX57" fmla="*/ 7490 w 10000"/>
                <a:gd name="connsiteY57" fmla="*/ 7289 h 10000"/>
                <a:gd name="connsiteX58" fmla="*/ 6549 w 10000"/>
                <a:gd name="connsiteY58" fmla="*/ 8815 h 10000"/>
                <a:gd name="connsiteX59" fmla="*/ 5921 w 10000"/>
                <a:gd name="connsiteY59" fmla="*/ 10000 h 10000"/>
                <a:gd name="connsiteX0" fmla="*/ 5294 w 10000"/>
                <a:gd name="connsiteY0" fmla="*/ 7896 h 8815"/>
                <a:gd name="connsiteX1" fmla="*/ 5608 w 10000"/>
                <a:gd name="connsiteY1" fmla="*/ 6678 h 8815"/>
                <a:gd name="connsiteX2" fmla="*/ 6236 w 10000"/>
                <a:gd name="connsiteY2" fmla="*/ 5150 h 8815"/>
                <a:gd name="connsiteX3" fmla="*/ 6549 w 10000"/>
                <a:gd name="connsiteY3" fmla="*/ 4543 h 8815"/>
                <a:gd name="connsiteX4" fmla="*/ 6549 w 10000"/>
                <a:gd name="connsiteY4" fmla="*/ 4236 h 8815"/>
                <a:gd name="connsiteX5" fmla="*/ 6863 w 10000"/>
                <a:gd name="connsiteY5" fmla="*/ 3625 h 8815"/>
                <a:gd name="connsiteX6" fmla="*/ 6863 w 10000"/>
                <a:gd name="connsiteY6" fmla="*/ 3320 h 8815"/>
                <a:gd name="connsiteX7" fmla="*/ 6863 w 10000"/>
                <a:gd name="connsiteY7" fmla="*/ 3015 h 8815"/>
                <a:gd name="connsiteX8" fmla="*/ 6863 w 10000"/>
                <a:gd name="connsiteY8" fmla="*/ 2710 h 8815"/>
                <a:gd name="connsiteX9" fmla="*/ 6863 w 10000"/>
                <a:gd name="connsiteY9" fmla="*/ 2404 h 8815"/>
                <a:gd name="connsiteX10" fmla="*/ 6863 w 10000"/>
                <a:gd name="connsiteY10" fmla="*/ 2404 h 8815"/>
                <a:gd name="connsiteX11" fmla="*/ 6863 w 10000"/>
                <a:gd name="connsiteY11" fmla="*/ 2404 h 8815"/>
                <a:gd name="connsiteX12" fmla="*/ 6236 w 10000"/>
                <a:gd name="connsiteY12" fmla="*/ 2404 h 8815"/>
                <a:gd name="connsiteX13" fmla="*/ 5608 w 10000"/>
                <a:gd name="connsiteY13" fmla="*/ 2710 h 8815"/>
                <a:gd name="connsiteX14" fmla="*/ 4667 w 10000"/>
                <a:gd name="connsiteY14" fmla="*/ 3015 h 8815"/>
                <a:gd name="connsiteX15" fmla="*/ 3726 w 10000"/>
                <a:gd name="connsiteY15" fmla="*/ 3320 h 8815"/>
                <a:gd name="connsiteX16" fmla="*/ 2824 w 10000"/>
                <a:gd name="connsiteY16" fmla="*/ 3320 h 8815"/>
                <a:gd name="connsiteX17" fmla="*/ 2510 w 10000"/>
                <a:gd name="connsiteY17" fmla="*/ 3625 h 8815"/>
                <a:gd name="connsiteX18" fmla="*/ 2197 w 10000"/>
                <a:gd name="connsiteY18" fmla="*/ 3625 h 8815"/>
                <a:gd name="connsiteX19" fmla="*/ 1883 w 10000"/>
                <a:gd name="connsiteY19" fmla="*/ 3625 h 8815"/>
                <a:gd name="connsiteX20" fmla="*/ 1569 w 10000"/>
                <a:gd name="connsiteY20" fmla="*/ 3320 h 8815"/>
                <a:gd name="connsiteX21" fmla="*/ 1255 w 10000"/>
                <a:gd name="connsiteY21" fmla="*/ 3320 h 8815"/>
                <a:gd name="connsiteX22" fmla="*/ 628 w 10000"/>
                <a:gd name="connsiteY22" fmla="*/ 2710 h 8815"/>
                <a:gd name="connsiteX23" fmla="*/ 315 w 10000"/>
                <a:gd name="connsiteY23" fmla="*/ 2404 h 8815"/>
                <a:gd name="connsiteX24" fmla="*/ 0 w 10000"/>
                <a:gd name="connsiteY24" fmla="*/ 2096 h 8815"/>
                <a:gd name="connsiteX25" fmla="*/ 0 w 10000"/>
                <a:gd name="connsiteY25" fmla="*/ 2096 h 8815"/>
                <a:gd name="connsiteX26" fmla="*/ 315 w 10000"/>
                <a:gd name="connsiteY26" fmla="*/ 1831 h 8815"/>
                <a:gd name="connsiteX27" fmla="*/ 628 w 10000"/>
                <a:gd name="connsiteY27" fmla="*/ 1831 h 8815"/>
                <a:gd name="connsiteX28" fmla="*/ 1569 w 10000"/>
                <a:gd name="connsiteY28" fmla="*/ 1831 h 8815"/>
                <a:gd name="connsiteX29" fmla="*/ 1883 w 10000"/>
                <a:gd name="connsiteY29" fmla="*/ 1831 h 8815"/>
                <a:gd name="connsiteX30" fmla="*/ 2510 w 10000"/>
                <a:gd name="connsiteY30" fmla="*/ 1831 h 8815"/>
                <a:gd name="connsiteX31" fmla="*/ 3412 w 10000"/>
                <a:gd name="connsiteY31" fmla="*/ 1831 h 8815"/>
                <a:gd name="connsiteX32" fmla="*/ 4353 w 10000"/>
                <a:gd name="connsiteY32" fmla="*/ 1526 h 8815"/>
                <a:gd name="connsiteX33" fmla="*/ 5294 w 10000"/>
                <a:gd name="connsiteY33" fmla="*/ 1222 h 8815"/>
                <a:gd name="connsiteX34" fmla="*/ 6236 w 10000"/>
                <a:gd name="connsiteY34" fmla="*/ 1222 h 8815"/>
                <a:gd name="connsiteX35" fmla="*/ 6863 w 10000"/>
                <a:gd name="connsiteY35" fmla="*/ 917 h 8815"/>
                <a:gd name="connsiteX36" fmla="*/ 7176 w 10000"/>
                <a:gd name="connsiteY36" fmla="*/ 610 h 8815"/>
                <a:gd name="connsiteX37" fmla="*/ 7490 w 10000"/>
                <a:gd name="connsiteY37" fmla="*/ 307 h 8815"/>
                <a:gd name="connsiteX38" fmla="*/ 7804 w 10000"/>
                <a:gd name="connsiteY38" fmla="*/ 0 h 8815"/>
                <a:gd name="connsiteX39" fmla="*/ 8118 w 10000"/>
                <a:gd name="connsiteY39" fmla="*/ 0 h 8815"/>
                <a:gd name="connsiteX40" fmla="*/ 8118 w 10000"/>
                <a:gd name="connsiteY40" fmla="*/ 307 h 8815"/>
                <a:gd name="connsiteX41" fmla="*/ 8745 w 10000"/>
                <a:gd name="connsiteY41" fmla="*/ 610 h 8815"/>
                <a:gd name="connsiteX42" fmla="*/ 9058 w 10000"/>
                <a:gd name="connsiteY42" fmla="*/ 610 h 8815"/>
                <a:gd name="connsiteX43" fmla="*/ 9373 w 10000"/>
                <a:gd name="connsiteY43" fmla="*/ 917 h 8815"/>
                <a:gd name="connsiteX44" fmla="*/ 9687 w 10000"/>
                <a:gd name="connsiteY44" fmla="*/ 1222 h 8815"/>
                <a:gd name="connsiteX45" fmla="*/ 10000 w 10000"/>
                <a:gd name="connsiteY45" fmla="*/ 1526 h 8815"/>
                <a:gd name="connsiteX46" fmla="*/ 10000 w 10000"/>
                <a:gd name="connsiteY46" fmla="*/ 1831 h 8815"/>
                <a:gd name="connsiteX47" fmla="*/ 9687 w 10000"/>
                <a:gd name="connsiteY47" fmla="*/ 2404 h 8815"/>
                <a:gd name="connsiteX48" fmla="*/ 9687 w 10000"/>
                <a:gd name="connsiteY48" fmla="*/ 2710 h 8815"/>
                <a:gd name="connsiteX49" fmla="*/ 9373 w 10000"/>
                <a:gd name="connsiteY49" fmla="*/ 2710 h 8815"/>
                <a:gd name="connsiteX50" fmla="*/ 9373 w 10000"/>
                <a:gd name="connsiteY50" fmla="*/ 3015 h 8815"/>
                <a:gd name="connsiteX51" fmla="*/ 9058 w 10000"/>
                <a:gd name="connsiteY51" fmla="*/ 3320 h 8815"/>
                <a:gd name="connsiteX52" fmla="*/ 8745 w 10000"/>
                <a:gd name="connsiteY52" fmla="*/ 3625 h 8815"/>
                <a:gd name="connsiteX53" fmla="*/ 8745 w 10000"/>
                <a:gd name="connsiteY53" fmla="*/ 3932 h 8815"/>
                <a:gd name="connsiteX54" fmla="*/ 8431 w 10000"/>
                <a:gd name="connsiteY54" fmla="*/ 4543 h 8815"/>
                <a:gd name="connsiteX55" fmla="*/ 8118 w 10000"/>
                <a:gd name="connsiteY55" fmla="*/ 5150 h 8815"/>
                <a:gd name="connsiteX56" fmla="*/ 8118 w 10000"/>
                <a:gd name="connsiteY56" fmla="*/ 6069 h 8815"/>
                <a:gd name="connsiteX57" fmla="*/ 7490 w 10000"/>
                <a:gd name="connsiteY57" fmla="*/ 7289 h 8815"/>
                <a:gd name="connsiteX58" fmla="*/ 6549 w 10000"/>
                <a:gd name="connsiteY58" fmla="*/ 8815 h 8815"/>
                <a:gd name="connsiteX0" fmla="*/ 5294 w 10000"/>
                <a:gd name="connsiteY0" fmla="*/ 8957 h 8957"/>
                <a:gd name="connsiteX1" fmla="*/ 5608 w 10000"/>
                <a:gd name="connsiteY1" fmla="*/ 7576 h 8957"/>
                <a:gd name="connsiteX2" fmla="*/ 6236 w 10000"/>
                <a:gd name="connsiteY2" fmla="*/ 5842 h 8957"/>
                <a:gd name="connsiteX3" fmla="*/ 6549 w 10000"/>
                <a:gd name="connsiteY3" fmla="*/ 5154 h 8957"/>
                <a:gd name="connsiteX4" fmla="*/ 6549 w 10000"/>
                <a:gd name="connsiteY4" fmla="*/ 4805 h 8957"/>
                <a:gd name="connsiteX5" fmla="*/ 6863 w 10000"/>
                <a:gd name="connsiteY5" fmla="*/ 4112 h 8957"/>
                <a:gd name="connsiteX6" fmla="*/ 6863 w 10000"/>
                <a:gd name="connsiteY6" fmla="*/ 3766 h 8957"/>
                <a:gd name="connsiteX7" fmla="*/ 6863 w 10000"/>
                <a:gd name="connsiteY7" fmla="*/ 3420 h 8957"/>
                <a:gd name="connsiteX8" fmla="*/ 6863 w 10000"/>
                <a:gd name="connsiteY8" fmla="*/ 3074 h 8957"/>
                <a:gd name="connsiteX9" fmla="*/ 6863 w 10000"/>
                <a:gd name="connsiteY9" fmla="*/ 2727 h 8957"/>
                <a:gd name="connsiteX10" fmla="*/ 6863 w 10000"/>
                <a:gd name="connsiteY10" fmla="*/ 2727 h 8957"/>
                <a:gd name="connsiteX11" fmla="*/ 6863 w 10000"/>
                <a:gd name="connsiteY11" fmla="*/ 2727 h 8957"/>
                <a:gd name="connsiteX12" fmla="*/ 6236 w 10000"/>
                <a:gd name="connsiteY12" fmla="*/ 2727 h 8957"/>
                <a:gd name="connsiteX13" fmla="*/ 5608 w 10000"/>
                <a:gd name="connsiteY13" fmla="*/ 3074 h 8957"/>
                <a:gd name="connsiteX14" fmla="*/ 4667 w 10000"/>
                <a:gd name="connsiteY14" fmla="*/ 3420 h 8957"/>
                <a:gd name="connsiteX15" fmla="*/ 3726 w 10000"/>
                <a:gd name="connsiteY15" fmla="*/ 3766 h 8957"/>
                <a:gd name="connsiteX16" fmla="*/ 2824 w 10000"/>
                <a:gd name="connsiteY16" fmla="*/ 3766 h 8957"/>
                <a:gd name="connsiteX17" fmla="*/ 2510 w 10000"/>
                <a:gd name="connsiteY17" fmla="*/ 4112 h 8957"/>
                <a:gd name="connsiteX18" fmla="*/ 2197 w 10000"/>
                <a:gd name="connsiteY18" fmla="*/ 4112 h 8957"/>
                <a:gd name="connsiteX19" fmla="*/ 1883 w 10000"/>
                <a:gd name="connsiteY19" fmla="*/ 4112 h 8957"/>
                <a:gd name="connsiteX20" fmla="*/ 1569 w 10000"/>
                <a:gd name="connsiteY20" fmla="*/ 3766 h 8957"/>
                <a:gd name="connsiteX21" fmla="*/ 1255 w 10000"/>
                <a:gd name="connsiteY21" fmla="*/ 3766 h 8957"/>
                <a:gd name="connsiteX22" fmla="*/ 628 w 10000"/>
                <a:gd name="connsiteY22" fmla="*/ 3074 h 8957"/>
                <a:gd name="connsiteX23" fmla="*/ 315 w 10000"/>
                <a:gd name="connsiteY23" fmla="*/ 2727 h 8957"/>
                <a:gd name="connsiteX24" fmla="*/ 0 w 10000"/>
                <a:gd name="connsiteY24" fmla="*/ 2378 h 8957"/>
                <a:gd name="connsiteX25" fmla="*/ 0 w 10000"/>
                <a:gd name="connsiteY25" fmla="*/ 2378 h 8957"/>
                <a:gd name="connsiteX26" fmla="*/ 315 w 10000"/>
                <a:gd name="connsiteY26" fmla="*/ 2077 h 8957"/>
                <a:gd name="connsiteX27" fmla="*/ 628 w 10000"/>
                <a:gd name="connsiteY27" fmla="*/ 2077 h 8957"/>
                <a:gd name="connsiteX28" fmla="*/ 1569 w 10000"/>
                <a:gd name="connsiteY28" fmla="*/ 2077 h 8957"/>
                <a:gd name="connsiteX29" fmla="*/ 1883 w 10000"/>
                <a:gd name="connsiteY29" fmla="*/ 2077 h 8957"/>
                <a:gd name="connsiteX30" fmla="*/ 2510 w 10000"/>
                <a:gd name="connsiteY30" fmla="*/ 2077 h 8957"/>
                <a:gd name="connsiteX31" fmla="*/ 3412 w 10000"/>
                <a:gd name="connsiteY31" fmla="*/ 2077 h 8957"/>
                <a:gd name="connsiteX32" fmla="*/ 4353 w 10000"/>
                <a:gd name="connsiteY32" fmla="*/ 1731 h 8957"/>
                <a:gd name="connsiteX33" fmla="*/ 5294 w 10000"/>
                <a:gd name="connsiteY33" fmla="*/ 1386 h 8957"/>
                <a:gd name="connsiteX34" fmla="*/ 6236 w 10000"/>
                <a:gd name="connsiteY34" fmla="*/ 1386 h 8957"/>
                <a:gd name="connsiteX35" fmla="*/ 6863 w 10000"/>
                <a:gd name="connsiteY35" fmla="*/ 1040 h 8957"/>
                <a:gd name="connsiteX36" fmla="*/ 7176 w 10000"/>
                <a:gd name="connsiteY36" fmla="*/ 692 h 8957"/>
                <a:gd name="connsiteX37" fmla="*/ 7490 w 10000"/>
                <a:gd name="connsiteY37" fmla="*/ 348 h 8957"/>
                <a:gd name="connsiteX38" fmla="*/ 7804 w 10000"/>
                <a:gd name="connsiteY38" fmla="*/ 0 h 8957"/>
                <a:gd name="connsiteX39" fmla="*/ 8118 w 10000"/>
                <a:gd name="connsiteY39" fmla="*/ 0 h 8957"/>
                <a:gd name="connsiteX40" fmla="*/ 8118 w 10000"/>
                <a:gd name="connsiteY40" fmla="*/ 348 h 8957"/>
                <a:gd name="connsiteX41" fmla="*/ 8745 w 10000"/>
                <a:gd name="connsiteY41" fmla="*/ 692 h 8957"/>
                <a:gd name="connsiteX42" fmla="*/ 9058 w 10000"/>
                <a:gd name="connsiteY42" fmla="*/ 692 h 8957"/>
                <a:gd name="connsiteX43" fmla="*/ 9373 w 10000"/>
                <a:gd name="connsiteY43" fmla="*/ 1040 h 8957"/>
                <a:gd name="connsiteX44" fmla="*/ 9687 w 10000"/>
                <a:gd name="connsiteY44" fmla="*/ 1386 h 8957"/>
                <a:gd name="connsiteX45" fmla="*/ 10000 w 10000"/>
                <a:gd name="connsiteY45" fmla="*/ 1731 h 8957"/>
                <a:gd name="connsiteX46" fmla="*/ 10000 w 10000"/>
                <a:gd name="connsiteY46" fmla="*/ 2077 h 8957"/>
                <a:gd name="connsiteX47" fmla="*/ 9687 w 10000"/>
                <a:gd name="connsiteY47" fmla="*/ 2727 h 8957"/>
                <a:gd name="connsiteX48" fmla="*/ 9687 w 10000"/>
                <a:gd name="connsiteY48" fmla="*/ 3074 h 8957"/>
                <a:gd name="connsiteX49" fmla="*/ 9373 w 10000"/>
                <a:gd name="connsiteY49" fmla="*/ 3074 h 8957"/>
                <a:gd name="connsiteX50" fmla="*/ 9373 w 10000"/>
                <a:gd name="connsiteY50" fmla="*/ 3420 h 8957"/>
                <a:gd name="connsiteX51" fmla="*/ 9058 w 10000"/>
                <a:gd name="connsiteY51" fmla="*/ 3766 h 8957"/>
                <a:gd name="connsiteX52" fmla="*/ 8745 w 10000"/>
                <a:gd name="connsiteY52" fmla="*/ 4112 h 8957"/>
                <a:gd name="connsiteX53" fmla="*/ 8745 w 10000"/>
                <a:gd name="connsiteY53" fmla="*/ 4461 h 8957"/>
                <a:gd name="connsiteX54" fmla="*/ 8431 w 10000"/>
                <a:gd name="connsiteY54" fmla="*/ 5154 h 8957"/>
                <a:gd name="connsiteX55" fmla="*/ 8118 w 10000"/>
                <a:gd name="connsiteY55" fmla="*/ 5842 h 8957"/>
                <a:gd name="connsiteX56" fmla="*/ 8118 w 10000"/>
                <a:gd name="connsiteY56" fmla="*/ 6885 h 8957"/>
                <a:gd name="connsiteX57" fmla="*/ 7490 w 10000"/>
                <a:gd name="connsiteY57" fmla="*/ 8269 h 8957"/>
                <a:gd name="connsiteX0" fmla="*/ 5608 w 10000"/>
                <a:gd name="connsiteY0" fmla="*/ 8458 h 9232"/>
                <a:gd name="connsiteX1" fmla="*/ 6236 w 10000"/>
                <a:gd name="connsiteY1" fmla="*/ 6522 h 9232"/>
                <a:gd name="connsiteX2" fmla="*/ 6549 w 10000"/>
                <a:gd name="connsiteY2" fmla="*/ 5754 h 9232"/>
                <a:gd name="connsiteX3" fmla="*/ 6549 w 10000"/>
                <a:gd name="connsiteY3" fmla="*/ 5365 h 9232"/>
                <a:gd name="connsiteX4" fmla="*/ 6863 w 10000"/>
                <a:gd name="connsiteY4" fmla="*/ 4591 h 9232"/>
                <a:gd name="connsiteX5" fmla="*/ 6863 w 10000"/>
                <a:gd name="connsiteY5" fmla="*/ 4205 h 9232"/>
                <a:gd name="connsiteX6" fmla="*/ 6863 w 10000"/>
                <a:gd name="connsiteY6" fmla="*/ 3818 h 9232"/>
                <a:gd name="connsiteX7" fmla="*/ 6863 w 10000"/>
                <a:gd name="connsiteY7" fmla="*/ 3432 h 9232"/>
                <a:gd name="connsiteX8" fmla="*/ 6863 w 10000"/>
                <a:gd name="connsiteY8" fmla="*/ 3045 h 9232"/>
                <a:gd name="connsiteX9" fmla="*/ 6863 w 10000"/>
                <a:gd name="connsiteY9" fmla="*/ 3045 h 9232"/>
                <a:gd name="connsiteX10" fmla="*/ 6863 w 10000"/>
                <a:gd name="connsiteY10" fmla="*/ 3045 h 9232"/>
                <a:gd name="connsiteX11" fmla="*/ 6236 w 10000"/>
                <a:gd name="connsiteY11" fmla="*/ 3045 h 9232"/>
                <a:gd name="connsiteX12" fmla="*/ 5608 w 10000"/>
                <a:gd name="connsiteY12" fmla="*/ 3432 h 9232"/>
                <a:gd name="connsiteX13" fmla="*/ 4667 w 10000"/>
                <a:gd name="connsiteY13" fmla="*/ 3818 h 9232"/>
                <a:gd name="connsiteX14" fmla="*/ 3726 w 10000"/>
                <a:gd name="connsiteY14" fmla="*/ 4205 h 9232"/>
                <a:gd name="connsiteX15" fmla="*/ 2824 w 10000"/>
                <a:gd name="connsiteY15" fmla="*/ 4205 h 9232"/>
                <a:gd name="connsiteX16" fmla="*/ 2510 w 10000"/>
                <a:gd name="connsiteY16" fmla="*/ 4591 h 9232"/>
                <a:gd name="connsiteX17" fmla="*/ 2197 w 10000"/>
                <a:gd name="connsiteY17" fmla="*/ 4591 h 9232"/>
                <a:gd name="connsiteX18" fmla="*/ 1883 w 10000"/>
                <a:gd name="connsiteY18" fmla="*/ 4591 h 9232"/>
                <a:gd name="connsiteX19" fmla="*/ 1569 w 10000"/>
                <a:gd name="connsiteY19" fmla="*/ 4205 h 9232"/>
                <a:gd name="connsiteX20" fmla="*/ 1255 w 10000"/>
                <a:gd name="connsiteY20" fmla="*/ 4205 h 9232"/>
                <a:gd name="connsiteX21" fmla="*/ 628 w 10000"/>
                <a:gd name="connsiteY21" fmla="*/ 3432 h 9232"/>
                <a:gd name="connsiteX22" fmla="*/ 315 w 10000"/>
                <a:gd name="connsiteY22" fmla="*/ 3045 h 9232"/>
                <a:gd name="connsiteX23" fmla="*/ 0 w 10000"/>
                <a:gd name="connsiteY23" fmla="*/ 2655 h 9232"/>
                <a:gd name="connsiteX24" fmla="*/ 0 w 10000"/>
                <a:gd name="connsiteY24" fmla="*/ 2655 h 9232"/>
                <a:gd name="connsiteX25" fmla="*/ 315 w 10000"/>
                <a:gd name="connsiteY25" fmla="*/ 2319 h 9232"/>
                <a:gd name="connsiteX26" fmla="*/ 628 w 10000"/>
                <a:gd name="connsiteY26" fmla="*/ 2319 h 9232"/>
                <a:gd name="connsiteX27" fmla="*/ 1569 w 10000"/>
                <a:gd name="connsiteY27" fmla="*/ 2319 h 9232"/>
                <a:gd name="connsiteX28" fmla="*/ 1883 w 10000"/>
                <a:gd name="connsiteY28" fmla="*/ 2319 h 9232"/>
                <a:gd name="connsiteX29" fmla="*/ 2510 w 10000"/>
                <a:gd name="connsiteY29" fmla="*/ 2319 h 9232"/>
                <a:gd name="connsiteX30" fmla="*/ 3412 w 10000"/>
                <a:gd name="connsiteY30" fmla="*/ 2319 h 9232"/>
                <a:gd name="connsiteX31" fmla="*/ 4353 w 10000"/>
                <a:gd name="connsiteY31" fmla="*/ 1933 h 9232"/>
                <a:gd name="connsiteX32" fmla="*/ 5294 w 10000"/>
                <a:gd name="connsiteY32" fmla="*/ 1547 h 9232"/>
                <a:gd name="connsiteX33" fmla="*/ 6236 w 10000"/>
                <a:gd name="connsiteY33" fmla="*/ 1547 h 9232"/>
                <a:gd name="connsiteX34" fmla="*/ 6863 w 10000"/>
                <a:gd name="connsiteY34" fmla="*/ 1161 h 9232"/>
                <a:gd name="connsiteX35" fmla="*/ 7176 w 10000"/>
                <a:gd name="connsiteY35" fmla="*/ 773 h 9232"/>
                <a:gd name="connsiteX36" fmla="*/ 7490 w 10000"/>
                <a:gd name="connsiteY36" fmla="*/ 389 h 9232"/>
                <a:gd name="connsiteX37" fmla="*/ 7804 w 10000"/>
                <a:gd name="connsiteY37" fmla="*/ 0 h 9232"/>
                <a:gd name="connsiteX38" fmla="*/ 8118 w 10000"/>
                <a:gd name="connsiteY38" fmla="*/ 0 h 9232"/>
                <a:gd name="connsiteX39" fmla="*/ 8118 w 10000"/>
                <a:gd name="connsiteY39" fmla="*/ 389 h 9232"/>
                <a:gd name="connsiteX40" fmla="*/ 8745 w 10000"/>
                <a:gd name="connsiteY40" fmla="*/ 773 h 9232"/>
                <a:gd name="connsiteX41" fmla="*/ 9058 w 10000"/>
                <a:gd name="connsiteY41" fmla="*/ 773 h 9232"/>
                <a:gd name="connsiteX42" fmla="*/ 9373 w 10000"/>
                <a:gd name="connsiteY42" fmla="*/ 1161 h 9232"/>
                <a:gd name="connsiteX43" fmla="*/ 9687 w 10000"/>
                <a:gd name="connsiteY43" fmla="*/ 1547 h 9232"/>
                <a:gd name="connsiteX44" fmla="*/ 10000 w 10000"/>
                <a:gd name="connsiteY44" fmla="*/ 1933 h 9232"/>
                <a:gd name="connsiteX45" fmla="*/ 10000 w 10000"/>
                <a:gd name="connsiteY45" fmla="*/ 2319 h 9232"/>
                <a:gd name="connsiteX46" fmla="*/ 9687 w 10000"/>
                <a:gd name="connsiteY46" fmla="*/ 3045 h 9232"/>
                <a:gd name="connsiteX47" fmla="*/ 9687 w 10000"/>
                <a:gd name="connsiteY47" fmla="*/ 3432 h 9232"/>
                <a:gd name="connsiteX48" fmla="*/ 9373 w 10000"/>
                <a:gd name="connsiteY48" fmla="*/ 3432 h 9232"/>
                <a:gd name="connsiteX49" fmla="*/ 9373 w 10000"/>
                <a:gd name="connsiteY49" fmla="*/ 3818 h 9232"/>
                <a:gd name="connsiteX50" fmla="*/ 9058 w 10000"/>
                <a:gd name="connsiteY50" fmla="*/ 4205 h 9232"/>
                <a:gd name="connsiteX51" fmla="*/ 8745 w 10000"/>
                <a:gd name="connsiteY51" fmla="*/ 4591 h 9232"/>
                <a:gd name="connsiteX52" fmla="*/ 8745 w 10000"/>
                <a:gd name="connsiteY52" fmla="*/ 4980 h 9232"/>
                <a:gd name="connsiteX53" fmla="*/ 8431 w 10000"/>
                <a:gd name="connsiteY53" fmla="*/ 5754 h 9232"/>
                <a:gd name="connsiteX54" fmla="*/ 8118 w 10000"/>
                <a:gd name="connsiteY54" fmla="*/ 6522 h 9232"/>
                <a:gd name="connsiteX55" fmla="*/ 8118 w 10000"/>
                <a:gd name="connsiteY55" fmla="*/ 7687 h 9232"/>
                <a:gd name="connsiteX56" fmla="*/ 7490 w 10000"/>
                <a:gd name="connsiteY56" fmla="*/ 9232 h 9232"/>
                <a:gd name="connsiteX0" fmla="*/ 6236 w 10000"/>
                <a:gd name="connsiteY0" fmla="*/ 7065 h 10000"/>
                <a:gd name="connsiteX1" fmla="*/ 6549 w 10000"/>
                <a:gd name="connsiteY1" fmla="*/ 6233 h 10000"/>
                <a:gd name="connsiteX2" fmla="*/ 6549 w 10000"/>
                <a:gd name="connsiteY2" fmla="*/ 5811 h 10000"/>
                <a:gd name="connsiteX3" fmla="*/ 6863 w 10000"/>
                <a:gd name="connsiteY3" fmla="*/ 4973 h 10000"/>
                <a:gd name="connsiteX4" fmla="*/ 6863 w 10000"/>
                <a:gd name="connsiteY4" fmla="*/ 4555 h 10000"/>
                <a:gd name="connsiteX5" fmla="*/ 6863 w 10000"/>
                <a:gd name="connsiteY5" fmla="*/ 4136 h 10000"/>
                <a:gd name="connsiteX6" fmla="*/ 6863 w 10000"/>
                <a:gd name="connsiteY6" fmla="*/ 3718 h 10000"/>
                <a:gd name="connsiteX7" fmla="*/ 6863 w 10000"/>
                <a:gd name="connsiteY7" fmla="*/ 3298 h 10000"/>
                <a:gd name="connsiteX8" fmla="*/ 6863 w 10000"/>
                <a:gd name="connsiteY8" fmla="*/ 3298 h 10000"/>
                <a:gd name="connsiteX9" fmla="*/ 6863 w 10000"/>
                <a:gd name="connsiteY9" fmla="*/ 3298 h 10000"/>
                <a:gd name="connsiteX10" fmla="*/ 6236 w 10000"/>
                <a:gd name="connsiteY10" fmla="*/ 3298 h 10000"/>
                <a:gd name="connsiteX11" fmla="*/ 5608 w 10000"/>
                <a:gd name="connsiteY11" fmla="*/ 3718 h 10000"/>
                <a:gd name="connsiteX12" fmla="*/ 4667 w 10000"/>
                <a:gd name="connsiteY12" fmla="*/ 4136 h 10000"/>
                <a:gd name="connsiteX13" fmla="*/ 3726 w 10000"/>
                <a:gd name="connsiteY13" fmla="*/ 4555 h 10000"/>
                <a:gd name="connsiteX14" fmla="*/ 2824 w 10000"/>
                <a:gd name="connsiteY14" fmla="*/ 4555 h 10000"/>
                <a:gd name="connsiteX15" fmla="*/ 2510 w 10000"/>
                <a:gd name="connsiteY15" fmla="*/ 4973 h 10000"/>
                <a:gd name="connsiteX16" fmla="*/ 2197 w 10000"/>
                <a:gd name="connsiteY16" fmla="*/ 4973 h 10000"/>
                <a:gd name="connsiteX17" fmla="*/ 1883 w 10000"/>
                <a:gd name="connsiteY17" fmla="*/ 4973 h 10000"/>
                <a:gd name="connsiteX18" fmla="*/ 1569 w 10000"/>
                <a:gd name="connsiteY18" fmla="*/ 4555 h 10000"/>
                <a:gd name="connsiteX19" fmla="*/ 1255 w 10000"/>
                <a:gd name="connsiteY19" fmla="*/ 4555 h 10000"/>
                <a:gd name="connsiteX20" fmla="*/ 628 w 10000"/>
                <a:gd name="connsiteY20" fmla="*/ 3718 h 10000"/>
                <a:gd name="connsiteX21" fmla="*/ 315 w 10000"/>
                <a:gd name="connsiteY21" fmla="*/ 3298 h 10000"/>
                <a:gd name="connsiteX22" fmla="*/ 0 w 10000"/>
                <a:gd name="connsiteY22" fmla="*/ 2876 h 10000"/>
                <a:gd name="connsiteX23" fmla="*/ 0 w 10000"/>
                <a:gd name="connsiteY23" fmla="*/ 2876 h 10000"/>
                <a:gd name="connsiteX24" fmla="*/ 315 w 10000"/>
                <a:gd name="connsiteY24" fmla="*/ 2512 h 10000"/>
                <a:gd name="connsiteX25" fmla="*/ 628 w 10000"/>
                <a:gd name="connsiteY25" fmla="*/ 2512 h 10000"/>
                <a:gd name="connsiteX26" fmla="*/ 1569 w 10000"/>
                <a:gd name="connsiteY26" fmla="*/ 2512 h 10000"/>
                <a:gd name="connsiteX27" fmla="*/ 1883 w 10000"/>
                <a:gd name="connsiteY27" fmla="*/ 2512 h 10000"/>
                <a:gd name="connsiteX28" fmla="*/ 2510 w 10000"/>
                <a:gd name="connsiteY28" fmla="*/ 2512 h 10000"/>
                <a:gd name="connsiteX29" fmla="*/ 3412 w 10000"/>
                <a:gd name="connsiteY29" fmla="*/ 2512 h 10000"/>
                <a:gd name="connsiteX30" fmla="*/ 4353 w 10000"/>
                <a:gd name="connsiteY30" fmla="*/ 2094 h 10000"/>
                <a:gd name="connsiteX31" fmla="*/ 5294 w 10000"/>
                <a:gd name="connsiteY31" fmla="*/ 1676 h 10000"/>
                <a:gd name="connsiteX32" fmla="*/ 6236 w 10000"/>
                <a:gd name="connsiteY32" fmla="*/ 1676 h 10000"/>
                <a:gd name="connsiteX33" fmla="*/ 6863 w 10000"/>
                <a:gd name="connsiteY33" fmla="*/ 1258 h 10000"/>
                <a:gd name="connsiteX34" fmla="*/ 7176 w 10000"/>
                <a:gd name="connsiteY34" fmla="*/ 837 h 10000"/>
                <a:gd name="connsiteX35" fmla="*/ 7490 w 10000"/>
                <a:gd name="connsiteY35" fmla="*/ 421 h 10000"/>
                <a:gd name="connsiteX36" fmla="*/ 7804 w 10000"/>
                <a:gd name="connsiteY36" fmla="*/ 0 h 10000"/>
                <a:gd name="connsiteX37" fmla="*/ 8118 w 10000"/>
                <a:gd name="connsiteY37" fmla="*/ 0 h 10000"/>
                <a:gd name="connsiteX38" fmla="*/ 8118 w 10000"/>
                <a:gd name="connsiteY38" fmla="*/ 421 h 10000"/>
                <a:gd name="connsiteX39" fmla="*/ 8745 w 10000"/>
                <a:gd name="connsiteY39" fmla="*/ 837 h 10000"/>
                <a:gd name="connsiteX40" fmla="*/ 9058 w 10000"/>
                <a:gd name="connsiteY40" fmla="*/ 837 h 10000"/>
                <a:gd name="connsiteX41" fmla="*/ 9373 w 10000"/>
                <a:gd name="connsiteY41" fmla="*/ 1258 h 10000"/>
                <a:gd name="connsiteX42" fmla="*/ 9687 w 10000"/>
                <a:gd name="connsiteY42" fmla="*/ 1676 h 10000"/>
                <a:gd name="connsiteX43" fmla="*/ 10000 w 10000"/>
                <a:gd name="connsiteY43" fmla="*/ 2094 h 10000"/>
                <a:gd name="connsiteX44" fmla="*/ 10000 w 10000"/>
                <a:gd name="connsiteY44" fmla="*/ 2512 h 10000"/>
                <a:gd name="connsiteX45" fmla="*/ 9687 w 10000"/>
                <a:gd name="connsiteY45" fmla="*/ 3298 h 10000"/>
                <a:gd name="connsiteX46" fmla="*/ 9687 w 10000"/>
                <a:gd name="connsiteY46" fmla="*/ 3718 h 10000"/>
                <a:gd name="connsiteX47" fmla="*/ 9373 w 10000"/>
                <a:gd name="connsiteY47" fmla="*/ 3718 h 10000"/>
                <a:gd name="connsiteX48" fmla="*/ 9373 w 10000"/>
                <a:gd name="connsiteY48" fmla="*/ 4136 h 10000"/>
                <a:gd name="connsiteX49" fmla="*/ 9058 w 10000"/>
                <a:gd name="connsiteY49" fmla="*/ 4555 h 10000"/>
                <a:gd name="connsiteX50" fmla="*/ 8745 w 10000"/>
                <a:gd name="connsiteY50" fmla="*/ 4973 h 10000"/>
                <a:gd name="connsiteX51" fmla="*/ 8745 w 10000"/>
                <a:gd name="connsiteY51" fmla="*/ 5394 h 10000"/>
                <a:gd name="connsiteX52" fmla="*/ 8431 w 10000"/>
                <a:gd name="connsiteY52" fmla="*/ 6233 h 10000"/>
                <a:gd name="connsiteX53" fmla="*/ 8118 w 10000"/>
                <a:gd name="connsiteY53" fmla="*/ 7065 h 10000"/>
                <a:gd name="connsiteX54" fmla="*/ 8118 w 10000"/>
                <a:gd name="connsiteY54" fmla="*/ 8326 h 10000"/>
                <a:gd name="connsiteX55" fmla="*/ 7490 w 10000"/>
                <a:gd name="connsiteY55" fmla="*/ 10000 h 10000"/>
                <a:gd name="connsiteX0" fmla="*/ 6236 w 10000"/>
                <a:gd name="connsiteY0" fmla="*/ 7065 h 8326"/>
                <a:gd name="connsiteX1" fmla="*/ 6549 w 10000"/>
                <a:gd name="connsiteY1" fmla="*/ 6233 h 8326"/>
                <a:gd name="connsiteX2" fmla="*/ 6549 w 10000"/>
                <a:gd name="connsiteY2" fmla="*/ 5811 h 8326"/>
                <a:gd name="connsiteX3" fmla="*/ 6863 w 10000"/>
                <a:gd name="connsiteY3" fmla="*/ 4973 h 8326"/>
                <a:gd name="connsiteX4" fmla="*/ 6863 w 10000"/>
                <a:gd name="connsiteY4" fmla="*/ 4555 h 8326"/>
                <a:gd name="connsiteX5" fmla="*/ 6863 w 10000"/>
                <a:gd name="connsiteY5" fmla="*/ 4136 h 8326"/>
                <a:gd name="connsiteX6" fmla="*/ 6863 w 10000"/>
                <a:gd name="connsiteY6" fmla="*/ 3718 h 8326"/>
                <a:gd name="connsiteX7" fmla="*/ 6863 w 10000"/>
                <a:gd name="connsiteY7" fmla="*/ 3298 h 8326"/>
                <a:gd name="connsiteX8" fmla="*/ 6863 w 10000"/>
                <a:gd name="connsiteY8" fmla="*/ 3298 h 8326"/>
                <a:gd name="connsiteX9" fmla="*/ 6863 w 10000"/>
                <a:gd name="connsiteY9" fmla="*/ 3298 h 8326"/>
                <a:gd name="connsiteX10" fmla="*/ 6236 w 10000"/>
                <a:gd name="connsiteY10" fmla="*/ 3298 h 8326"/>
                <a:gd name="connsiteX11" fmla="*/ 5608 w 10000"/>
                <a:gd name="connsiteY11" fmla="*/ 3718 h 8326"/>
                <a:gd name="connsiteX12" fmla="*/ 4667 w 10000"/>
                <a:gd name="connsiteY12" fmla="*/ 4136 h 8326"/>
                <a:gd name="connsiteX13" fmla="*/ 3726 w 10000"/>
                <a:gd name="connsiteY13" fmla="*/ 4555 h 8326"/>
                <a:gd name="connsiteX14" fmla="*/ 2824 w 10000"/>
                <a:gd name="connsiteY14" fmla="*/ 4555 h 8326"/>
                <a:gd name="connsiteX15" fmla="*/ 2510 w 10000"/>
                <a:gd name="connsiteY15" fmla="*/ 4973 h 8326"/>
                <a:gd name="connsiteX16" fmla="*/ 2197 w 10000"/>
                <a:gd name="connsiteY16" fmla="*/ 4973 h 8326"/>
                <a:gd name="connsiteX17" fmla="*/ 1883 w 10000"/>
                <a:gd name="connsiteY17" fmla="*/ 4973 h 8326"/>
                <a:gd name="connsiteX18" fmla="*/ 1569 w 10000"/>
                <a:gd name="connsiteY18" fmla="*/ 4555 h 8326"/>
                <a:gd name="connsiteX19" fmla="*/ 1255 w 10000"/>
                <a:gd name="connsiteY19" fmla="*/ 4555 h 8326"/>
                <a:gd name="connsiteX20" fmla="*/ 628 w 10000"/>
                <a:gd name="connsiteY20" fmla="*/ 3718 h 8326"/>
                <a:gd name="connsiteX21" fmla="*/ 315 w 10000"/>
                <a:gd name="connsiteY21" fmla="*/ 3298 h 8326"/>
                <a:gd name="connsiteX22" fmla="*/ 0 w 10000"/>
                <a:gd name="connsiteY22" fmla="*/ 2876 h 8326"/>
                <a:gd name="connsiteX23" fmla="*/ 0 w 10000"/>
                <a:gd name="connsiteY23" fmla="*/ 2876 h 8326"/>
                <a:gd name="connsiteX24" fmla="*/ 315 w 10000"/>
                <a:gd name="connsiteY24" fmla="*/ 2512 h 8326"/>
                <a:gd name="connsiteX25" fmla="*/ 628 w 10000"/>
                <a:gd name="connsiteY25" fmla="*/ 2512 h 8326"/>
                <a:gd name="connsiteX26" fmla="*/ 1569 w 10000"/>
                <a:gd name="connsiteY26" fmla="*/ 2512 h 8326"/>
                <a:gd name="connsiteX27" fmla="*/ 1883 w 10000"/>
                <a:gd name="connsiteY27" fmla="*/ 2512 h 8326"/>
                <a:gd name="connsiteX28" fmla="*/ 2510 w 10000"/>
                <a:gd name="connsiteY28" fmla="*/ 2512 h 8326"/>
                <a:gd name="connsiteX29" fmla="*/ 3412 w 10000"/>
                <a:gd name="connsiteY29" fmla="*/ 2512 h 8326"/>
                <a:gd name="connsiteX30" fmla="*/ 4353 w 10000"/>
                <a:gd name="connsiteY30" fmla="*/ 2094 h 8326"/>
                <a:gd name="connsiteX31" fmla="*/ 5294 w 10000"/>
                <a:gd name="connsiteY31" fmla="*/ 1676 h 8326"/>
                <a:gd name="connsiteX32" fmla="*/ 6236 w 10000"/>
                <a:gd name="connsiteY32" fmla="*/ 1676 h 8326"/>
                <a:gd name="connsiteX33" fmla="*/ 6863 w 10000"/>
                <a:gd name="connsiteY33" fmla="*/ 1258 h 8326"/>
                <a:gd name="connsiteX34" fmla="*/ 7176 w 10000"/>
                <a:gd name="connsiteY34" fmla="*/ 837 h 8326"/>
                <a:gd name="connsiteX35" fmla="*/ 7490 w 10000"/>
                <a:gd name="connsiteY35" fmla="*/ 421 h 8326"/>
                <a:gd name="connsiteX36" fmla="*/ 7804 w 10000"/>
                <a:gd name="connsiteY36" fmla="*/ 0 h 8326"/>
                <a:gd name="connsiteX37" fmla="*/ 8118 w 10000"/>
                <a:gd name="connsiteY37" fmla="*/ 0 h 8326"/>
                <a:gd name="connsiteX38" fmla="*/ 8118 w 10000"/>
                <a:gd name="connsiteY38" fmla="*/ 421 h 8326"/>
                <a:gd name="connsiteX39" fmla="*/ 8745 w 10000"/>
                <a:gd name="connsiteY39" fmla="*/ 837 h 8326"/>
                <a:gd name="connsiteX40" fmla="*/ 9058 w 10000"/>
                <a:gd name="connsiteY40" fmla="*/ 837 h 8326"/>
                <a:gd name="connsiteX41" fmla="*/ 9373 w 10000"/>
                <a:gd name="connsiteY41" fmla="*/ 1258 h 8326"/>
                <a:gd name="connsiteX42" fmla="*/ 9687 w 10000"/>
                <a:gd name="connsiteY42" fmla="*/ 1676 h 8326"/>
                <a:gd name="connsiteX43" fmla="*/ 10000 w 10000"/>
                <a:gd name="connsiteY43" fmla="*/ 2094 h 8326"/>
                <a:gd name="connsiteX44" fmla="*/ 10000 w 10000"/>
                <a:gd name="connsiteY44" fmla="*/ 2512 h 8326"/>
                <a:gd name="connsiteX45" fmla="*/ 9687 w 10000"/>
                <a:gd name="connsiteY45" fmla="*/ 3298 h 8326"/>
                <a:gd name="connsiteX46" fmla="*/ 9687 w 10000"/>
                <a:gd name="connsiteY46" fmla="*/ 3718 h 8326"/>
                <a:gd name="connsiteX47" fmla="*/ 9373 w 10000"/>
                <a:gd name="connsiteY47" fmla="*/ 3718 h 8326"/>
                <a:gd name="connsiteX48" fmla="*/ 9373 w 10000"/>
                <a:gd name="connsiteY48" fmla="*/ 4136 h 8326"/>
                <a:gd name="connsiteX49" fmla="*/ 9058 w 10000"/>
                <a:gd name="connsiteY49" fmla="*/ 4555 h 8326"/>
                <a:gd name="connsiteX50" fmla="*/ 8745 w 10000"/>
                <a:gd name="connsiteY50" fmla="*/ 4973 h 8326"/>
                <a:gd name="connsiteX51" fmla="*/ 8745 w 10000"/>
                <a:gd name="connsiteY51" fmla="*/ 5394 h 8326"/>
                <a:gd name="connsiteX52" fmla="*/ 8431 w 10000"/>
                <a:gd name="connsiteY52" fmla="*/ 6233 h 8326"/>
                <a:gd name="connsiteX53" fmla="*/ 8118 w 10000"/>
                <a:gd name="connsiteY53" fmla="*/ 7065 h 8326"/>
                <a:gd name="connsiteX54" fmla="*/ 8118 w 10000"/>
                <a:gd name="connsiteY54" fmla="*/ 8326 h 8326"/>
                <a:gd name="connsiteX0" fmla="*/ 6236 w 10000"/>
                <a:gd name="connsiteY0" fmla="*/ 8485 h 8485"/>
                <a:gd name="connsiteX1" fmla="*/ 6549 w 10000"/>
                <a:gd name="connsiteY1" fmla="*/ 7486 h 8485"/>
                <a:gd name="connsiteX2" fmla="*/ 6549 w 10000"/>
                <a:gd name="connsiteY2" fmla="*/ 6979 h 8485"/>
                <a:gd name="connsiteX3" fmla="*/ 6863 w 10000"/>
                <a:gd name="connsiteY3" fmla="*/ 5973 h 8485"/>
                <a:gd name="connsiteX4" fmla="*/ 6863 w 10000"/>
                <a:gd name="connsiteY4" fmla="*/ 5471 h 8485"/>
                <a:gd name="connsiteX5" fmla="*/ 6863 w 10000"/>
                <a:gd name="connsiteY5" fmla="*/ 4968 h 8485"/>
                <a:gd name="connsiteX6" fmla="*/ 6863 w 10000"/>
                <a:gd name="connsiteY6" fmla="*/ 4466 h 8485"/>
                <a:gd name="connsiteX7" fmla="*/ 6863 w 10000"/>
                <a:gd name="connsiteY7" fmla="*/ 3961 h 8485"/>
                <a:gd name="connsiteX8" fmla="*/ 6863 w 10000"/>
                <a:gd name="connsiteY8" fmla="*/ 3961 h 8485"/>
                <a:gd name="connsiteX9" fmla="*/ 6863 w 10000"/>
                <a:gd name="connsiteY9" fmla="*/ 3961 h 8485"/>
                <a:gd name="connsiteX10" fmla="*/ 6236 w 10000"/>
                <a:gd name="connsiteY10" fmla="*/ 3961 h 8485"/>
                <a:gd name="connsiteX11" fmla="*/ 5608 w 10000"/>
                <a:gd name="connsiteY11" fmla="*/ 4466 h 8485"/>
                <a:gd name="connsiteX12" fmla="*/ 4667 w 10000"/>
                <a:gd name="connsiteY12" fmla="*/ 4968 h 8485"/>
                <a:gd name="connsiteX13" fmla="*/ 3726 w 10000"/>
                <a:gd name="connsiteY13" fmla="*/ 5471 h 8485"/>
                <a:gd name="connsiteX14" fmla="*/ 2824 w 10000"/>
                <a:gd name="connsiteY14" fmla="*/ 5471 h 8485"/>
                <a:gd name="connsiteX15" fmla="*/ 2510 w 10000"/>
                <a:gd name="connsiteY15" fmla="*/ 5973 h 8485"/>
                <a:gd name="connsiteX16" fmla="*/ 2197 w 10000"/>
                <a:gd name="connsiteY16" fmla="*/ 5973 h 8485"/>
                <a:gd name="connsiteX17" fmla="*/ 1883 w 10000"/>
                <a:gd name="connsiteY17" fmla="*/ 5973 h 8485"/>
                <a:gd name="connsiteX18" fmla="*/ 1569 w 10000"/>
                <a:gd name="connsiteY18" fmla="*/ 5471 h 8485"/>
                <a:gd name="connsiteX19" fmla="*/ 1255 w 10000"/>
                <a:gd name="connsiteY19" fmla="*/ 5471 h 8485"/>
                <a:gd name="connsiteX20" fmla="*/ 628 w 10000"/>
                <a:gd name="connsiteY20" fmla="*/ 4466 h 8485"/>
                <a:gd name="connsiteX21" fmla="*/ 315 w 10000"/>
                <a:gd name="connsiteY21" fmla="*/ 3961 h 8485"/>
                <a:gd name="connsiteX22" fmla="*/ 0 w 10000"/>
                <a:gd name="connsiteY22" fmla="*/ 3454 h 8485"/>
                <a:gd name="connsiteX23" fmla="*/ 0 w 10000"/>
                <a:gd name="connsiteY23" fmla="*/ 3454 h 8485"/>
                <a:gd name="connsiteX24" fmla="*/ 315 w 10000"/>
                <a:gd name="connsiteY24" fmla="*/ 3017 h 8485"/>
                <a:gd name="connsiteX25" fmla="*/ 628 w 10000"/>
                <a:gd name="connsiteY25" fmla="*/ 3017 h 8485"/>
                <a:gd name="connsiteX26" fmla="*/ 1569 w 10000"/>
                <a:gd name="connsiteY26" fmla="*/ 3017 h 8485"/>
                <a:gd name="connsiteX27" fmla="*/ 1883 w 10000"/>
                <a:gd name="connsiteY27" fmla="*/ 3017 h 8485"/>
                <a:gd name="connsiteX28" fmla="*/ 2510 w 10000"/>
                <a:gd name="connsiteY28" fmla="*/ 3017 h 8485"/>
                <a:gd name="connsiteX29" fmla="*/ 3412 w 10000"/>
                <a:gd name="connsiteY29" fmla="*/ 3017 h 8485"/>
                <a:gd name="connsiteX30" fmla="*/ 4353 w 10000"/>
                <a:gd name="connsiteY30" fmla="*/ 2515 h 8485"/>
                <a:gd name="connsiteX31" fmla="*/ 5294 w 10000"/>
                <a:gd name="connsiteY31" fmla="*/ 2013 h 8485"/>
                <a:gd name="connsiteX32" fmla="*/ 6236 w 10000"/>
                <a:gd name="connsiteY32" fmla="*/ 2013 h 8485"/>
                <a:gd name="connsiteX33" fmla="*/ 6863 w 10000"/>
                <a:gd name="connsiteY33" fmla="*/ 1511 h 8485"/>
                <a:gd name="connsiteX34" fmla="*/ 7176 w 10000"/>
                <a:gd name="connsiteY34" fmla="*/ 1005 h 8485"/>
                <a:gd name="connsiteX35" fmla="*/ 7490 w 10000"/>
                <a:gd name="connsiteY35" fmla="*/ 506 h 8485"/>
                <a:gd name="connsiteX36" fmla="*/ 7804 w 10000"/>
                <a:gd name="connsiteY36" fmla="*/ 0 h 8485"/>
                <a:gd name="connsiteX37" fmla="*/ 8118 w 10000"/>
                <a:gd name="connsiteY37" fmla="*/ 0 h 8485"/>
                <a:gd name="connsiteX38" fmla="*/ 8118 w 10000"/>
                <a:gd name="connsiteY38" fmla="*/ 506 h 8485"/>
                <a:gd name="connsiteX39" fmla="*/ 8745 w 10000"/>
                <a:gd name="connsiteY39" fmla="*/ 1005 h 8485"/>
                <a:gd name="connsiteX40" fmla="*/ 9058 w 10000"/>
                <a:gd name="connsiteY40" fmla="*/ 1005 h 8485"/>
                <a:gd name="connsiteX41" fmla="*/ 9373 w 10000"/>
                <a:gd name="connsiteY41" fmla="*/ 1511 h 8485"/>
                <a:gd name="connsiteX42" fmla="*/ 9687 w 10000"/>
                <a:gd name="connsiteY42" fmla="*/ 2013 h 8485"/>
                <a:gd name="connsiteX43" fmla="*/ 10000 w 10000"/>
                <a:gd name="connsiteY43" fmla="*/ 2515 h 8485"/>
                <a:gd name="connsiteX44" fmla="*/ 10000 w 10000"/>
                <a:gd name="connsiteY44" fmla="*/ 3017 h 8485"/>
                <a:gd name="connsiteX45" fmla="*/ 9687 w 10000"/>
                <a:gd name="connsiteY45" fmla="*/ 3961 h 8485"/>
                <a:gd name="connsiteX46" fmla="*/ 9687 w 10000"/>
                <a:gd name="connsiteY46" fmla="*/ 4466 h 8485"/>
                <a:gd name="connsiteX47" fmla="*/ 9373 w 10000"/>
                <a:gd name="connsiteY47" fmla="*/ 4466 h 8485"/>
                <a:gd name="connsiteX48" fmla="*/ 9373 w 10000"/>
                <a:gd name="connsiteY48" fmla="*/ 4968 h 8485"/>
                <a:gd name="connsiteX49" fmla="*/ 9058 w 10000"/>
                <a:gd name="connsiteY49" fmla="*/ 5471 h 8485"/>
                <a:gd name="connsiteX50" fmla="*/ 8745 w 10000"/>
                <a:gd name="connsiteY50" fmla="*/ 5973 h 8485"/>
                <a:gd name="connsiteX51" fmla="*/ 8745 w 10000"/>
                <a:gd name="connsiteY51" fmla="*/ 6479 h 8485"/>
                <a:gd name="connsiteX52" fmla="*/ 8431 w 10000"/>
                <a:gd name="connsiteY52" fmla="*/ 7486 h 8485"/>
                <a:gd name="connsiteX53" fmla="*/ 8118 w 10000"/>
                <a:gd name="connsiteY53" fmla="*/ 8485 h 8485"/>
                <a:gd name="connsiteX0" fmla="*/ 6549 w 10000"/>
                <a:gd name="connsiteY0" fmla="*/ 8823 h 10000"/>
                <a:gd name="connsiteX1" fmla="*/ 6549 w 10000"/>
                <a:gd name="connsiteY1" fmla="*/ 8225 h 10000"/>
                <a:gd name="connsiteX2" fmla="*/ 6863 w 10000"/>
                <a:gd name="connsiteY2" fmla="*/ 7039 h 10000"/>
                <a:gd name="connsiteX3" fmla="*/ 6863 w 10000"/>
                <a:gd name="connsiteY3" fmla="*/ 6448 h 10000"/>
                <a:gd name="connsiteX4" fmla="*/ 6863 w 10000"/>
                <a:gd name="connsiteY4" fmla="*/ 5855 h 10000"/>
                <a:gd name="connsiteX5" fmla="*/ 6863 w 10000"/>
                <a:gd name="connsiteY5" fmla="*/ 5263 h 10000"/>
                <a:gd name="connsiteX6" fmla="*/ 6863 w 10000"/>
                <a:gd name="connsiteY6" fmla="*/ 4668 h 10000"/>
                <a:gd name="connsiteX7" fmla="*/ 6863 w 10000"/>
                <a:gd name="connsiteY7" fmla="*/ 4668 h 10000"/>
                <a:gd name="connsiteX8" fmla="*/ 6863 w 10000"/>
                <a:gd name="connsiteY8" fmla="*/ 4668 h 10000"/>
                <a:gd name="connsiteX9" fmla="*/ 6236 w 10000"/>
                <a:gd name="connsiteY9" fmla="*/ 4668 h 10000"/>
                <a:gd name="connsiteX10" fmla="*/ 5608 w 10000"/>
                <a:gd name="connsiteY10" fmla="*/ 5263 h 10000"/>
                <a:gd name="connsiteX11" fmla="*/ 4667 w 10000"/>
                <a:gd name="connsiteY11" fmla="*/ 5855 h 10000"/>
                <a:gd name="connsiteX12" fmla="*/ 3726 w 10000"/>
                <a:gd name="connsiteY12" fmla="*/ 6448 h 10000"/>
                <a:gd name="connsiteX13" fmla="*/ 2824 w 10000"/>
                <a:gd name="connsiteY13" fmla="*/ 6448 h 10000"/>
                <a:gd name="connsiteX14" fmla="*/ 2510 w 10000"/>
                <a:gd name="connsiteY14" fmla="*/ 7039 h 10000"/>
                <a:gd name="connsiteX15" fmla="*/ 2197 w 10000"/>
                <a:gd name="connsiteY15" fmla="*/ 7039 h 10000"/>
                <a:gd name="connsiteX16" fmla="*/ 1883 w 10000"/>
                <a:gd name="connsiteY16" fmla="*/ 7039 h 10000"/>
                <a:gd name="connsiteX17" fmla="*/ 1569 w 10000"/>
                <a:gd name="connsiteY17" fmla="*/ 6448 h 10000"/>
                <a:gd name="connsiteX18" fmla="*/ 1255 w 10000"/>
                <a:gd name="connsiteY18" fmla="*/ 6448 h 10000"/>
                <a:gd name="connsiteX19" fmla="*/ 628 w 10000"/>
                <a:gd name="connsiteY19" fmla="*/ 5263 h 10000"/>
                <a:gd name="connsiteX20" fmla="*/ 315 w 10000"/>
                <a:gd name="connsiteY20" fmla="*/ 4668 h 10000"/>
                <a:gd name="connsiteX21" fmla="*/ 0 w 10000"/>
                <a:gd name="connsiteY21" fmla="*/ 4071 h 10000"/>
                <a:gd name="connsiteX22" fmla="*/ 0 w 10000"/>
                <a:gd name="connsiteY22" fmla="*/ 4071 h 10000"/>
                <a:gd name="connsiteX23" fmla="*/ 315 w 10000"/>
                <a:gd name="connsiteY23" fmla="*/ 3556 h 10000"/>
                <a:gd name="connsiteX24" fmla="*/ 628 w 10000"/>
                <a:gd name="connsiteY24" fmla="*/ 3556 h 10000"/>
                <a:gd name="connsiteX25" fmla="*/ 1569 w 10000"/>
                <a:gd name="connsiteY25" fmla="*/ 3556 h 10000"/>
                <a:gd name="connsiteX26" fmla="*/ 1883 w 10000"/>
                <a:gd name="connsiteY26" fmla="*/ 3556 h 10000"/>
                <a:gd name="connsiteX27" fmla="*/ 2510 w 10000"/>
                <a:gd name="connsiteY27" fmla="*/ 3556 h 10000"/>
                <a:gd name="connsiteX28" fmla="*/ 3412 w 10000"/>
                <a:gd name="connsiteY28" fmla="*/ 3556 h 10000"/>
                <a:gd name="connsiteX29" fmla="*/ 4353 w 10000"/>
                <a:gd name="connsiteY29" fmla="*/ 2964 h 10000"/>
                <a:gd name="connsiteX30" fmla="*/ 5294 w 10000"/>
                <a:gd name="connsiteY30" fmla="*/ 2372 h 10000"/>
                <a:gd name="connsiteX31" fmla="*/ 6236 w 10000"/>
                <a:gd name="connsiteY31" fmla="*/ 2372 h 10000"/>
                <a:gd name="connsiteX32" fmla="*/ 6863 w 10000"/>
                <a:gd name="connsiteY32" fmla="*/ 1781 h 10000"/>
                <a:gd name="connsiteX33" fmla="*/ 7176 w 10000"/>
                <a:gd name="connsiteY33" fmla="*/ 1184 h 10000"/>
                <a:gd name="connsiteX34" fmla="*/ 7490 w 10000"/>
                <a:gd name="connsiteY34" fmla="*/ 596 h 10000"/>
                <a:gd name="connsiteX35" fmla="*/ 7804 w 10000"/>
                <a:gd name="connsiteY35" fmla="*/ 0 h 10000"/>
                <a:gd name="connsiteX36" fmla="*/ 8118 w 10000"/>
                <a:gd name="connsiteY36" fmla="*/ 0 h 10000"/>
                <a:gd name="connsiteX37" fmla="*/ 8118 w 10000"/>
                <a:gd name="connsiteY37" fmla="*/ 596 h 10000"/>
                <a:gd name="connsiteX38" fmla="*/ 8745 w 10000"/>
                <a:gd name="connsiteY38" fmla="*/ 1184 h 10000"/>
                <a:gd name="connsiteX39" fmla="*/ 9058 w 10000"/>
                <a:gd name="connsiteY39" fmla="*/ 1184 h 10000"/>
                <a:gd name="connsiteX40" fmla="*/ 9373 w 10000"/>
                <a:gd name="connsiteY40" fmla="*/ 1781 h 10000"/>
                <a:gd name="connsiteX41" fmla="*/ 9687 w 10000"/>
                <a:gd name="connsiteY41" fmla="*/ 2372 h 10000"/>
                <a:gd name="connsiteX42" fmla="*/ 10000 w 10000"/>
                <a:gd name="connsiteY42" fmla="*/ 2964 h 10000"/>
                <a:gd name="connsiteX43" fmla="*/ 10000 w 10000"/>
                <a:gd name="connsiteY43" fmla="*/ 3556 h 10000"/>
                <a:gd name="connsiteX44" fmla="*/ 9687 w 10000"/>
                <a:gd name="connsiteY44" fmla="*/ 4668 h 10000"/>
                <a:gd name="connsiteX45" fmla="*/ 9687 w 10000"/>
                <a:gd name="connsiteY45" fmla="*/ 5263 h 10000"/>
                <a:gd name="connsiteX46" fmla="*/ 9373 w 10000"/>
                <a:gd name="connsiteY46" fmla="*/ 5263 h 10000"/>
                <a:gd name="connsiteX47" fmla="*/ 9373 w 10000"/>
                <a:gd name="connsiteY47" fmla="*/ 5855 h 10000"/>
                <a:gd name="connsiteX48" fmla="*/ 9058 w 10000"/>
                <a:gd name="connsiteY48" fmla="*/ 6448 h 10000"/>
                <a:gd name="connsiteX49" fmla="*/ 8745 w 10000"/>
                <a:gd name="connsiteY49" fmla="*/ 7039 h 10000"/>
                <a:gd name="connsiteX50" fmla="*/ 8745 w 10000"/>
                <a:gd name="connsiteY50" fmla="*/ 7636 h 10000"/>
                <a:gd name="connsiteX51" fmla="*/ 8431 w 10000"/>
                <a:gd name="connsiteY51" fmla="*/ 8823 h 10000"/>
                <a:gd name="connsiteX52" fmla="*/ 8118 w 10000"/>
                <a:gd name="connsiteY52" fmla="*/ 10000 h 10000"/>
                <a:gd name="connsiteX0" fmla="*/ 6549 w 10000"/>
                <a:gd name="connsiteY0" fmla="*/ 8823 h 10000"/>
                <a:gd name="connsiteX1" fmla="*/ 6863 w 10000"/>
                <a:gd name="connsiteY1" fmla="*/ 7039 h 10000"/>
                <a:gd name="connsiteX2" fmla="*/ 6863 w 10000"/>
                <a:gd name="connsiteY2" fmla="*/ 6448 h 10000"/>
                <a:gd name="connsiteX3" fmla="*/ 6863 w 10000"/>
                <a:gd name="connsiteY3" fmla="*/ 5855 h 10000"/>
                <a:gd name="connsiteX4" fmla="*/ 6863 w 10000"/>
                <a:gd name="connsiteY4" fmla="*/ 5263 h 10000"/>
                <a:gd name="connsiteX5" fmla="*/ 6863 w 10000"/>
                <a:gd name="connsiteY5" fmla="*/ 4668 h 10000"/>
                <a:gd name="connsiteX6" fmla="*/ 6863 w 10000"/>
                <a:gd name="connsiteY6" fmla="*/ 4668 h 10000"/>
                <a:gd name="connsiteX7" fmla="*/ 6863 w 10000"/>
                <a:gd name="connsiteY7" fmla="*/ 4668 h 10000"/>
                <a:gd name="connsiteX8" fmla="*/ 6236 w 10000"/>
                <a:gd name="connsiteY8" fmla="*/ 4668 h 10000"/>
                <a:gd name="connsiteX9" fmla="*/ 5608 w 10000"/>
                <a:gd name="connsiteY9" fmla="*/ 5263 h 10000"/>
                <a:gd name="connsiteX10" fmla="*/ 4667 w 10000"/>
                <a:gd name="connsiteY10" fmla="*/ 5855 h 10000"/>
                <a:gd name="connsiteX11" fmla="*/ 3726 w 10000"/>
                <a:gd name="connsiteY11" fmla="*/ 6448 h 10000"/>
                <a:gd name="connsiteX12" fmla="*/ 2824 w 10000"/>
                <a:gd name="connsiteY12" fmla="*/ 6448 h 10000"/>
                <a:gd name="connsiteX13" fmla="*/ 2510 w 10000"/>
                <a:gd name="connsiteY13" fmla="*/ 7039 h 10000"/>
                <a:gd name="connsiteX14" fmla="*/ 2197 w 10000"/>
                <a:gd name="connsiteY14" fmla="*/ 7039 h 10000"/>
                <a:gd name="connsiteX15" fmla="*/ 1883 w 10000"/>
                <a:gd name="connsiteY15" fmla="*/ 7039 h 10000"/>
                <a:gd name="connsiteX16" fmla="*/ 1569 w 10000"/>
                <a:gd name="connsiteY16" fmla="*/ 6448 h 10000"/>
                <a:gd name="connsiteX17" fmla="*/ 1255 w 10000"/>
                <a:gd name="connsiteY17" fmla="*/ 6448 h 10000"/>
                <a:gd name="connsiteX18" fmla="*/ 628 w 10000"/>
                <a:gd name="connsiteY18" fmla="*/ 5263 h 10000"/>
                <a:gd name="connsiteX19" fmla="*/ 315 w 10000"/>
                <a:gd name="connsiteY19" fmla="*/ 4668 h 10000"/>
                <a:gd name="connsiteX20" fmla="*/ 0 w 10000"/>
                <a:gd name="connsiteY20" fmla="*/ 4071 h 10000"/>
                <a:gd name="connsiteX21" fmla="*/ 0 w 10000"/>
                <a:gd name="connsiteY21" fmla="*/ 4071 h 10000"/>
                <a:gd name="connsiteX22" fmla="*/ 315 w 10000"/>
                <a:gd name="connsiteY22" fmla="*/ 3556 h 10000"/>
                <a:gd name="connsiteX23" fmla="*/ 628 w 10000"/>
                <a:gd name="connsiteY23" fmla="*/ 3556 h 10000"/>
                <a:gd name="connsiteX24" fmla="*/ 1569 w 10000"/>
                <a:gd name="connsiteY24" fmla="*/ 3556 h 10000"/>
                <a:gd name="connsiteX25" fmla="*/ 1883 w 10000"/>
                <a:gd name="connsiteY25" fmla="*/ 3556 h 10000"/>
                <a:gd name="connsiteX26" fmla="*/ 2510 w 10000"/>
                <a:gd name="connsiteY26" fmla="*/ 3556 h 10000"/>
                <a:gd name="connsiteX27" fmla="*/ 3412 w 10000"/>
                <a:gd name="connsiteY27" fmla="*/ 3556 h 10000"/>
                <a:gd name="connsiteX28" fmla="*/ 4353 w 10000"/>
                <a:gd name="connsiteY28" fmla="*/ 2964 h 10000"/>
                <a:gd name="connsiteX29" fmla="*/ 5294 w 10000"/>
                <a:gd name="connsiteY29" fmla="*/ 2372 h 10000"/>
                <a:gd name="connsiteX30" fmla="*/ 6236 w 10000"/>
                <a:gd name="connsiteY30" fmla="*/ 2372 h 10000"/>
                <a:gd name="connsiteX31" fmla="*/ 6863 w 10000"/>
                <a:gd name="connsiteY31" fmla="*/ 1781 h 10000"/>
                <a:gd name="connsiteX32" fmla="*/ 7176 w 10000"/>
                <a:gd name="connsiteY32" fmla="*/ 1184 h 10000"/>
                <a:gd name="connsiteX33" fmla="*/ 7490 w 10000"/>
                <a:gd name="connsiteY33" fmla="*/ 596 h 10000"/>
                <a:gd name="connsiteX34" fmla="*/ 7804 w 10000"/>
                <a:gd name="connsiteY34" fmla="*/ 0 h 10000"/>
                <a:gd name="connsiteX35" fmla="*/ 8118 w 10000"/>
                <a:gd name="connsiteY35" fmla="*/ 0 h 10000"/>
                <a:gd name="connsiteX36" fmla="*/ 8118 w 10000"/>
                <a:gd name="connsiteY36" fmla="*/ 596 h 10000"/>
                <a:gd name="connsiteX37" fmla="*/ 8745 w 10000"/>
                <a:gd name="connsiteY37" fmla="*/ 1184 h 10000"/>
                <a:gd name="connsiteX38" fmla="*/ 9058 w 10000"/>
                <a:gd name="connsiteY38" fmla="*/ 1184 h 10000"/>
                <a:gd name="connsiteX39" fmla="*/ 9373 w 10000"/>
                <a:gd name="connsiteY39" fmla="*/ 1781 h 10000"/>
                <a:gd name="connsiteX40" fmla="*/ 9687 w 10000"/>
                <a:gd name="connsiteY40" fmla="*/ 2372 h 10000"/>
                <a:gd name="connsiteX41" fmla="*/ 10000 w 10000"/>
                <a:gd name="connsiteY41" fmla="*/ 2964 h 10000"/>
                <a:gd name="connsiteX42" fmla="*/ 10000 w 10000"/>
                <a:gd name="connsiteY42" fmla="*/ 3556 h 10000"/>
                <a:gd name="connsiteX43" fmla="*/ 9687 w 10000"/>
                <a:gd name="connsiteY43" fmla="*/ 4668 h 10000"/>
                <a:gd name="connsiteX44" fmla="*/ 9687 w 10000"/>
                <a:gd name="connsiteY44" fmla="*/ 5263 h 10000"/>
                <a:gd name="connsiteX45" fmla="*/ 9373 w 10000"/>
                <a:gd name="connsiteY45" fmla="*/ 5263 h 10000"/>
                <a:gd name="connsiteX46" fmla="*/ 9373 w 10000"/>
                <a:gd name="connsiteY46" fmla="*/ 5855 h 10000"/>
                <a:gd name="connsiteX47" fmla="*/ 9058 w 10000"/>
                <a:gd name="connsiteY47" fmla="*/ 6448 h 10000"/>
                <a:gd name="connsiteX48" fmla="*/ 8745 w 10000"/>
                <a:gd name="connsiteY48" fmla="*/ 7039 h 10000"/>
                <a:gd name="connsiteX49" fmla="*/ 8745 w 10000"/>
                <a:gd name="connsiteY49" fmla="*/ 7636 h 10000"/>
                <a:gd name="connsiteX50" fmla="*/ 8431 w 10000"/>
                <a:gd name="connsiteY50" fmla="*/ 8823 h 10000"/>
                <a:gd name="connsiteX51" fmla="*/ 8118 w 10000"/>
                <a:gd name="connsiteY51" fmla="*/ 10000 h 10000"/>
                <a:gd name="connsiteX0" fmla="*/ 6549 w 10000"/>
                <a:gd name="connsiteY0" fmla="*/ 8823 h 8823"/>
                <a:gd name="connsiteX1" fmla="*/ 6863 w 10000"/>
                <a:gd name="connsiteY1" fmla="*/ 7039 h 8823"/>
                <a:gd name="connsiteX2" fmla="*/ 6863 w 10000"/>
                <a:gd name="connsiteY2" fmla="*/ 6448 h 8823"/>
                <a:gd name="connsiteX3" fmla="*/ 6863 w 10000"/>
                <a:gd name="connsiteY3" fmla="*/ 5855 h 8823"/>
                <a:gd name="connsiteX4" fmla="*/ 6863 w 10000"/>
                <a:gd name="connsiteY4" fmla="*/ 5263 h 8823"/>
                <a:gd name="connsiteX5" fmla="*/ 6863 w 10000"/>
                <a:gd name="connsiteY5" fmla="*/ 4668 h 8823"/>
                <a:gd name="connsiteX6" fmla="*/ 6863 w 10000"/>
                <a:gd name="connsiteY6" fmla="*/ 4668 h 8823"/>
                <a:gd name="connsiteX7" fmla="*/ 6863 w 10000"/>
                <a:gd name="connsiteY7" fmla="*/ 4668 h 8823"/>
                <a:gd name="connsiteX8" fmla="*/ 6236 w 10000"/>
                <a:gd name="connsiteY8" fmla="*/ 4668 h 8823"/>
                <a:gd name="connsiteX9" fmla="*/ 5608 w 10000"/>
                <a:gd name="connsiteY9" fmla="*/ 5263 h 8823"/>
                <a:gd name="connsiteX10" fmla="*/ 4667 w 10000"/>
                <a:gd name="connsiteY10" fmla="*/ 5855 h 8823"/>
                <a:gd name="connsiteX11" fmla="*/ 3726 w 10000"/>
                <a:gd name="connsiteY11" fmla="*/ 6448 h 8823"/>
                <a:gd name="connsiteX12" fmla="*/ 2824 w 10000"/>
                <a:gd name="connsiteY12" fmla="*/ 6448 h 8823"/>
                <a:gd name="connsiteX13" fmla="*/ 2510 w 10000"/>
                <a:gd name="connsiteY13" fmla="*/ 7039 h 8823"/>
                <a:gd name="connsiteX14" fmla="*/ 2197 w 10000"/>
                <a:gd name="connsiteY14" fmla="*/ 7039 h 8823"/>
                <a:gd name="connsiteX15" fmla="*/ 1883 w 10000"/>
                <a:gd name="connsiteY15" fmla="*/ 7039 h 8823"/>
                <a:gd name="connsiteX16" fmla="*/ 1569 w 10000"/>
                <a:gd name="connsiteY16" fmla="*/ 6448 h 8823"/>
                <a:gd name="connsiteX17" fmla="*/ 1255 w 10000"/>
                <a:gd name="connsiteY17" fmla="*/ 6448 h 8823"/>
                <a:gd name="connsiteX18" fmla="*/ 628 w 10000"/>
                <a:gd name="connsiteY18" fmla="*/ 5263 h 8823"/>
                <a:gd name="connsiteX19" fmla="*/ 315 w 10000"/>
                <a:gd name="connsiteY19" fmla="*/ 4668 h 8823"/>
                <a:gd name="connsiteX20" fmla="*/ 0 w 10000"/>
                <a:gd name="connsiteY20" fmla="*/ 4071 h 8823"/>
                <a:gd name="connsiteX21" fmla="*/ 0 w 10000"/>
                <a:gd name="connsiteY21" fmla="*/ 4071 h 8823"/>
                <a:gd name="connsiteX22" fmla="*/ 315 w 10000"/>
                <a:gd name="connsiteY22" fmla="*/ 3556 h 8823"/>
                <a:gd name="connsiteX23" fmla="*/ 628 w 10000"/>
                <a:gd name="connsiteY23" fmla="*/ 3556 h 8823"/>
                <a:gd name="connsiteX24" fmla="*/ 1569 w 10000"/>
                <a:gd name="connsiteY24" fmla="*/ 3556 h 8823"/>
                <a:gd name="connsiteX25" fmla="*/ 1883 w 10000"/>
                <a:gd name="connsiteY25" fmla="*/ 3556 h 8823"/>
                <a:gd name="connsiteX26" fmla="*/ 2510 w 10000"/>
                <a:gd name="connsiteY26" fmla="*/ 3556 h 8823"/>
                <a:gd name="connsiteX27" fmla="*/ 3412 w 10000"/>
                <a:gd name="connsiteY27" fmla="*/ 3556 h 8823"/>
                <a:gd name="connsiteX28" fmla="*/ 4353 w 10000"/>
                <a:gd name="connsiteY28" fmla="*/ 2964 h 8823"/>
                <a:gd name="connsiteX29" fmla="*/ 5294 w 10000"/>
                <a:gd name="connsiteY29" fmla="*/ 2372 h 8823"/>
                <a:gd name="connsiteX30" fmla="*/ 6236 w 10000"/>
                <a:gd name="connsiteY30" fmla="*/ 2372 h 8823"/>
                <a:gd name="connsiteX31" fmla="*/ 6863 w 10000"/>
                <a:gd name="connsiteY31" fmla="*/ 1781 h 8823"/>
                <a:gd name="connsiteX32" fmla="*/ 7176 w 10000"/>
                <a:gd name="connsiteY32" fmla="*/ 1184 h 8823"/>
                <a:gd name="connsiteX33" fmla="*/ 7490 w 10000"/>
                <a:gd name="connsiteY33" fmla="*/ 596 h 8823"/>
                <a:gd name="connsiteX34" fmla="*/ 7804 w 10000"/>
                <a:gd name="connsiteY34" fmla="*/ 0 h 8823"/>
                <a:gd name="connsiteX35" fmla="*/ 8118 w 10000"/>
                <a:gd name="connsiteY35" fmla="*/ 0 h 8823"/>
                <a:gd name="connsiteX36" fmla="*/ 8118 w 10000"/>
                <a:gd name="connsiteY36" fmla="*/ 596 h 8823"/>
                <a:gd name="connsiteX37" fmla="*/ 8745 w 10000"/>
                <a:gd name="connsiteY37" fmla="*/ 1184 h 8823"/>
                <a:gd name="connsiteX38" fmla="*/ 9058 w 10000"/>
                <a:gd name="connsiteY38" fmla="*/ 1184 h 8823"/>
                <a:gd name="connsiteX39" fmla="*/ 9373 w 10000"/>
                <a:gd name="connsiteY39" fmla="*/ 1781 h 8823"/>
                <a:gd name="connsiteX40" fmla="*/ 9687 w 10000"/>
                <a:gd name="connsiteY40" fmla="*/ 2372 h 8823"/>
                <a:gd name="connsiteX41" fmla="*/ 10000 w 10000"/>
                <a:gd name="connsiteY41" fmla="*/ 2964 h 8823"/>
                <a:gd name="connsiteX42" fmla="*/ 10000 w 10000"/>
                <a:gd name="connsiteY42" fmla="*/ 3556 h 8823"/>
                <a:gd name="connsiteX43" fmla="*/ 9687 w 10000"/>
                <a:gd name="connsiteY43" fmla="*/ 4668 h 8823"/>
                <a:gd name="connsiteX44" fmla="*/ 9687 w 10000"/>
                <a:gd name="connsiteY44" fmla="*/ 5263 h 8823"/>
                <a:gd name="connsiteX45" fmla="*/ 9373 w 10000"/>
                <a:gd name="connsiteY45" fmla="*/ 5263 h 8823"/>
                <a:gd name="connsiteX46" fmla="*/ 9373 w 10000"/>
                <a:gd name="connsiteY46" fmla="*/ 5855 h 8823"/>
                <a:gd name="connsiteX47" fmla="*/ 9058 w 10000"/>
                <a:gd name="connsiteY47" fmla="*/ 6448 h 8823"/>
                <a:gd name="connsiteX48" fmla="*/ 8745 w 10000"/>
                <a:gd name="connsiteY48" fmla="*/ 7039 h 8823"/>
                <a:gd name="connsiteX49" fmla="*/ 8745 w 10000"/>
                <a:gd name="connsiteY49" fmla="*/ 7636 h 8823"/>
                <a:gd name="connsiteX50" fmla="*/ 8431 w 10000"/>
                <a:gd name="connsiteY50" fmla="*/ 8823 h 8823"/>
                <a:gd name="connsiteX0" fmla="*/ 6863 w 10000"/>
                <a:gd name="connsiteY0" fmla="*/ 7978 h 10000"/>
                <a:gd name="connsiteX1" fmla="*/ 6863 w 10000"/>
                <a:gd name="connsiteY1" fmla="*/ 7308 h 10000"/>
                <a:gd name="connsiteX2" fmla="*/ 6863 w 10000"/>
                <a:gd name="connsiteY2" fmla="*/ 6636 h 10000"/>
                <a:gd name="connsiteX3" fmla="*/ 6863 w 10000"/>
                <a:gd name="connsiteY3" fmla="*/ 5965 h 10000"/>
                <a:gd name="connsiteX4" fmla="*/ 6863 w 10000"/>
                <a:gd name="connsiteY4" fmla="*/ 5291 h 10000"/>
                <a:gd name="connsiteX5" fmla="*/ 6863 w 10000"/>
                <a:gd name="connsiteY5" fmla="*/ 5291 h 10000"/>
                <a:gd name="connsiteX6" fmla="*/ 6863 w 10000"/>
                <a:gd name="connsiteY6" fmla="*/ 5291 h 10000"/>
                <a:gd name="connsiteX7" fmla="*/ 6236 w 10000"/>
                <a:gd name="connsiteY7" fmla="*/ 5291 h 10000"/>
                <a:gd name="connsiteX8" fmla="*/ 5608 w 10000"/>
                <a:gd name="connsiteY8" fmla="*/ 5965 h 10000"/>
                <a:gd name="connsiteX9" fmla="*/ 4667 w 10000"/>
                <a:gd name="connsiteY9" fmla="*/ 6636 h 10000"/>
                <a:gd name="connsiteX10" fmla="*/ 3726 w 10000"/>
                <a:gd name="connsiteY10" fmla="*/ 7308 h 10000"/>
                <a:gd name="connsiteX11" fmla="*/ 2824 w 10000"/>
                <a:gd name="connsiteY11" fmla="*/ 7308 h 10000"/>
                <a:gd name="connsiteX12" fmla="*/ 2510 w 10000"/>
                <a:gd name="connsiteY12" fmla="*/ 7978 h 10000"/>
                <a:gd name="connsiteX13" fmla="*/ 2197 w 10000"/>
                <a:gd name="connsiteY13" fmla="*/ 7978 h 10000"/>
                <a:gd name="connsiteX14" fmla="*/ 1883 w 10000"/>
                <a:gd name="connsiteY14" fmla="*/ 7978 h 10000"/>
                <a:gd name="connsiteX15" fmla="*/ 1569 w 10000"/>
                <a:gd name="connsiteY15" fmla="*/ 7308 h 10000"/>
                <a:gd name="connsiteX16" fmla="*/ 1255 w 10000"/>
                <a:gd name="connsiteY16" fmla="*/ 7308 h 10000"/>
                <a:gd name="connsiteX17" fmla="*/ 628 w 10000"/>
                <a:gd name="connsiteY17" fmla="*/ 5965 h 10000"/>
                <a:gd name="connsiteX18" fmla="*/ 315 w 10000"/>
                <a:gd name="connsiteY18" fmla="*/ 5291 h 10000"/>
                <a:gd name="connsiteX19" fmla="*/ 0 w 10000"/>
                <a:gd name="connsiteY19" fmla="*/ 4614 h 10000"/>
                <a:gd name="connsiteX20" fmla="*/ 0 w 10000"/>
                <a:gd name="connsiteY20" fmla="*/ 4614 h 10000"/>
                <a:gd name="connsiteX21" fmla="*/ 315 w 10000"/>
                <a:gd name="connsiteY21" fmla="*/ 4030 h 10000"/>
                <a:gd name="connsiteX22" fmla="*/ 628 w 10000"/>
                <a:gd name="connsiteY22" fmla="*/ 4030 h 10000"/>
                <a:gd name="connsiteX23" fmla="*/ 1569 w 10000"/>
                <a:gd name="connsiteY23" fmla="*/ 4030 h 10000"/>
                <a:gd name="connsiteX24" fmla="*/ 1883 w 10000"/>
                <a:gd name="connsiteY24" fmla="*/ 4030 h 10000"/>
                <a:gd name="connsiteX25" fmla="*/ 2510 w 10000"/>
                <a:gd name="connsiteY25" fmla="*/ 4030 h 10000"/>
                <a:gd name="connsiteX26" fmla="*/ 3412 w 10000"/>
                <a:gd name="connsiteY26" fmla="*/ 4030 h 10000"/>
                <a:gd name="connsiteX27" fmla="*/ 4353 w 10000"/>
                <a:gd name="connsiteY27" fmla="*/ 3359 h 10000"/>
                <a:gd name="connsiteX28" fmla="*/ 5294 w 10000"/>
                <a:gd name="connsiteY28" fmla="*/ 2688 h 10000"/>
                <a:gd name="connsiteX29" fmla="*/ 6236 w 10000"/>
                <a:gd name="connsiteY29" fmla="*/ 2688 h 10000"/>
                <a:gd name="connsiteX30" fmla="*/ 6863 w 10000"/>
                <a:gd name="connsiteY30" fmla="*/ 2019 h 10000"/>
                <a:gd name="connsiteX31" fmla="*/ 7176 w 10000"/>
                <a:gd name="connsiteY31" fmla="*/ 1342 h 10000"/>
                <a:gd name="connsiteX32" fmla="*/ 7490 w 10000"/>
                <a:gd name="connsiteY32" fmla="*/ 676 h 10000"/>
                <a:gd name="connsiteX33" fmla="*/ 7804 w 10000"/>
                <a:gd name="connsiteY33" fmla="*/ 0 h 10000"/>
                <a:gd name="connsiteX34" fmla="*/ 8118 w 10000"/>
                <a:gd name="connsiteY34" fmla="*/ 0 h 10000"/>
                <a:gd name="connsiteX35" fmla="*/ 8118 w 10000"/>
                <a:gd name="connsiteY35" fmla="*/ 676 h 10000"/>
                <a:gd name="connsiteX36" fmla="*/ 8745 w 10000"/>
                <a:gd name="connsiteY36" fmla="*/ 1342 h 10000"/>
                <a:gd name="connsiteX37" fmla="*/ 9058 w 10000"/>
                <a:gd name="connsiteY37" fmla="*/ 1342 h 10000"/>
                <a:gd name="connsiteX38" fmla="*/ 9373 w 10000"/>
                <a:gd name="connsiteY38" fmla="*/ 2019 h 10000"/>
                <a:gd name="connsiteX39" fmla="*/ 9687 w 10000"/>
                <a:gd name="connsiteY39" fmla="*/ 2688 h 10000"/>
                <a:gd name="connsiteX40" fmla="*/ 10000 w 10000"/>
                <a:gd name="connsiteY40" fmla="*/ 3359 h 10000"/>
                <a:gd name="connsiteX41" fmla="*/ 10000 w 10000"/>
                <a:gd name="connsiteY41" fmla="*/ 4030 h 10000"/>
                <a:gd name="connsiteX42" fmla="*/ 9687 w 10000"/>
                <a:gd name="connsiteY42" fmla="*/ 5291 h 10000"/>
                <a:gd name="connsiteX43" fmla="*/ 9687 w 10000"/>
                <a:gd name="connsiteY43" fmla="*/ 5965 h 10000"/>
                <a:gd name="connsiteX44" fmla="*/ 9373 w 10000"/>
                <a:gd name="connsiteY44" fmla="*/ 5965 h 10000"/>
                <a:gd name="connsiteX45" fmla="*/ 9373 w 10000"/>
                <a:gd name="connsiteY45" fmla="*/ 6636 h 10000"/>
                <a:gd name="connsiteX46" fmla="*/ 9058 w 10000"/>
                <a:gd name="connsiteY46" fmla="*/ 7308 h 10000"/>
                <a:gd name="connsiteX47" fmla="*/ 8745 w 10000"/>
                <a:gd name="connsiteY47" fmla="*/ 7978 h 10000"/>
                <a:gd name="connsiteX48" fmla="*/ 8745 w 10000"/>
                <a:gd name="connsiteY48" fmla="*/ 8655 h 10000"/>
                <a:gd name="connsiteX49" fmla="*/ 8431 w 10000"/>
                <a:gd name="connsiteY49" fmla="*/ 10000 h 10000"/>
                <a:gd name="connsiteX0" fmla="*/ 6863 w 10000"/>
                <a:gd name="connsiteY0" fmla="*/ 7978 h 8655"/>
                <a:gd name="connsiteX1" fmla="*/ 6863 w 10000"/>
                <a:gd name="connsiteY1" fmla="*/ 7308 h 8655"/>
                <a:gd name="connsiteX2" fmla="*/ 6863 w 10000"/>
                <a:gd name="connsiteY2" fmla="*/ 6636 h 8655"/>
                <a:gd name="connsiteX3" fmla="*/ 6863 w 10000"/>
                <a:gd name="connsiteY3" fmla="*/ 5965 h 8655"/>
                <a:gd name="connsiteX4" fmla="*/ 6863 w 10000"/>
                <a:gd name="connsiteY4" fmla="*/ 5291 h 8655"/>
                <a:gd name="connsiteX5" fmla="*/ 6863 w 10000"/>
                <a:gd name="connsiteY5" fmla="*/ 5291 h 8655"/>
                <a:gd name="connsiteX6" fmla="*/ 6863 w 10000"/>
                <a:gd name="connsiteY6" fmla="*/ 5291 h 8655"/>
                <a:gd name="connsiteX7" fmla="*/ 6236 w 10000"/>
                <a:gd name="connsiteY7" fmla="*/ 5291 h 8655"/>
                <a:gd name="connsiteX8" fmla="*/ 5608 w 10000"/>
                <a:gd name="connsiteY8" fmla="*/ 5965 h 8655"/>
                <a:gd name="connsiteX9" fmla="*/ 4667 w 10000"/>
                <a:gd name="connsiteY9" fmla="*/ 6636 h 8655"/>
                <a:gd name="connsiteX10" fmla="*/ 3726 w 10000"/>
                <a:gd name="connsiteY10" fmla="*/ 7308 h 8655"/>
                <a:gd name="connsiteX11" fmla="*/ 2824 w 10000"/>
                <a:gd name="connsiteY11" fmla="*/ 7308 h 8655"/>
                <a:gd name="connsiteX12" fmla="*/ 2510 w 10000"/>
                <a:gd name="connsiteY12" fmla="*/ 7978 h 8655"/>
                <a:gd name="connsiteX13" fmla="*/ 2197 w 10000"/>
                <a:gd name="connsiteY13" fmla="*/ 7978 h 8655"/>
                <a:gd name="connsiteX14" fmla="*/ 1883 w 10000"/>
                <a:gd name="connsiteY14" fmla="*/ 7978 h 8655"/>
                <a:gd name="connsiteX15" fmla="*/ 1569 w 10000"/>
                <a:gd name="connsiteY15" fmla="*/ 7308 h 8655"/>
                <a:gd name="connsiteX16" fmla="*/ 1255 w 10000"/>
                <a:gd name="connsiteY16" fmla="*/ 7308 h 8655"/>
                <a:gd name="connsiteX17" fmla="*/ 628 w 10000"/>
                <a:gd name="connsiteY17" fmla="*/ 5965 h 8655"/>
                <a:gd name="connsiteX18" fmla="*/ 315 w 10000"/>
                <a:gd name="connsiteY18" fmla="*/ 5291 h 8655"/>
                <a:gd name="connsiteX19" fmla="*/ 0 w 10000"/>
                <a:gd name="connsiteY19" fmla="*/ 4614 h 8655"/>
                <a:gd name="connsiteX20" fmla="*/ 0 w 10000"/>
                <a:gd name="connsiteY20" fmla="*/ 4614 h 8655"/>
                <a:gd name="connsiteX21" fmla="*/ 315 w 10000"/>
                <a:gd name="connsiteY21" fmla="*/ 4030 h 8655"/>
                <a:gd name="connsiteX22" fmla="*/ 628 w 10000"/>
                <a:gd name="connsiteY22" fmla="*/ 4030 h 8655"/>
                <a:gd name="connsiteX23" fmla="*/ 1569 w 10000"/>
                <a:gd name="connsiteY23" fmla="*/ 4030 h 8655"/>
                <a:gd name="connsiteX24" fmla="*/ 1883 w 10000"/>
                <a:gd name="connsiteY24" fmla="*/ 4030 h 8655"/>
                <a:gd name="connsiteX25" fmla="*/ 2510 w 10000"/>
                <a:gd name="connsiteY25" fmla="*/ 4030 h 8655"/>
                <a:gd name="connsiteX26" fmla="*/ 3412 w 10000"/>
                <a:gd name="connsiteY26" fmla="*/ 4030 h 8655"/>
                <a:gd name="connsiteX27" fmla="*/ 4353 w 10000"/>
                <a:gd name="connsiteY27" fmla="*/ 3359 h 8655"/>
                <a:gd name="connsiteX28" fmla="*/ 5294 w 10000"/>
                <a:gd name="connsiteY28" fmla="*/ 2688 h 8655"/>
                <a:gd name="connsiteX29" fmla="*/ 6236 w 10000"/>
                <a:gd name="connsiteY29" fmla="*/ 2688 h 8655"/>
                <a:gd name="connsiteX30" fmla="*/ 6863 w 10000"/>
                <a:gd name="connsiteY30" fmla="*/ 2019 h 8655"/>
                <a:gd name="connsiteX31" fmla="*/ 7176 w 10000"/>
                <a:gd name="connsiteY31" fmla="*/ 1342 h 8655"/>
                <a:gd name="connsiteX32" fmla="*/ 7490 w 10000"/>
                <a:gd name="connsiteY32" fmla="*/ 676 h 8655"/>
                <a:gd name="connsiteX33" fmla="*/ 7804 w 10000"/>
                <a:gd name="connsiteY33" fmla="*/ 0 h 8655"/>
                <a:gd name="connsiteX34" fmla="*/ 8118 w 10000"/>
                <a:gd name="connsiteY34" fmla="*/ 0 h 8655"/>
                <a:gd name="connsiteX35" fmla="*/ 8118 w 10000"/>
                <a:gd name="connsiteY35" fmla="*/ 676 h 8655"/>
                <a:gd name="connsiteX36" fmla="*/ 8745 w 10000"/>
                <a:gd name="connsiteY36" fmla="*/ 1342 h 8655"/>
                <a:gd name="connsiteX37" fmla="*/ 9058 w 10000"/>
                <a:gd name="connsiteY37" fmla="*/ 1342 h 8655"/>
                <a:gd name="connsiteX38" fmla="*/ 9373 w 10000"/>
                <a:gd name="connsiteY38" fmla="*/ 2019 h 8655"/>
                <a:gd name="connsiteX39" fmla="*/ 9687 w 10000"/>
                <a:gd name="connsiteY39" fmla="*/ 2688 h 8655"/>
                <a:gd name="connsiteX40" fmla="*/ 10000 w 10000"/>
                <a:gd name="connsiteY40" fmla="*/ 3359 h 8655"/>
                <a:gd name="connsiteX41" fmla="*/ 10000 w 10000"/>
                <a:gd name="connsiteY41" fmla="*/ 4030 h 8655"/>
                <a:gd name="connsiteX42" fmla="*/ 9687 w 10000"/>
                <a:gd name="connsiteY42" fmla="*/ 5291 h 8655"/>
                <a:gd name="connsiteX43" fmla="*/ 9687 w 10000"/>
                <a:gd name="connsiteY43" fmla="*/ 5965 h 8655"/>
                <a:gd name="connsiteX44" fmla="*/ 9373 w 10000"/>
                <a:gd name="connsiteY44" fmla="*/ 5965 h 8655"/>
                <a:gd name="connsiteX45" fmla="*/ 9373 w 10000"/>
                <a:gd name="connsiteY45" fmla="*/ 6636 h 8655"/>
                <a:gd name="connsiteX46" fmla="*/ 9058 w 10000"/>
                <a:gd name="connsiteY46" fmla="*/ 7308 h 8655"/>
                <a:gd name="connsiteX47" fmla="*/ 8745 w 10000"/>
                <a:gd name="connsiteY47" fmla="*/ 7978 h 8655"/>
                <a:gd name="connsiteX48" fmla="*/ 8745 w 10000"/>
                <a:gd name="connsiteY48" fmla="*/ 8655 h 8655"/>
                <a:gd name="connsiteX0" fmla="*/ 6863 w 10000"/>
                <a:gd name="connsiteY0" fmla="*/ 9218 h 9218"/>
                <a:gd name="connsiteX1" fmla="*/ 6863 w 10000"/>
                <a:gd name="connsiteY1" fmla="*/ 8444 h 9218"/>
                <a:gd name="connsiteX2" fmla="*/ 6863 w 10000"/>
                <a:gd name="connsiteY2" fmla="*/ 7667 h 9218"/>
                <a:gd name="connsiteX3" fmla="*/ 6863 w 10000"/>
                <a:gd name="connsiteY3" fmla="*/ 6892 h 9218"/>
                <a:gd name="connsiteX4" fmla="*/ 6863 w 10000"/>
                <a:gd name="connsiteY4" fmla="*/ 6113 h 9218"/>
                <a:gd name="connsiteX5" fmla="*/ 6863 w 10000"/>
                <a:gd name="connsiteY5" fmla="*/ 6113 h 9218"/>
                <a:gd name="connsiteX6" fmla="*/ 6863 w 10000"/>
                <a:gd name="connsiteY6" fmla="*/ 6113 h 9218"/>
                <a:gd name="connsiteX7" fmla="*/ 6236 w 10000"/>
                <a:gd name="connsiteY7" fmla="*/ 6113 h 9218"/>
                <a:gd name="connsiteX8" fmla="*/ 5608 w 10000"/>
                <a:gd name="connsiteY8" fmla="*/ 6892 h 9218"/>
                <a:gd name="connsiteX9" fmla="*/ 4667 w 10000"/>
                <a:gd name="connsiteY9" fmla="*/ 7667 h 9218"/>
                <a:gd name="connsiteX10" fmla="*/ 3726 w 10000"/>
                <a:gd name="connsiteY10" fmla="*/ 8444 h 9218"/>
                <a:gd name="connsiteX11" fmla="*/ 2824 w 10000"/>
                <a:gd name="connsiteY11" fmla="*/ 8444 h 9218"/>
                <a:gd name="connsiteX12" fmla="*/ 2510 w 10000"/>
                <a:gd name="connsiteY12" fmla="*/ 9218 h 9218"/>
                <a:gd name="connsiteX13" fmla="*/ 2197 w 10000"/>
                <a:gd name="connsiteY13" fmla="*/ 9218 h 9218"/>
                <a:gd name="connsiteX14" fmla="*/ 1883 w 10000"/>
                <a:gd name="connsiteY14" fmla="*/ 9218 h 9218"/>
                <a:gd name="connsiteX15" fmla="*/ 1569 w 10000"/>
                <a:gd name="connsiteY15" fmla="*/ 8444 h 9218"/>
                <a:gd name="connsiteX16" fmla="*/ 1255 w 10000"/>
                <a:gd name="connsiteY16" fmla="*/ 8444 h 9218"/>
                <a:gd name="connsiteX17" fmla="*/ 628 w 10000"/>
                <a:gd name="connsiteY17" fmla="*/ 6892 h 9218"/>
                <a:gd name="connsiteX18" fmla="*/ 315 w 10000"/>
                <a:gd name="connsiteY18" fmla="*/ 6113 h 9218"/>
                <a:gd name="connsiteX19" fmla="*/ 0 w 10000"/>
                <a:gd name="connsiteY19" fmla="*/ 5331 h 9218"/>
                <a:gd name="connsiteX20" fmla="*/ 0 w 10000"/>
                <a:gd name="connsiteY20" fmla="*/ 5331 h 9218"/>
                <a:gd name="connsiteX21" fmla="*/ 315 w 10000"/>
                <a:gd name="connsiteY21" fmla="*/ 4656 h 9218"/>
                <a:gd name="connsiteX22" fmla="*/ 628 w 10000"/>
                <a:gd name="connsiteY22" fmla="*/ 4656 h 9218"/>
                <a:gd name="connsiteX23" fmla="*/ 1569 w 10000"/>
                <a:gd name="connsiteY23" fmla="*/ 4656 h 9218"/>
                <a:gd name="connsiteX24" fmla="*/ 1883 w 10000"/>
                <a:gd name="connsiteY24" fmla="*/ 4656 h 9218"/>
                <a:gd name="connsiteX25" fmla="*/ 2510 w 10000"/>
                <a:gd name="connsiteY25" fmla="*/ 4656 h 9218"/>
                <a:gd name="connsiteX26" fmla="*/ 3412 w 10000"/>
                <a:gd name="connsiteY26" fmla="*/ 4656 h 9218"/>
                <a:gd name="connsiteX27" fmla="*/ 4353 w 10000"/>
                <a:gd name="connsiteY27" fmla="*/ 3881 h 9218"/>
                <a:gd name="connsiteX28" fmla="*/ 5294 w 10000"/>
                <a:gd name="connsiteY28" fmla="*/ 3106 h 9218"/>
                <a:gd name="connsiteX29" fmla="*/ 6236 w 10000"/>
                <a:gd name="connsiteY29" fmla="*/ 3106 h 9218"/>
                <a:gd name="connsiteX30" fmla="*/ 6863 w 10000"/>
                <a:gd name="connsiteY30" fmla="*/ 2333 h 9218"/>
                <a:gd name="connsiteX31" fmla="*/ 7176 w 10000"/>
                <a:gd name="connsiteY31" fmla="*/ 1551 h 9218"/>
                <a:gd name="connsiteX32" fmla="*/ 7490 w 10000"/>
                <a:gd name="connsiteY32" fmla="*/ 781 h 9218"/>
                <a:gd name="connsiteX33" fmla="*/ 7804 w 10000"/>
                <a:gd name="connsiteY33" fmla="*/ 0 h 9218"/>
                <a:gd name="connsiteX34" fmla="*/ 8118 w 10000"/>
                <a:gd name="connsiteY34" fmla="*/ 0 h 9218"/>
                <a:gd name="connsiteX35" fmla="*/ 8118 w 10000"/>
                <a:gd name="connsiteY35" fmla="*/ 781 h 9218"/>
                <a:gd name="connsiteX36" fmla="*/ 8745 w 10000"/>
                <a:gd name="connsiteY36" fmla="*/ 1551 h 9218"/>
                <a:gd name="connsiteX37" fmla="*/ 9058 w 10000"/>
                <a:gd name="connsiteY37" fmla="*/ 1551 h 9218"/>
                <a:gd name="connsiteX38" fmla="*/ 9373 w 10000"/>
                <a:gd name="connsiteY38" fmla="*/ 2333 h 9218"/>
                <a:gd name="connsiteX39" fmla="*/ 9687 w 10000"/>
                <a:gd name="connsiteY39" fmla="*/ 3106 h 9218"/>
                <a:gd name="connsiteX40" fmla="*/ 10000 w 10000"/>
                <a:gd name="connsiteY40" fmla="*/ 3881 h 9218"/>
                <a:gd name="connsiteX41" fmla="*/ 10000 w 10000"/>
                <a:gd name="connsiteY41" fmla="*/ 4656 h 9218"/>
                <a:gd name="connsiteX42" fmla="*/ 9687 w 10000"/>
                <a:gd name="connsiteY42" fmla="*/ 6113 h 9218"/>
                <a:gd name="connsiteX43" fmla="*/ 9687 w 10000"/>
                <a:gd name="connsiteY43" fmla="*/ 6892 h 9218"/>
                <a:gd name="connsiteX44" fmla="*/ 9373 w 10000"/>
                <a:gd name="connsiteY44" fmla="*/ 6892 h 9218"/>
                <a:gd name="connsiteX45" fmla="*/ 9373 w 10000"/>
                <a:gd name="connsiteY45" fmla="*/ 7667 h 9218"/>
                <a:gd name="connsiteX46" fmla="*/ 9058 w 10000"/>
                <a:gd name="connsiteY46" fmla="*/ 8444 h 9218"/>
                <a:gd name="connsiteX47" fmla="*/ 8745 w 10000"/>
                <a:gd name="connsiteY47" fmla="*/ 9218 h 9218"/>
                <a:gd name="connsiteX0" fmla="*/ 6863 w 10000"/>
                <a:gd name="connsiteY0" fmla="*/ 10000 h 10000"/>
                <a:gd name="connsiteX1" fmla="*/ 6863 w 10000"/>
                <a:gd name="connsiteY1" fmla="*/ 9160 h 10000"/>
                <a:gd name="connsiteX2" fmla="*/ 6863 w 10000"/>
                <a:gd name="connsiteY2" fmla="*/ 8317 h 10000"/>
                <a:gd name="connsiteX3" fmla="*/ 6863 w 10000"/>
                <a:gd name="connsiteY3" fmla="*/ 7477 h 10000"/>
                <a:gd name="connsiteX4" fmla="*/ 6863 w 10000"/>
                <a:gd name="connsiteY4" fmla="*/ 6632 h 10000"/>
                <a:gd name="connsiteX5" fmla="*/ 6863 w 10000"/>
                <a:gd name="connsiteY5" fmla="*/ 6632 h 10000"/>
                <a:gd name="connsiteX6" fmla="*/ 6863 w 10000"/>
                <a:gd name="connsiteY6" fmla="*/ 6632 h 10000"/>
                <a:gd name="connsiteX7" fmla="*/ 6236 w 10000"/>
                <a:gd name="connsiteY7" fmla="*/ 6632 h 10000"/>
                <a:gd name="connsiteX8" fmla="*/ 5608 w 10000"/>
                <a:gd name="connsiteY8" fmla="*/ 7477 h 10000"/>
                <a:gd name="connsiteX9" fmla="*/ 4667 w 10000"/>
                <a:gd name="connsiteY9" fmla="*/ 8317 h 10000"/>
                <a:gd name="connsiteX10" fmla="*/ 3726 w 10000"/>
                <a:gd name="connsiteY10" fmla="*/ 9160 h 10000"/>
                <a:gd name="connsiteX11" fmla="*/ 2824 w 10000"/>
                <a:gd name="connsiteY11" fmla="*/ 9160 h 10000"/>
                <a:gd name="connsiteX12" fmla="*/ 2510 w 10000"/>
                <a:gd name="connsiteY12" fmla="*/ 10000 h 10000"/>
                <a:gd name="connsiteX13" fmla="*/ 2197 w 10000"/>
                <a:gd name="connsiteY13" fmla="*/ 10000 h 10000"/>
                <a:gd name="connsiteX14" fmla="*/ 1883 w 10000"/>
                <a:gd name="connsiteY14" fmla="*/ 10000 h 10000"/>
                <a:gd name="connsiteX15" fmla="*/ 1569 w 10000"/>
                <a:gd name="connsiteY15" fmla="*/ 9160 h 10000"/>
                <a:gd name="connsiteX16" fmla="*/ 1255 w 10000"/>
                <a:gd name="connsiteY16" fmla="*/ 9160 h 10000"/>
                <a:gd name="connsiteX17" fmla="*/ 628 w 10000"/>
                <a:gd name="connsiteY17" fmla="*/ 7477 h 10000"/>
                <a:gd name="connsiteX18" fmla="*/ 315 w 10000"/>
                <a:gd name="connsiteY18" fmla="*/ 6632 h 10000"/>
                <a:gd name="connsiteX19" fmla="*/ 0 w 10000"/>
                <a:gd name="connsiteY19" fmla="*/ 5783 h 10000"/>
                <a:gd name="connsiteX20" fmla="*/ 0 w 10000"/>
                <a:gd name="connsiteY20" fmla="*/ 5783 h 10000"/>
                <a:gd name="connsiteX21" fmla="*/ 315 w 10000"/>
                <a:gd name="connsiteY21" fmla="*/ 5051 h 10000"/>
                <a:gd name="connsiteX22" fmla="*/ 628 w 10000"/>
                <a:gd name="connsiteY22" fmla="*/ 5051 h 10000"/>
                <a:gd name="connsiteX23" fmla="*/ 1569 w 10000"/>
                <a:gd name="connsiteY23" fmla="*/ 5051 h 10000"/>
                <a:gd name="connsiteX24" fmla="*/ 1883 w 10000"/>
                <a:gd name="connsiteY24" fmla="*/ 5051 h 10000"/>
                <a:gd name="connsiteX25" fmla="*/ 2510 w 10000"/>
                <a:gd name="connsiteY25" fmla="*/ 5051 h 10000"/>
                <a:gd name="connsiteX26" fmla="*/ 3412 w 10000"/>
                <a:gd name="connsiteY26" fmla="*/ 5051 h 10000"/>
                <a:gd name="connsiteX27" fmla="*/ 4353 w 10000"/>
                <a:gd name="connsiteY27" fmla="*/ 4210 h 10000"/>
                <a:gd name="connsiteX28" fmla="*/ 5294 w 10000"/>
                <a:gd name="connsiteY28" fmla="*/ 3369 h 10000"/>
                <a:gd name="connsiteX29" fmla="*/ 6236 w 10000"/>
                <a:gd name="connsiteY29" fmla="*/ 3369 h 10000"/>
                <a:gd name="connsiteX30" fmla="*/ 6863 w 10000"/>
                <a:gd name="connsiteY30" fmla="*/ 2531 h 10000"/>
                <a:gd name="connsiteX31" fmla="*/ 7176 w 10000"/>
                <a:gd name="connsiteY31" fmla="*/ 1683 h 10000"/>
                <a:gd name="connsiteX32" fmla="*/ 7490 w 10000"/>
                <a:gd name="connsiteY32" fmla="*/ 847 h 10000"/>
                <a:gd name="connsiteX33" fmla="*/ 7804 w 10000"/>
                <a:gd name="connsiteY33" fmla="*/ 0 h 10000"/>
                <a:gd name="connsiteX34" fmla="*/ 8118 w 10000"/>
                <a:gd name="connsiteY34" fmla="*/ 0 h 10000"/>
                <a:gd name="connsiteX35" fmla="*/ 8118 w 10000"/>
                <a:gd name="connsiteY35" fmla="*/ 847 h 10000"/>
                <a:gd name="connsiteX36" fmla="*/ 8745 w 10000"/>
                <a:gd name="connsiteY36" fmla="*/ 1683 h 10000"/>
                <a:gd name="connsiteX37" fmla="*/ 9058 w 10000"/>
                <a:gd name="connsiteY37" fmla="*/ 1683 h 10000"/>
                <a:gd name="connsiteX38" fmla="*/ 9373 w 10000"/>
                <a:gd name="connsiteY38" fmla="*/ 2531 h 10000"/>
                <a:gd name="connsiteX39" fmla="*/ 9687 w 10000"/>
                <a:gd name="connsiteY39" fmla="*/ 3369 h 10000"/>
                <a:gd name="connsiteX40" fmla="*/ 10000 w 10000"/>
                <a:gd name="connsiteY40" fmla="*/ 4210 h 10000"/>
                <a:gd name="connsiteX41" fmla="*/ 10000 w 10000"/>
                <a:gd name="connsiteY41" fmla="*/ 5051 h 10000"/>
                <a:gd name="connsiteX42" fmla="*/ 9687 w 10000"/>
                <a:gd name="connsiteY42" fmla="*/ 6632 h 10000"/>
                <a:gd name="connsiteX43" fmla="*/ 9687 w 10000"/>
                <a:gd name="connsiteY43" fmla="*/ 7477 h 10000"/>
                <a:gd name="connsiteX44" fmla="*/ 9373 w 10000"/>
                <a:gd name="connsiteY44" fmla="*/ 7477 h 10000"/>
                <a:gd name="connsiteX45" fmla="*/ 9058 w 10000"/>
                <a:gd name="connsiteY45" fmla="*/ 9160 h 10000"/>
                <a:gd name="connsiteX46" fmla="*/ 8745 w 10000"/>
                <a:gd name="connsiteY46" fmla="*/ 10000 h 10000"/>
                <a:gd name="connsiteX0" fmla="*/ 6863 w 10000"/>
                <a:gd name="connsiteY0" fmla="*/ 10000 h 10000"/>
                <a:gd name="connsiteX1" fmla="*/ 6863 w 10000"/>
                <a:gd name="connsiteY1" fmla="*/ 9160 h 10000"/>
                <a:gd name="connsiteX2" fmla="*/ 6863 w 10000"/>
                <a:gd name="connsiteY2" fmla="*/ 8317 h 10000"/>
                <a:gd name="connsiteX3" fmla="*/ 6863 w 10000"/>
                <a:gd name="connsiteY3" fmla="*/ 7477 h 10000"/>
                <a:gd name="connsiteX4" fmla="*/ 6863 w 10000"/>
                <a:gd name="connsiteY4" fmla="*/ 6632 h 10000"/>
                <a:gd name="connsiteX5" fmla="*/ 6863 w 10000"/>
                <a:gd name="connsiteY5" fmla="*/ 6632 h 10000"/>
                <a:gd name="connsiteX6" fmla="*/ 6863 w 10000"/>
                <a:gd name="connsiteY6" fmla="*/ 6632 h 10000"/>
                <a:gd name="connsiteX7" fmla="*/ 6236 w 10000"/>
                <a:gd name="connsiteY7" fmla="*/ 6632 h 10000"/>
                <a:gd name="connsiteX8" fmla="*/ 5608 w 10000"/>
                <a:gd name="connsiteY8" fmla="*/ 7477 h 10000"/>
                <a:gd name="connsiteX9" fmla="*/ 4667 w 10000"/>
                <a:gd name="connsiteY9" fmla="*/ 8317 h 10000"/>
                <a:gd name="connsiteX10" fmla="*/ 3726 w 10000"/>
                <a:gd name="connsiteY10" fmla="*/ 9160 h 10000"/>
                <a:gd name="connsiteX11" fmla="*/ 2824 w 10000"/>
                <a:gd name="connsiteY11" fmla="*/ 9160 h 10000"/>
                <a:gd name="connsiteX12" fmla="*/ 2510 w 10000"/>
                <a:gd name="connsiteY12" fmla="*/ 10000 h 10000"/>
                <a:gd name="connsiteX13" fmla="*/ 2197 w 10000"/>
                <a:gd name="connsiteY13" fmla="*/ 10000 h 10000"/>
                <a:gd name="connsiteX14" fmla="*/ 1883 w 10000"/>
                <a:gd name="connsiteY14" fmla="*/ 10000 h 10000"/>
                <a:gd name="connsiteX15" fmla="*/ 1569 w 10000"/>
                <a:gd name="connsiteY15" fmla="*/ 9160 h 10000"/>
                <a:gd name="connsiteX16" fmla="*/ 1255 w 10000"/>
                <a:gd name="connsiteY16" fmla="*/ 9160 h 10000"/>
                <a:gd name="connsiteX17" fmla="*/ 628 w 10000"/>
                <a:gd name="connsiteY17" fmla="*/ 7477 h 10000"/>
                <a:gd name="connsiteX18" fmla="*/ 315 w 10000"/>
                <a:gd name="connsiteY18" fmla="*/ 6632 h 10000"/>
                <a:gd name="connsiteX19" fmla="*/ 0 w 10000"/>
                <a:gd name="connsiteY19" fmla="*/ 5783 h 10000"/>
                <a:gd name="connsiteX20" fmla="*/ 0 w 10000"/>
                <a:gd name="connsiteY20" fmla="*/ 5783 h 10000"/>
                <a:gd name="connsiteX21" fmla="*/ 315 w 10000"/>
                <a:gd name="connsiteY21" fmla="*/ 5051 h 10000"/>
                <a:gd name="connsiteX22" fmla="*/ 628 w 10000"/>
                <a:gd name="connsiteY22" fmla="*/ 5051 h 10000"/>
                <a:gd name="connsiteX23" fmla="*/ 1569 w 10000"/>
                <a:gd name="connsiteY23" fmla="*/ 5051 h 10000"/>
                <a:gd name="connsiteX24" fmla="*/ 1883 w 10000"/>
                <a:gd name="connsiteY24" fmla="*/ 5051 h 10000"/>
                <a:gd name="connsiteX25" fmla="*/ 2510 w 10000"/>
                <a:gd name="connsiteY25" fmla="*/ 5051 h 10000"/>
                <a:gd name="connsiteX26" fmla="*/ 3412 w 10000"/>
                <a:gd name="connsiteY26" fmla="*/ 5051 h 10000"/>
                <a:gd name="connsiteX27" fmla="*/ 4353 w 10000"/>
                <a:gd name="connsiteY27" fmla="*/ 4210 h 10000"/>
                <a:gd name="connsiteX28" fmla="*/ 5294 w 10000"/>
                <a:gd name="connsiteY28" fmla="*/ 3369 h 10000"/>
                <a:gd name="connsiteX29" fmla="*/ 6236 w 10000"/>
                <a:gd name="connsiteY29" fmla="*/ 3369 h 10000"/>
                <a:gd name="connsiteX30" fmla="*/ 6863 w 10000"/>
                <a:gd name="connsiteY30" fmla="*/ 2531 h 10000"/>
                <a:gd name="connsiteX31" fmla="*/ 7176 w 10000"/>
                <a:gd name="connsiteY31" fmla="*/ 1683 h 10000"/>
                <a:gd name="connsiteX32" fmla="*/ 7490 w 10000"/>
                <a:gd name="connsiteY32" fmla="*/ 847 h 10000"/>
                <a:gd name="connsiteX33" fmla="*/ 7804 w 10000"/>
                <a:gd name="connsiteY33" fmla="*/ 0 h 10000"/>
                <a:gd name="connsiteX34" fmla="*/ 8118 w 10000"/>
                <a:gd name="connsiteY34" fmla="*/ 0 h 10000"/>
                <a:gd name="connsiteX35" fmla="*/ 8118 w 10000"/>
                <a:gd name="connsiteY35" fmla="*/ 847 h 10000"/>
                <a:gd name="connsiteX36" fmla="*/ 8745 w 10000"/>
                <a:gd name="connsiteY36" fmla="*/ 1683 h 10000"/>
                <a:gd name="connsiteX37" fmla="*/ 9058 w 10000"/>
                <a:gd name="connsiteY37" fmla="*/ 1683 h 10000"/>
                <a:gd name="connsiteX38" fmla="*/ 9373 w 10000"/>
                <a:gd name="connsiteY38" fmla="*/ 2531 h 10000"/>
                <a:gd name="connsiteX39" fmla="*/ 9687 w 10000"/>
                <a:gd name="connsiteY39" fmla="*/ 3369 h 10000"/>
                <a:gd name="connsiteX40" fmla="*/ 10000 w 10000"/>
                <a:gd name="connsiteY40" fmla="*/ 4210 h 10000"/>
                <a:gd name="connsiteX41" fmla="*/ 10000 w 10000"/>
                <a:gd name="connsiteY41" fmla="*/ 5051 h 10000"/>
                <a:gd name="connsiteX42" fmla="*/ 9687 w 10000"/>
                <a:gd name="connsiteY42" fmla="*/ 6632 h 10000"/>
                <a:gd name="connsiteX43" fmla="*/ 9687 w 10000"/>
                <a:gd name="connsiteY43" fmla="*/ 7477 h 10000"/>
                <a:gd name="connsiteX44" fmla="*/ 9373 w 10000"/>
                <a:gd name="connsiteY44" fmla="*/ 7477 h 10000"/>
                <a:gd name="connsiteX45" fmla="*/ 9058 w 10000"/>
                <a:gd name="connsiteY45" fmla="*/ 9160 h 10000"/>
                <a:gd name="connsiteX0" fmla="*/ 6863 w 10000"/>
                <a:gd name="connsiteY0" fmla="*/ 10000 h 10000"/>
                <a:gd name="connsiteX1" fmla="*/ 6863 w 10000"/>
                <a:gd name="connsiteY1" fmla="*/ 8317 h 10000"/>
                <a:gd name="connsiteX2" fmla="*/ 6863 w 10000"/>
                <a:gd name="connsiteY2" fmla="*/ 7477 h 10000"/>
                <a:gd name="connsiteX3" fmla="*/ 6863 w 10000"/>
                <a:gd name="connsiteY3" fmla="*/ 6632 h 10000"/>
                <a:gd name="connsiteX4" fmla="*/ 6863 w 10000"/>
                <a:gd name="connsiteY4" fmla="*/ 6632 h 10000"/>
                <a:gd name="connsiteX5" fmla="*/ 6863 w 10000"/>
                <a:gd name="connsiteY5" fmla="*/ 6632 h 10000"/>
                <a:gd name="connsiteX6" fmla="*/ 6236 w 10000"/>
                <a:gd name="connsiteY6" fmla="*/ 6632 h 10000"/>
                <a:gd name="connsiteX7" fmla="*/ 5608 w 10000"/>
                <a:gd name="connsiteY7" fmla="*/ 7477 h 10000"/>
                <a:gd name="connsiteX8" fmla="*/ 4667 w 10000"/>
                <a:gd name="connsiteY8" fmla="*/ 8317 h 10000"/>
                <a:gd name="connsiteX9" fmla="*/ 3726 w 10000"/>
                <a:gd name="connsiteY9" fmla="*/ 9160 h 10000"/>
                <a:gd name="connsiteX10" fmla="*/ 2824 w 10000"/>
                <a:gd name="connsiteY10" fmla="*/ 9160 h 10000"/>
                <a:gd name="connsiteX11" fmla="*/ 2510 w 10000"/>
                <a:gd name="connsiteY11" fmla="*/ 10000 h 10000"/>
                <a:gd name="connsiteX12" fmla="*/ 2197 w 10000"/>
                <a:gd name="connsiteY12" fmla="*/ 10000 h 10000"/>
                <a:gd name="connsiteX13" fmla="*/ 1883 w 10000"/>
                <a:gd name="connsiteY13" fmla="*/ 10000 h 10000"/>
                <a:gd name="connsiteX14" fmla="*/ 1569 w 10000"/>
                <a:gd name="connsiteY14" fmla="*/ 9160 h 10000"/>
                <a:gd name="connsiteX15" fmla="*/ 1255 w 10000"/>
                <a:gd name="connsiteY15" fmla="*/ 9160 h 10000"/>
                <a:gd name="connsiteX16" fmla="*/ 628 w 10000"/>
                <a:gd name="connsiteY16" fmla="*/ 7477 h 10000"/>
                <a:gd name="connsiteX17" fmla="*/ 315 w 10000"/>
                <a:gd name="connsiteY17" fmla="*/ 6632 h 10000"/>
                <a:gd name="connsiteX18" fmla="*/ 0 w 10000"/>
                <a:gd name="connsiteY18" fmla="*/ 5783 h 10000"/>
                <a:gd name="connsiteX19" fmla="*/ 0 w 10000"/>
                <a:gd name="connsiteY19" fmla="*/ 5783 h 10000"/>
                <a:gd name="connsiteX20" fmla="*/ 315 w 10000"/>
                <a:gd name="connsiteY20" fmla="*/ 5051 h 10000"/>
                <a:gd name="connsiteX21" fmla="*/ 628 w 10000"/>
                <a:gd name="connsiteY21" fmla="*/ 5051 h 10000"/>
                <a:gd name="connsiteX22" fmla="*/ 1569 w 10000"/>
                <a:gd name="connsiteY22" fmla="*/ 5051 h 10000"/>
                <a:gd name="connsiteX23" fmla="*/ 1883 w 10000"/>
                <a:gd name="connsiteY23" fmla="*/ 5051 h 10000"/>
                <a:gd name="connsiteX24" fmla="*/ 2510 w 10000"/>
                <a:gd name="connsiteY24" fmla="*/ 5051 h 10000"/>
                <a:gd name="connsiteX25" fmla="*/ 3412 w 10000"/>
                <a:gd name="connsiteY25" fmla="*/ 5051 h 10000"/>
                <a:gd name="connsiteX26" fmla="*/ 4353 w 10000"/>
                <a:gd name="connsiteY26" fmla="*/ 4210 h 10000"/>
                <a:gd name="connsiteX27" fmla="*/ 5294 w 10000"/>
                <a:gd name="connsiteY27" fmla="*/ 3369 h 10000"/>
                <a:gd name="connsiteX28" fmla="*/ 6236 w 10000"/>
                <a:gd name="connsiteY28" fmla="*/ 3369 h 10000"/>
                <a:gd name="connsiteX29" fmla="*/ 6863 w 10000"/>
                <a:gd name="connsiteY29" fmla="*/ 2531 h 10000"/>
                <a:gd name="connsiteX30" fmla="*/ 7176 w 10000"/>
                <a:gd name="connsiteY30" fmla="*/ 1683 h 10000"/>
                <a:gd name="connsiteX31" fmla="*/ 7490 w 10000"/>
                <a:gd name="connsiteY31" fmla="*/ 847 h 10000"/>
                <a:gd name="connsiteX32" fmla="*/ 7804 w 10000"/>
                <a:gd name="connsiteY32" fmla="*/ 0 h 10000"/>
                <a:gd name="connsiteX33" fmla="*/ 8118 w 10000"/>
                <a:gd name="connsiteY33" fmla="*/ 0 h 10000"/>
                <a:gd name="connsiteX34" fmla="*/ 8118 w 10000"/>
                <a:gd name="connsiteY34" fmla="*/ 847 h 10000"/>
                <a:gd name="connsiteX35" fmla="*/ 8745 w 10000"/>
                <a:gd name="connsiteY35" fmla="*/ 1683 h 10000"/>
                <a:gd name="connsiteX36" fmla="*/ 9058 w 10000"/>
                <a:gd name="connsiteY36" fmla="*/ 1683 h 10000"/>
                <a:gd name="connsiteX37" fmla="*/ 9373 w 10000"/>
                <a:gd name="connsiteY37" fmla="*/ 2531 h 10000"/>
                <a:gd name="connsiteX38" fmla="*/ 9687 w 10000"/>
                <a:gd name="connsiteY38" fmla="*/ 3369 h 10000"/>
                <a:gd name="connsiteX39" fmla="*/ 10000 w 10000"/>
                <a:gd name="connsiteY39" fmla="*/ 4210 h 10000"/>
                <a:gd name="connsiteX40" fmla="*/ 10000 w 10000"/>
                <a:gd name="connsiteY40" fmla="*/ 5051 h 10000"/>
                <a:gd name="connsiteX41" fmla="*/ 9687 w 10000"/>
                <a:gd name="connsiteY41" fmla="*/ 6632 h 10000"/>
                <a:gd name="connsiteX42" fmla="*/ 9687 w 10000"/>
                <a:gd name="connsiteY42" fmla="*/ 7477 h 10000"/>
                <a:gd name="connsiteX43" fmla="*/ 9373 w 10000"/>
                <a:gd name="connsiteY43" fmla="*/ 7477 h 10000"/>
                <a:gd name="connsiteX44" fmla="*/ 9058 w 10000"/>
                <a:gd name="connsiteY44" fmla="*/ 9160 h 10000"/>
                <a:gd name="connsiteX0" fmla="*/ 6863 w 10000"/>
                <a:gd name="connsiteY0" fmla="*/ 10000 h 10000"/>
                <a:gd name="connsiteX1" fmla="*/ 6863 w 10000"/>
                <a:gd name="connsiteY1" fmla="*/ 7477 h 10000"/>
                <a:gd name="connsiteX2" fmla="*/ 6863 w 10000"/>
                <a:gd name="connsiteY2" fmla="*/ 6632 h 10000"/>
                <a:gd name="connsiteX3" fmla="*/ 6863 w 10000"/>
                <a:gd name="connsiteY3" fmla="*/ 6632 h 10000"/>
                <a:gd name="connsiteX4" fmla="*/ 6863 w 10000"/>
                <a:gd name="connsiteY4" fmla="*/ 6632 h 10000"/>
                <a:gd name="connsiteX5" fmla="*/ 6236 w 10000"/>
                <a:gd name="connsiteY5" fmla="*/ 6632 h 10000"/>
                <a:gd name="connsiteX6" fmla="*/ 5608 w 10000"/>
                <a:gd name="connsiteY6" fmla="*/ 7477 h 10000"/>
                <a:gd name="connsiteX7" fmla="*/ 4667 w 10000"/>
                <a:gd name="connsiteY7" fmla="*/ 8317 h 10000"/>
                <a:gd name="connsiteX8" fmla="*/ 3726 w 10000"/>
                <a:gd name="connsiteY8" fmla="*/ 9160 h 10000"/>
                <a:gd name="connsiteX9" fmla="*/ 2824 w 10000"/>
                <a:gd name="connsiteY9" fmla="*/ 9160 h 10000"/>
                <a:gd name="connsiteX10" fmla="*/ 2510 w 10000"/>
                <a:gd name="connsiteY10" fmla="*/ 10000 h 10000"/>
                <a:gd name="connsiteX11" fmla="*/ 2197 w 10000"/>
                <a:gd name="connsiteY11" fmla="*/ 10000 h 10000"/>
                <a:gd name="connsiteX12" fmla="*/ 1883 w 10000"/>
                <a:gd name="connsiteY12" fmla="*/ 10000 h 10000"/>
                <a:gd name="connsiteX13" fmla="*/ 1569 w 10000"/>
                <a:gd name="connsiteY13" fmla="*/ 9160 h 10000"/>
                <a:gd name="connsiteX14" fmla="*/ 1255 w 10000"/>
                <a:gd name="connsiteY14" fmla="*/ 9160 h 10000"/>
                <a:gd name="connsiteX15" fmla="*/ 628 w 10000"/>
                <a:gd name="connsiteY15" fmla="*/ 7477 h 10000"/>
                <a:gd name="connsiteX16" fmla="*/ 315 w 10000"/>
                <a:gd name="connsiteY16" fmla="*/ 6632 h 10000"/>
                <a:gd name="connsiteX17" fmla="*/ 0 w 10000"/>
                <a:gd name="connsiteY17" fmla="*/ 5783 h 10000"/>
                <a:gd name="connsiteX18" fmla="*/ 0 w 10000"/>
                <a:gd name="connsiteY18" fmla="*/ 5783 h 10000"/>
                <a:gd name="connsiteX19" fmla="*/ 315 w 10000"/>
                <a:gd name="connsiteY19" fmla="*/ 5051 h 10000"/>
                <a:gd name="connsiteX20" fmla="*/ 628 w 10000"/>
                <a:gd name="connsiteY20" fmla="*/ 5051 h 10000"/>
                <a:gd name="connsiteX21" fmla="*/ 1569 w 10000"/>
                <a:gd name="connsiteY21" fmla="*/ 5051 h 10000"/>
                <a:gd name="connsiteX22" fmla="*/ 1883 w 10000"/>
                <a:gd name="connsiteY22" fmla="*/ 5051 h 10000"/>
                <a:gd name="connsiteX23" fmla="*/ 2510 w 10000"/>
                <a:gd name="connsiteY23" fmla="*/ 5051 h 10000"/>
                <a:gd name="connsiteX24" fmla="*/ 3412 w 10000"/>
                <a:gd name="connsiteY24" fmla="*/ 5051 h 10000"/>
                <a:gd name="connsiteX25" fmla="*/ 4353 w 10000"/>
                <a:gd name="connsiteY25" fmla="*/ 4210 h 10000"/>
                <a:gd name="connsiteX26" fmla="*/ 5294 w 10000"/>
                <a:gd name="connsiteY26" fmla="*/ 3369 h 10000"/>
                <a:gd name="connsiteX27" fmla="*/ 6236 w 10000"/>
                <a:gd name="connsiteY27" fmla="*/ 3369 h 10000"/>
                <a:gd name="connsiteX28" fmla="*/ 6863 w 10000"/>
                <a:gd name="connsiteY28" fmla="*/ 2531 h 10000"/>
                <a:gd name="connsiteX29" fmla="*/ 7176 w 10000"/>
                <a:gd name="connsiteY29" fmla="*/ 1683 h 10000"/>
                <a:gd name="connsiteX30" fmla="*/ 7490 w 10000"/>
                <a:gd name="connsiteY30" fmla="*/ 847 h 10000"/>
                <a:gd name="connsiteX31" fmla="*/ 7804 w 10000"/>
                <a:gd name="connsiteY31" fmla="*/ 0 h 10000"/>
                <a:gd name="connsiteX32" fmla="*/ 8118 w 10000"/>
                <a:gd name="connsiteY32" fmla="*/ 0 h 10000"/>
                <a:gd name="connsiteX33" fmla="*/ 8118 w 10000"/>
                <a:gd name="connsiteY33" fmla="*/ 847 h 10000"/>
                <a:gd name="connsiteX34" fmla="*/ 8745 w 10000"/>
                <a:gd name="connsiteY34" fmla="*/ 1683 h 10000"/>
                <a:gd name="connsiteX35" fmla="*/ 9058 w 10000"/>
                <a:gd name="connsiteY35" fmla="*/ 1683 h 10000"/>
                <a:gd name="connsiteX36" fmla="*/ 9373 w 10000"/>
                <a:gd name="connsiteY36" fmla="*/ 2531 h 10000"/>
                <a:gd name="connsiteX37" fmla="*/ 9687 w 10000"/>
                <a:gd name="connsiteY37" fmla="*/ 3369 h 10000"/>
                <a:gd name="connsiteX38" fmla="*/ 10000 w 10000"/>
                <a:gd name="connsiteY38" fmla="*/ 4210 h 10000"/>
                <a:gd name="connsiteX39" fmla="*/ 10000 w 10000"/>
                <a:gd name="connsiteY39" fmla="*/ 5051 h 10000"/>
                <a:gd name="connsiteX40" fmla="*/ 9687 w 10000"/>
                <a:gd name="connsiteY40" fmla="*/ 6632 h 10000"/>
                <a:gd name="connsiteX41" fmla="*/ 9687 w 10000"/>
                <a:gd name="connsiteY41" fmla="*/ 7477 h 10000"/>
                <a:gd name="connsiteX42" fmla="*/ 9373 w 10000"/>
                <a:gd name="connsiteY42" fmla="*/ 7477 h 10000"/>
                <a:gd name="connsiteX43" fmla="*/ 9058 w 10000"/>
                <a:gd name="connsiteY43" fmla="*/ 9160 h 10000"/>
                <a:gd name="connsiteX0" fmla="*/ 6863 w 10000"/>
                <a:gd name="connsiteY0" fmla="*/ 7477 h 10000"/>
                <a:gd name="connsiteX1" fmla="*/ 6863 w 10000"/>
                <a:gd name="connsiteY1" fmla="*/ 6632 h 10000"/>
                <a:gd name="connsiteX2" fmla="*/ 6863 w 10000"/>
                <a:gd name="connsiteY2" fmla="*/ 6632 h 10000"/>
                <a:gd name="connsiteX3" fmla="*/ 6863 w 10000"/>
                <a:gd name="connsiteY3" fmla="*/ 6632 h 10000"/>
                <a:gd name="connsiteX4" fmla="*/ 6236 w 10000"/>
                <a:gd name="connsiteY4" fmla="*/ 6632 h 10000"/>
                <a:gd name="connsiteX5" fmla="*/ 5608 w 10000"/>
                <a:gd name="connsiteY5" fmla="*/ 7477 h 10000"/>
                <a:gd name="connsiteX6" fmla="*/ 4667 w 10000"/>
                <a:gd name="connsiteY6" fmla="*/ 8317 h 10000"/>
                <a:gd name="connsiteX7" fmla="*/ 3726 w 10000"/>
                <a:gd name="connsiteY7" fmla="*/ 9160 h 10000"/>
                <a:gd name="connsiteX8" fmla="*/ 2824 w 10000"/>
                <a:gd name="connsiteY8" fmla="*/ 9160 h 10000"/>
                <a:gd name="connsiteX9" fmla="*/ 2510 w 10000"/>
                <a:gd name="connsiteY9" fmla="*/ 10000 h 10000"/>
                <a:gd name="connsiteX10" fmla="*/ 2197 w 10000"/>
                <a:gd name="connsiteY10" fmla="*/ 10000 h 10000"/>
                <a:gd name="connsiteX11" fmla="*/ 1883 w 10000"/>
                <a:gd name="connsiteY11" fmla="*/ 10000 h 10000"/>
                <a:gd name="connsiteX12" fmla="*/ 1569 w 10000"/>
                <a:gd name="connsiteY12" fmla="*/ 9160 h 10000"/>
                <a:gd name="connsiteX13" fmla="*/ 1255 w 10000"/>
                <a:gd name="connsiteY13" fmla="*/ 9160 h 10000"/>
                <a:gd name="connsiteX14" fmla="*/ 628 w 10000"/>
                <a:gd name="connsiteY14" fmla="*/ 7477 h 10000"/>
                <a:gd name="connsiteX15" fmla="*/ 315 w 10000"/>
                <a:gd name="connsiteY15" fmla="*/ 6632 h 10000"/>
                <a:gd name="connsiteX16" fmla="*/ 0 w 10000"/>
                <a:gd name="connsiteY16" fmla="*/ 5783 h 10000"/>
                <a:gd name="connsiteX17" fmla="*/ 0 w 10000"/>
                <a:gd name="connsiteY17" fmla="*/ 5783 h 10000"/>
                <a:gd name="connsiteX18" fmla="*/ 315 w 10000"/>
                <a:gd name="connsiteY18" fmla="*/ 5051 h 10000"/>
                <a:gd name="connsiteX19" fmla="*/ 628 w 10000"/>
                <a:gd name="connsiteY19" fmla="*/ 5051 h 10000"/>
                <a:gd name="connsiteX20" fmla="*/ 1569 w 10000"/>
                <a:gd name="connsiteY20" fmla="*/ 5051 h 10000"/>
                <a:gd name="connsiteX21" fmla="*/ 1883 w 10000"/>
                <a:gd name="connsiteY21" fmla="*/ 5051 h 10000"/>
                <a:gd name="connsiteX22" fmla="*/ 2510 w 10000"/>
                <a:gd name="connsiteY22" fmla="*/ 5051 h 10000"/>
                <a:gd name="connsiteX23" fmla="*/ 3412 w 10000"/>
                <a:gd name="connsiteY23" fmla="*/ 5051 h 10000"/>
                <a:gd name="connsiteX24" fmla="*/ 4353 w 10000"/>
                <a:gd name="connsiteY24" fmla="*/ 4210 h 10000"/>
                <a:gd name="connsiteX25" fmla="*/ 5294 w 10000"/>
                <a:gd name="connsiteY25" fmla="*/ 3369 h 10000"/>
                <a:gd name="connsiteX26" fmla="*/ 6236 w 10000"/>
                <a:gd name="connsiteY26" fmla="*/ 3369 h 10000"/>
                <a:gd name="connsiteX27" fmla="*/ 6863 w 10000"/>
                <a:gd name="connsiteY27" fmla="*/ 2531 h 10000"/>
                <a:gd name="connsiteX28" fmla="*/ 7176 w 10000"/>
                <a:gd name="connsiteY28" fmla="*/ 1683 h 10000"/>
                <a:gd name="connsiteX29" fmla="*/ 7490 w 10000"/>
                <a:gd name="connsiteY29" fmla="*/ 847 h 10000"/>
                <a:gd name="connsiteX30" fmla="*/ 7804 w 10000"/>
                <a:gd name="connsiteY30" fmla="*/ 0 h 10000"/>
                <a:gd name="connsiteX31" fmla="*/ 8118 w 10000"/>
                <a:gd name="connsiteY31" fmla="*/ 0 h 10000"/>
                <a:gd name="connsiteX32" fmla="*/ 8118 w 10000"/>
                <a:gd name="connsiteY32" fmla="*/ 847 h 10000"/>
                <a:gd name="connsiteX33" fmla="*/ 8745 w 10000"/>
                <a:gd name="connsiteY33" fmla="*/ 1683 h 10000"/>
                <a:gd name="connsiteX34" fmla="*/ 9058 w 10000"/>
                <a:gd name="connsiteY34" fmla="*/ 1683 h 10000"/>
                <a:gd name="connsiteX35" fmla="*/ 9373 w 10000"/>
                <a:gd name="connsiteY35" fmla="*/ 2531 h 10000"/>
                <a:gd name="connsiteX36" fmla="*/ 9687 w 10000"/>
                <a:gd name="connsiteY36" fmla="*/ 3369 h 10000"/>
                <a:gd name="connsiteX37" fmla="*/ 10000 w 10000"/>
                <a:gd name="connsiteY37" fmla="*/ 4210 h 10000"/>
                <a:gd name="connsiteX38" fmla="*/ 10000 w 10000"/>
                <a:gd name="connsiteY38" fmla="*/ 5051 h 10000"/>
                <a:gd name="connsiteX39" fmla="*/ 9687 w 10000"/>
                <a:gd name="connsiteY39" fmla="*/ 6632 h 10000"/>
                <a:gd name="connsiteX40" fmla="*/ 9687 w 10000"/>
                <a:gd name="connsiteY40" fmla="*/ 7477 h 10000"/>
                <a:gd name="connsiteX41" fmla="*/ 9373 w 10000"/>
                <a:gd name="connsiteY41" fmla="*/ 7477 h 10000"/>
                <a:gd name="connsiteX42" fmla="*/ 9058 w 10000"/>
                <a:gd name="connsiteY42" fmla="*/ 9160 h 10000"/>
                <a:gd name="connsiteX0" fmla="*/ 6863 w 10000"/>
                <a:gd name="connsiteY0" fmla="*/ 7477 h 10000"/>
                <a:gd name="connsiteX1" fmla="*/ 6863 w 10000"/>
                <a:gd name="connsiteY1" fmla="*/ 6632 h 10000"/>
                <a:gd name="connsiteX2" fmla="*/ 6863 w 10000"/>
                <a:gd name="connsiteY2" fmla="*/ 6632 h 10000"/>
                <a:gd name="connsiteX3" fmla="*/ 6863 w 10000"/>
                <a:gd name="connsiteY3" fmla="*/ 6632 h 10000"/>
                <a:gd name="connsiteX4" fmla="*/ 6236 w 10000"/>
                <a:gd name="connsiteY4" fmla="*/ 6632 h 10000"/>
                <a:gd name="connsiteX5" fmla="*/ 5608 w 10000"/>
                <a:gd name="connsiteY5" fmla="*/ 7477 h 10000"/>
                <a:gd name="connsiteX6" fmla="*/ 4667 w 10000"/>
                <a:gd name="connsiteY6" fmla="*/ 8317 h 10000"/>
                <a:gd name="connsiteX7" fmla="*/ 3726 w 10000"/>
                <a:gd name="connsiteY7" fmla="*/ 9160 h 10000"/>
                <a:gd name="connsiteX8" fmla="*/ 2824 w 10000"/>
                <a:gd name="connsiteY8" fmla="*/ 9160 h 10000"/>
                <a:gd name="connsiteX9" fmla="*/ 2510 w 10000"/>
                <a:gd name="connsiteY9" fmla="*/ 10000 h 10000"/>
                <a:gd name="connsiteX10" fmla="*/ 2197 w 10000"/>
                <a:gd name="connsiteY10" fmla="*/ 10000 h 10000"/>
                <a:gd name="connsiteX11" fmla="*/ 1883 w 10000"/>
                <a:gd name="connsiteY11" fmla="*/ 10000 h 10000"/>
                <a:gd name="connsiteX12" fmla="*/ 1569 w 10000"/>
                <a:gd name="connsiteY12" fmla="*/ 9160 h 10000"/>
                <a:gd name="connsiteX13" fmla="*/ 1255 w 10000"/>
                <a:gd name="connsiteY13" fmla="*/ 9160 h 10000"/>
                <a:gd name="connsiteX14" fmla="*/ 628 w 10000"/>
                <a:gd name="connsiteY14" fmla="*/ 7477 h 10000"/>
                <a:gd name="connsiteX15" fmla="*/ 315 w 10000"/>
                <a:gd name="connsiteY15" fmla="*/ 6632 h 10000"/>
                <a:gd name="connsiteX16" fmla="*/ 0 w 10000"/>
                <a:gd name="connsiteY16" fmla="*/ 5783 h 10000"/>
                <a:gd name="connsiteX17" fmla="*/ 0 w 10000"/>
                <a:gd name="connsiteY17" fmla="*/ 5783 h 10000"/>
                <a:gd name="connsiteX18" fmla="*/ 315 w 10000"/>
                <a:gd name="connsiteY18" fmla="*/ 5051 h 10000"/>
                <a:gd name="connsiteX19" fmla="*/ 628 w 10000"/>
                <a:gd name="connsiteY19" fmla="*/ 5051 h 10000"/>
                <a:gd name="connsiteX20" fmla="*/ 1569 w 10000"/>
                <a:gd name="connsiteY20" fmla="*/ 5051 h 10000"/>
                <a:gd name="connsiteX21" fmla="*/ 1883 w 10000"/>
                <a:gd name="connsiteY21" fmla="*/ 5051 h 10000"/>
                <a:gd name="connsiteX22" fmla="*/ 2510 w 10000"/>
                <a:gd name="connsiteY22" fmla="*/ 5051 h 10000"/>
                <a:gd name="connsiteX23" fmla="*/ 3412 w 10000"/>
                <a:gd name="connsiteY23" fmla="*/ 5051 h 10000"/>
                <a:gd name="connsiteX24" fmla="*/ 4353 w 10000"/>
                <a:gd name="connsiteY24" fmla="*/ 4210 h 10000"/>
                <a:gd name="connsiteX25" fmla="*/ 5294 w 10000"/>
                <a:gd name="connsiteY25" fmla="*/ 3369 h 10000"/>
                <a:gd name="connsiteX26" fmla="*/ 6236 w 10000"/>
                <a:gd name="connsiteY26" fmla="*/ 3369 h 10000"/>
                <a:gd name="connsiteX27" fmla="*/ 6863 w 10000"/>
                <a:gd name="connsiteY27" fmla="*/ 2531 h 10000"/>
                <a:gd name="connsiteX28" fmla="*/ 7176 w 10000"/>
                <a:gd name="connsiteY28" fmla="*/ 1683 h 10000"/>
                <a:gd name="connsiteX29" fmla="*/ 7490 w 10000"/>
                <a:gd name="connsiteY29" fmla="*/ 847 h 10000"/>
                <a:gd name="connsiteX30" fmla="*/ 7804 w 10000"/>
                <a:gd name="connsiteY30" fmla="*/ 0 h 10000"/>
                <a:gd name="connsiteX31" fmla="*/ 8118 w 10000"/>
                <a:gd name="connsiteY31" fmla="*/ 0 h 10000"/>
                <a:gd name="connsiteX32" fmla="*/ 8118 w 10000"/>
                <a:gd name="connsiteY32" fmla="*/ 847 h 10000"/>
                <a:gd name="connsiteX33" fmla="*/ 8745 w 10000"/>
                <a:gd name="connsiteY33" fmla="*/ 1683 h 10000"/>
                <a:gd name="connsiteX34" fmla="*/ 9058 w 10000"/>
                <a:gd name="connsiteY34" fmla="*/ 1683 h 10000"/>
                <a:gd name="connsiteX35" fmla="*/ 9373 w 10000"/>
                <a:gd name="connsiteY35" fmla="*/ 2531 h 10000"/>
                <a:gd name="connsiteX36" fmla="*/ 9687 w 10000"/>
                <a:gd name="connsiteY36" fmla="*/ 3369 h 10000"/>
                <a:gd name="connsiteX37" fmla="*/ 10000 w 10000"/>
                <a:gd name="connsiteY37" fmla="*/ 4210 h 10000"/>
                <a:gd name="connsiteX38" fmla="*/ 10000 w 10000"/>
                <a:gd name="connsiteY38" fmla="*/ 5051 h 10000"/>
                <a:gd name="connsiteX39" fmla="*/ 9687 w 10000"/>
                <a:gd name="connsiteY39" fmla="*/ 6632 h 10000"/>
                <a:gd name="connsiteX40" fmla="*/ 9687 w 10000"/>
                <a:gd name="connsiteY40" fmla="*/ 7477 h 10000"/>
                <a:gd name="connsiteX41" fmla="*/ 9373 w 10000"/>
                <a:gd name="connsiteY41" fmla="*/ 7477 h 10000"/>
                <a:gd name="connsiteX0" fmla="*/ 6863 w 10000"/>
                <a:gd name="connsiteY0" fmla="*/ 7477 h 10000"/>
                <a:gd name="connsiteX1" fmla="*/ 6863 w 10000"/>
                <a:gd name="connsiteY1" fmla="*/ 6632 h 10000"/>
                <a:gd name="connsiteX2" fmla="*/ 6863 w 10000"/>
                <a:gd name="connsiteY2" fmla="*/ 6632 h 10000"/>
                <a:gd name="connsiteX3" fmla="*/ 6863 w 10000"/>
                <a:gd name="connsiteY3" fmla="*/ 6632 h 10000"/>
                <a:gd name="connsiteX4" fmla="*/ 6236 w 10000"/>
                <a:gd name="connsiteY4" fmla="*/ 6632 h 10000"/>
                <a:gd name="connsiteX5" fmla="*/ 5608 w 10000"/>
                <a:gd name="connsiteY5" fmla="*/ 7477 h 10000"/>
                <a:gd name="connsiteX6" fmla="*/ 4667 w 10000"/>
                <a:gd name="connsiteY6" fmla="*/ 8317 h 10000"/>
                <a:gd name="connsiteX7" fmla="*/ 3726 w 10000"/>
                <a:gd name="connsiteY7" fmla="*/ 9160 h 10000"/>
                <a:gd name="connsiteX8" fmla="*/ 2824 w 10000"/>
                <a:gd name="connsiteY8" fmla="*/ 9160 h 10000"/>
                <a:gd name="connsiteX9" fmla="*/ 2510 w 10000"/>
                <a:gd name="connsiteY9" fmla="*/ 10000 h 10000"/>
                <a:gd name="connsiteX10" fmla="*/ 2197 w 10000"/>
                <a:gd name="connsiteY10" fmla="*/ 10000 h 10000"/>
                <a:gd name="connsiteX11" fmla="*/ 1883 w 10000"/>
                <a:gd name="connsiteY11" fmla="*/ 10000 h 10000"/>
                <a:gd name="connsiteX12" fmla="*/ 1569 w 10000"/>
                <a:gd name="connsiteY12" fmla="*/ 9160 h 10000"/>
                <a:gd name="connsiteX13" fmla="*/ 1255 w 10000"/>
                <a:gd name="connsiteY13" fmla="*/ 9160 h 10000"/>
                <a:gd name="connsiteX14" fmla="*/ 628 w 10000"/>
                <a:gd name="connsiteY14" fmla="*/ 7477 h 10000"/>
                <a:gd name="connsiteX15" fmla="*/ 315 w 10000"/>
                <a:gd name="connsiteY15" fmla="*/ 6632 h 10000"/>
                <a:gd name="connsiteX16" fmla="*/ 0 w 10000"/>
                <a:gd name="connsiteY16" fmla="*/ 5783 h 10000"/>
                <a:gd name="connsiteX17" fmla="*/ 0 w 10000"/>
                <a:gd name="connsiteY17" fmla="*/ 5783 h 10000"/>
                <a:gd name="connsiteX18" fmla="*/ 315 w 10000"/>
                <a:gd name="connsiteY18" fmla="*/ 5051 h 10000"/>
                <a:gd name="connsiteX19" fmla="*/ 628 w 10000"/>
                <a:gd name="connsiteY19" fmla="*/ 5051 h 10000"/>
                <a:gd name="connsiteX20" fmla="*/ 1569 w 10000"/>
                <a:gd name="connsiteY20" fmla="*/ 5051 h 10000"/>
                <a:gd name="connsiteX21" fmla="*/ 1883 w 10000"/>
                <a:gd name="connsiteY21" fmla="*/ 5051 h 10000"/>
                <a:gd name="connsiteX22" fmla="*/ 2510 w 10000"/>
                <a:gd name="connsiteY22" fmla="*/ 5051 h 10000"/>
                <a:gd name="connsiteX23" fmla="*/ 3412 w 10000"/>
                <a:gd name="connsiteY23" fmla="*/ 5051 h 10000"/>
                <a:gd name="connsiteX24" fmla="*/ 4353 w 10000"/>
                <a:gd name="connsiteY24" fmla="*/ 4210 h 10000"/>
                <a:gd name="connsiteX25" fmla="*/ 5294 w 10000"/>
                <a:gd name="connsiteY25" fmla="*/ 3369 h 10000"/>
                <a:gd name="connsiteX26" fmla="*/ 6236 w 10000"/>
                <a:gd name="connsiteY26" fmla="*/ 3369 h 10000"/>
                <a:gd name="connsiteX27" fmla="*/ 6863 w 10000"/>
                <a:gd name="connsiteY27" fmla="*/ 2531 h 10000"/>
                <a:gd name="connsiteX28" fmla="*/ 7176 w 10000"/>
                <a:gd name="connsiteY28" fmla="*/ 1683 h 10000"/>
                <a:gd name="connsiteX29" fmla="*/ 7490 w 10000"/>
                <a:gd name="connsiteY29" fmla="*/ 847 h 10000"/>
                <a:gd name="connsiteX30" fmla="*/ 7804 w 10000"/>
                <a:gd name="connsiteY30" fmla="*/ 0 h 10000"/>
                <a:gd name="connsiteX31" fmla="*/ 8118 w 10000"/>
                <a:gd name="connsiteY31" fmla="*/ 0 h 10000"/>
                <a:gd name="connsiteX32" fmla="*/ 8118 w 10000"/>
                <a:gd name="connsiteY32" fmla="*/ 847 h 10000"/>
                <a:gd name="connsiteX33" fmla="*/ 8745 w 10000"/>
                <a:gd name="connsiteY33" fmla="*/ 1683 h 10000"/>
                <a:gd name="connsiteX34" fmla="*/ 9058 w 10000"/>
                <a:gd name="connsiteY34" fmla="*/ 1683 h 10000"/>
                <a:gd name="connsiteX35" fmla="*/ 9373 w 10000"/>
                <a:gd name="connsiteY35" fmla="*/ 2531 h 10000"/>
                <a:gd name="connsiteX36" fmla="*/ 9687 w 10000"/>
                <a:gd name="connsiteY36" fmla="*/ 3369 h 10000"/>
                <a:gd name="connsiteX37" fmla="*/ 10000 w 10000"/>
                <a:gd name="connsiteY37" fmla="*/ 4210 h 10000"/>
                <a:gd name="connsiteX38" fmla="*/ 10000 w 10000"/>
                <a:gd name="connsiteY38" fmla="*/ 5051 h 10000"/>
                <a:gd name="connsiteX39" fmla="*/ 9687 w 10000"/>
                <a:gd name="connsiteY39" fmla="*/ 6632 h 10000"/>
                <a:gd name="connsiteX40" fmla="*/ 9687 w 10000"/>
                <a:gd name="connsiteY40" fmla="*/ 7477 h 10000"/>
                <a:gd name="connsiteX0" fmla="*/ 6863 w 10000"/>
                <a:gd name="connsiteY0" fmla="*/ 7477 h 10000"/>
                <a:gd name="connsiteX1" fmla="*/ 6863 w 10000"/>
                <a:gd name="connsiteY1" fmla="*/ 6632 h 10000"/>
                <a:gd name="connsiteX2" fmla="*/ 6863 w 10000"/>
                <a:gd name="connsiteY2" fmla="*/ 6632 h 10000"/>
                <a:gd name="connsiteX3" fmla="*/ 6863 w 10000"/>
                <a:gd name="connsiteY3" fmla="*/ 6632 h 10000"/>
                <a:gd name="connsiteX4" fmla="*/ 6236 w 10000"/>
                <a:gd name="connsiteY4" fmla="*/ 6632 h 10000"/>
                <a:gd name="connsiteX5" fmla="*/ 5608 w 10000"/>
                <a:gd name="connsiteY5" fmla="*/ 7477 h 10000"/>
                <a:gd name="connsiteX6" fmla="*/ 4667 w 10000"/>
                <a:gd name="connsiteY6" fmla="*/ 8317 h 10000"/>
                <a:gd name="connsiteX7" fmla="*/ 3726 w 10000"/>
                <a:gd name="connsiteY7" fmla="*/ 9160 h 10000"/>
                <a:gd name="connsiteX8" fmla="*/ 2824 w 10000"/>
                <a:gd name="connsiteY8" fmla="*/ 9160 h 10000"/>
                <a:gd name="connsiteX9" fmla="*/ 2510 w 10000"/>
                <a:gd name="connsiteY9" fmla="*/ 10000 h 10000"/>
                <a:gd name="connsiteX10" fmla="*/ 2197 w 10000"/>
                <a:gd name="connsiteY10" fmla="*/ 10000 h 10000"/>
                <a:gd name="connsiteX11" fmla="*/ 1883 w 10000"/>
                <a:gd name="connsiteY11" fmla="*/ 10000 h 10000"/>
                <a:gd name="connsiteX12" fmla="*/ 1569 w 10000"/>
                <a:gd name="connsiteY12" fmla="*/ 9160 h 10000"/>
                <a:gd name="connsiteX13" fmla="*/ 1255 w 10000"/>
                <a:gd name="connsiteY13" fmla="*/ 9160 h 10000"/>
                <a:gd name="connsiteX14" fmla="*/ 628 w 10000"/>
                <a:gd name="connsiteY14" fmla="*/ 7477 h 10000"/>
                <a:gd name="connsiteX15" fmla="*/ 315 w 10000"/>
                <a:gd name="connsiteY15" fmla="*/ 6632 h 10000"/>
                <a:gd name="connsiteX16" fmla="*/ 0 w 10000"/>
                <a:gd name="connsiteY16" fmla="*/ 5783 h 10000"/>
                <a:gd name="connsiteX17" fmla="*/ 0 w 10000"/>
                <a:gd name="connsiteY17" fmla="*/ 5783 h 10000"/>
                <a:gd name="connsiteX18" fmla="*/ 315 w 10000"/>
                <a:gd name="connsiteY18" fmla="*/ 5051 h 10000"/>
                <a:gd name="connsiteX19" fmla="*/ 628 w 10000"/>
                <a:gd name="connsiteY19" fmla="*/ 5051 h 10000"/>
                <a:gd name="connsiteX20" fmla="*/ 1569 w 10000"/>
                <a:gd name="connsiteY20" fmla="*/ 5051 h 10000"/>
                <a:gd name="connsiteX21" fmla="*/ 1883 w 10000"/>
                <a:gd name="connsiteY21" fmla="*/ 5051 h 10000"/>
                <a:gd name="connsiteX22" fmla="*/ 2510 w 10000"/>
                <a:gd name="connsiteY22" fmla="*/ 5051 h 10000"/>
                <a:gd name="connsiteX23" fmla="*/ 3412 w 10000"/>
                <a:gd name="connsiteY23" fmla="*/ 5051 h 10000"/>
                <a:gd name="connsiteX24" fmla="*/ 4353 w 10000"/>
                <a:gd name="connsiteY24" fmla="*/ 4210 h 10000"/>
                <a:gd name="connsiteX25" fmla="*/ 5294 w 10000"/>
                <a:gd name="connsiteY25" fmla="*/ 3369 h 10000"/>
                <a:gd name="connsiteX26" fmla="*/ 6236 w 10000"/>
                <a:gd name="connsiteY26" fmla="*/ 3369 h 10000"/>
                <a:gd name="connsiteX27" fmla="*/ 6863 w 10000"/>
                <a:gd name="connsiteY27" fmla="*/ 2531 h 10000"/>
                <a:gd name="connsiteX28" fmla="*/ 7176 w 10000"/>
                <a:gd name="connsiteY28" fmla="*/ 1683 h 10000"/>
                <a:gd name="connsiteX29" fmla="*/ 7490 w 10000"/>
                <a:gd name="connsiteY29" fmla="*/ 847 h 10000"/>
                <a:gd name="connsiteX30" fmla="*/ 7804 w 10000"/>
                <a:gd name="connsiteY30" fmla="*/ 0 h 10000"/>
                <a:gd name="connsiteX31" fmla="*/ 8118 w 10000"/>
                <a:gd name="connsiteY31" fmla="*/ 0 h 10000"/>
                <a:gd name="connsiteX32" fmla="*/ 8118 w 10000"/>
                <a:gd name="connsiteY32" fmla="*/ 847 h 10000"/>
                <a:gd name="connsiteX33" fmla="*/ 8745 w 10000"/>
                <a:gd name="connsiteY33" fmla="*/ 1683 h 10000"/>
                <a:gd name="connsiteX34" fmla="*/ 9058 w 10000"/>
                <a:gd name="connsiteY34" fmla="*/ 1683 h 10000"/>
                <a:gd name="connsiteX35" fmla="*/ 9373 w 10000"/>
                <a:gd name="connsiteY35" fmla="*/ 2531 h 10000"/>
                <a:gd name="connsiteX36" fmla="*/ 9687 w 10000"/>
                <a:gd name="connsiteY36" fmla="*/ 3369 h 10000"/>
                <a:gd name="connsiteX37" fmla="*/ 10000 w 10000"/>
                <a:gd name="connsiteY37" fmla="*/ 4210 h 10000"/>
                <a:gd name="connsiteX38" fmla="*/ 10000 w 10000"/>
                <a:gd name="connsiteY38" fmla="*/ 5051 h 10000"/>
                <a:gd name="connsiteX39" fmla="*/ 9687 w 10000"/>
                <a:gd name="connsiteY39" fmla="*/ 7477 h 10000"/>
                <a:gd name="connsiteX0" fmla="*/ 6863 w 10000"/>
                <a:gd name="connsiteY0" fmla="*/ 7477 h 10000"/>
                <a:gd name="connsiteX1" fmla="*/ 6863 w 10000"/>
                <a:gd name="connsiteY1" fmla="*/ 6632 h 10000"/>
                <a:gd name="connsiteX2" fmla="*/ 6863 w 10000"/>
                <a:gd name="connsiteY2" fmla="*/ 6632 h 10000"/>
                <a:gd name="connsiteX3" fmla="*/ 6863 w 10000"/>
                <a:gd name="connsiteY3" fmla="*/ 6632 h 10000"/>
                <a:gd name="connsiteX4" fmla="*/ 6236 w 10000"/>
                <a:gd name="connsiteY4" fmla="*/ 6632 h 10000"/>
                <a:gd name="connsiteX5" fmla="*/ 5608 w 10000"/>
                <a:gd name="connsiteY5" fmla="*/ 7477 h 10000"/>
                <a:gd name="connsiteX6" fmla="*/ 4667 w 10000"/>
                <a:gd name="connsiteY6" fmla="*/ 8317 h 10000"/>
                <a:gd name="connsiteX7" fmla="*/ 3726 w 10000"/>
                <a:gd name="connsiteY7" fmla="*/ 9160 h 10000"/>
                <a:gd name="connsiteX8" fmla="*/ 2824 w 10000"/>
                <a:gd name="connsiteY8" fmla="*/ 9160 h 10000"/>
                <a:gd name="connsiteX9" fmla="*/ 2510 w 10000"/>
                <a:gd name="connsiteY9" fmla="*/ 10000 h 10000"/>
                <a:gd name="connsiteX10" fmla="*/ 2197 w 10000"/>
                <a:gd name="connsiteY10" fmla="*/ 10000 h 10000"/>
                <a:gd name="connsiteX11" fmla="*/ 1883 w 10000"/>
                <a:gd name="connsiteY11" fmla="*/ 10000 h 10000"/>
                <a:gd name="connsiteX12" fmla="*/ 1569 w 10000"/>
                <a:gd name="connsiteY12" fmla="*/ 9160 h 10000"/>
                <a:gd name="connsiteX13" fmla="*/ 1255 w 10000"/>
                <a:gd name="connsiteY13" fmla="*/ 9160 h 10000"/>
                <a:gd name="connsiteX14" fmla="*/ 628 w 10000"/>
                <a:gd name="connsiteY14" fmla="*/ 7477 h 10000"/>
                <a:gd name="connsiteX15" fmla="*/ 315 w 10000"/>
                <a:gd name="connsiteY15" fmla="*/ 6632 h 10000"/>
                <a:gd name="connsiteX16" fmla="*/ 0 w 10000"/>
                <a:gd name="connsiteY16" fmla="*/ 5783 h 10000"/>
                <a:gd name="connsiteX17" fmla="*/ 0 w 10000"/>
                <a:gd name="connsiteY17" fmla="*/ 5783 h 10000"/>
                <a:gd name="connsiteX18" fmla="*/ 315 w 10000"/>
                <a:gd name="connsiteY18" fmla="*/ 5051 h 10000"/>
                <a:gd name="connsiteX19" fmla="*/ 628 w 10000"/>
                <a:gd name="connsiteY19" fmla="*/ 5051 h 10000"/>
                <a:gd name="connsiteX20" fmla="*/ 1569 w 10000"/>
                <a:gd name="connsiteY20" fmla="*/ 5051 h 10000"/>
                <a:gd name="connsiteX21" fmla="*/ 1883 w 10000"/>
                <a:gd name="connsiteY21" fmla="*/ 5051 h 10000"/>
                <a:gd name="connsiteX22" fmla="*/ 2510 w 10000"/>
                <a:gd name="connsiteY22" fmla="*/ 5051 h 10000"/>
                <a:gd name="connsiteX23" fmla="*/ 3412 w 10000"/>
                <a:gd name="connsiteY23" fmla="*/ 5051 h 10000"/>
                <a:gd name="connsiteX24" fmla="*/ 4353 w 10000"/>
                <a:gd name="connsiteY24" fmla="*/ 4210 h 10000"/>
                <a:gd name="connsiteX25" fmla="*/ 5294 w 10000"/>
                <a:gd name="connsiteY25" fmla="*/ 3369 h 10000"/>
                <a:gd name="connsiteX26" fmla="*/ 6236 w 10000"/>
                <a:gd name="connsiteY26" fmla="*/ 3369 h 10000"/>
                <a:gd name="connsiteX27" fmla="*/ 6863 w 10000"/>
                <a:gd name="connsiteY27" fmla="*/ 2531 h 10000"/>
                <a:gd name="connsiteX28" fmla="*/ 7176 w 10000"/>
                <a:gd name="connsiteY28" fmla="*/ 1683 h 10000"/>
                <a:gd name="connsiteX29" fmla="*/ 7490 w 10000"/>
                <a:gd name="connsiteY29" fmla="*/ 847 h 10000"/>
                <a:gd name="connsiteX30" fmla="*/ 7804 w 10000"/>
                <a:gd name="connsiteY30" fmla="*/ 0 h 10000"/>
                <a:gd name="connsiteX31" fmla="*/ 8118 w 10000"/>
                <a:gd name="connsiteY31" fmla="*/ 0 h 10000"/>
                <a:gd name="connsiteX32" fmla="*/ 8118 w 10000"/>
                <a:gd name="connsiteY32" fmla="*/ 847 h 10000"/>
                <a:gd name="connsiteX33" fmla="*/ 8745 w 10000"/>
                <a:gd name="connsiteY33" fmla="*/ 1683 h 10000"/>
                <a:gd name="connsiteX34" fmla="*/ 9058 w 10000"/>
                <a:gd name="connsiteY34" fmla="*/ 1683 h 10000"/>
                <a:gd name="connsiteX35" fmla="*/ 9373 w 10000"/>
                <a:gd name="connsiteY35" fmla="*/ 2531 h 10000"/>
                <a:gd name="connsiteX36" fmla="*/ 9687 w 10000"/>
                <a:gd name="connsiteY36" fmla="*/ 3369 h 10000"/>
                <a:gd name="connsiteX37" fmla="*/ 10000 w 10000"/>
                <a:gd name="connsiteY37" fmla="*/ 4210 h 10000"/>
                <a:gd name="connsiteX38" fmla="*/ 10000 w 10000"/>
                <a:gd name="connsiteY38" fmla="*/ 5051 h 10000"/>
                <a:gd name="connsiteX0" fmla="*/ 6863 w 10000"/>
                <a:gd name="connsiteY0" fmla="*/ 7477 h 10000"/>
                <a:gd name="connsiteX1" fmla="*/ 6863 w 10000"/>
                <a:gd name="connsiteY1" fmla="*/ 6632 h 10000"/>
                <a:gd name="connsiteX2" fmla="*/ 6863 w 10000"/>
                <a:gd name="connsiteY2" fmla="*/ 6632 h 10000"/>
                <a:gd name="connsiteX3" fmla="*/ 6863 w 10000"/>
                <a:gd name="connsiteY3" fmla="*/ 6632 h 10000"/>
                <a:gd name="connsiteX4" fmla="*/ 6236 w 10000"/>
                <a:gd name="connsiteY4" fmla="*/ 6632 h 10000"/>
                <a:gd name="connsiteX5" fmla="*/ 5608 w 10000"/>
                <a:gd name="connsiteY5" fmla="*/ 7477 h 10000"/>
                <a:gd name="connsiteX6" fmla="*/ 4667 w 10000"/>
                <a:gd name="connsiteY6" fmla="*/ 8317 h 10000"/>
                <a:gd name="connsiteX7" fmla="*/ 3726 w 10000"/>
                <a:gd name="connsiteY7" fmla="*/ 9160 h 10000"/>
                <a:gd name="connsiteX8" fmla="*/ 2824 w 10000"/>
                <a:gd name="connsiteY8" fmla="*/ 9160 h 10000"/>
                <a:gd name="connsiteX9" fmla="*/ 2510 w 10000"/>
                <a:gd name="connsiteY9" fmla="*/ 10000 h 10000"/>
                <a:gd name="connsiteX10" fmla="*/ 2197 w 10000"/>
                <a:gd name="connsiteY10" fmla="*/ 10000 h 10000"/>
                <a:gd name="connsiteX11" fmla="*/ 1883 w 10000"/>
                <a:gd name="connsiteY11" fmla="*/ 10000 h 10000"/>
                <a:gd name="connsiteX12" fmla="*/ 1569 w 10000"/>
                <a:gd name="connsiteY12" fmla="*/ 9160 h 10000"/>
                <a:gd name="connsiteX13" fmla="*/ 1255 w 10000"/>
                <a:gd name="connsiteY13" fmla="*/ 9160 h 10000"/>
                <a:gd name="connsiteX14" fmla="*/ 628 w 10000"/>
                <a:gd name="connsiteY14" fmla="*/ 7477 h 10000"/>
                <a:gd name="connsiteX15" fmla="*/ 315 w 10000"/>
                <a:gd name="connsiteY15" fmla="*/ 6632 h 10000"/>
                <a:gd name="connsiteX16" fmla="*/ 0 w 10000"/>
                <a:gd name="connsiteY16" fmla="*/ 5783 h 10000"/>
                <a:gd name="connsiteX17" fmla="*/ 0 w 10000"/>
                <a:gd name="connsiteY17" fmla="*/ 5783 h 10000"/>
                <a:gd name="connsiteX18" fmla="*/ 315 w 10000"/>
                <a:gd name="connsiteY18" fmla="*/ 5051 h 10000"/>
                <a:gd name="connsiteX19" fmla="*/ 628 w 10000"/>
                <a:gd name="connsiteY19" fmla="*/ 5051 h 10000"/>
                <a:gd name="connsiteX20" fmla="*/ 1569 w 10000"/>
                <a:gd name="connsiteY20" fmla="*/ 5051 h 10000"/>
                <a:gd name="connsiteX21" fmla="*/ 1883 w 10000"/>
                <a:gd name="connsiteY21" fmla="*/ 5051 h 10000"/>
                <a:gd name="connsiteX22" fmla="*/ 2510 w 10000"/>
                <a:gd name="connsiteY22" fmla="*/ 5051 h 10000"/>
                <a:gd name="connsiteX23" fmla="*/ 3412 w 10000"/>
                <a:gd name="connsiteY23" fmla="*/ 5051 h 10000"/>
                <a:gd name="connsiteX24" fmla="*/ 4353 w 10000"/>
                <a:gd name="connsiteY24" fmla="*/ 4210 h 10000"/>
                <a:gd name="connsiteX25" fmla="*/ 5294 w 10000"/>
                <a:gd name="connsiteY25" fmla="*/ 3369 h 10000"/>
                <a:gd name="connsiteX26" fmla="*/ 6236 w 10000"/>
                <a:gd name="connsiteY26" fmla="*/ 3369 h 10000"/>
                <a:gd name="connsiteX27" fmla="*/ 6863 w 10000"/>
                <a:gd name="connsiteY27" fmla="*/ 2531 h 10000"/>
                <a:gd name="connsiteX28" fmla="*/ 7176 w 10000"/>
                <a:gd name="connsiteY28" fmla="*/ 1683 h 10000"/>
                <a:gd name="connsiteX29" fmla="*/ 7490 w 10000"/>
                <a:gd name="connsiteY29" fmla="*/ 847 h 10000"/>
                <a:gd name="connsiteX30" fmla="*/ 7804 w 10000"/>
                <a:gd name="connsiteY30" fmla="*/ 0 h 10000"/>
                <a:gd name="connsiteX31" fmla="*/ 8118 w 10000"/>
                <a:gd name="connsiteY31" fmla="*/ 0 h 10000"/>
                <a:gd name="connsiteX32" fmla="*/ 8118 w 10000"/>
                <a:gd name="connsiteY32" fmla="*/ 847 h 10000"/>
                <a:gd name="connsiteX33" fmla="*/ 8745 w 10000"/>
                <a:gd name="connsiteY33" fmla="*/ 1683 h 10000"/>
                <a:gd name="connsiteX34" fmla="*/ 9058 w 10000"/>
                <a:gd name="connsiteY34" fmla="*/ 1683 h 10000"/>
                <a:gd name="connsiteX35" fmla="*/ 9373 w 10000"/>
                <a:gd name="connsiteY35" fmla="*/ 2531 h 10000"/>
                <a:gd name="connsiteX36" fmla="*/ 9687 w 10000"/>
                <a:gd name="connsiteY36" fmla="*/ 3369 h 10000"/>
                <a:gd name="connsiteX37" fmla="*/ 10000 w 10000"/>
                <a:gd name="connsiteY37" fmla="*/ 4210 h 10000"/>
                <a:gd name="connsiteX0" fmla="*/ 6863 w 9687"/>
                <a:gd name="connsiteY0" fmla="*/ 7477 h 10000"/>
                <a:gd name="connsiteX1" fmla="*/ 6863 w 9687"/>
                <a:gd name="connsiteY1" fmla="*/ 6632 h 10000"/>
                <a:gd name="connsiteX2" fmla="*/ 6863 w 9687"/>
                <a:gd name="connsiteY2" fmla="*/ 6632 h 10000"/>
                <a:gd name="connsiteX3" fmla="*/ 6863 w 9687"/>
                <a:gd name="connsiteY3" fmla="*/ 6632 h 10000"/>
                <a:gd name="connsiteX4" fmla="*/ 6236 w 9687"/>
                <a:gd name="connsiteY4" fmla="*/ 6632 h 10000"/>
                <a:gd name="connsiteX5" fmla="*/ 5608 w 9687"/>
                <a:gd name="connsiteY5" fmla="*/ 7477 h 10000"/>
                <a:gd name="connsiteX6" fmla="*/ 4667 w 9687"/>
                <a:gd name="connsiteY6" fmla="*/ 8317 h 10000"/>
                <a:gd name="connsiteX7" fmla="*/ 3726 w 9687"/>
                <a:gd name="connsiteY7" fmla="*/ 9160 h 10000"/>
                <a:gd name="connsiteX8" fmla="*/ 2824 w 9687"/>
                <a:gd name="connsiteY8" fmla="*/ 9160 h 10000"/>
                <a:gd name="connsiteX9" fmla="*/ 2510 w 9687"/>
                <a:gd name="connsiteY9" fmla="*/ 10000 h 10000"/>
                <a:gd name="connsiteX10" fmla="*/ 2197 w 9687"/>
                <a:gd name="connsiteY10" fmla="*/ 10000 h 10000"/>
                <a:gd name="connsiteX11" fmla="*/ 1883 w 9687"/>
                <a:gd name="connsiteY11" fmla="*/ 10000 h 10000"/>
                <a:gd name="connsiteX12" fmla="*/ 1569 w 9687"/>
                <a:gd name="connsiteY12" fmla="*/ 9160 h 10000"/>
                <a:gd name="connsiteX13" fmla="*/ 1255 w 9687"/>
                <a:gd name="connsiteY13" fmla="*/ 9160 h 10000"/>
                <a:gd name="connsiteX14" fmla="*/ 628 w 9687"/>
                <a:gd name="connsiteY14" fmla="*/ 7477 h 10000"/>
                <a:gd name="connsiteX15" fmla="*/ 315 w 9687"/>
                <a:gd name="connsiteY15" fmla="*/ 6632 h 10000"/>
                <a:gd name="connsiteX16" fmla="*/ 0 w 9687"/>
                <a:gd name="connsiteY16" fmla="*/ 5783 h 10000"/>
                <a:gd name="connsiteX17" fmla="*/ 0 w 9687"/>
                <a:gd name="connsiteY17" fmla="*/ 5783 h 10000"/>
                <a:gd name="connsiteX18" fmla="*/ 315 w 9687"/>
                <a:gd name="connsiteY18" fmla="*/ 5051 h 10000"/>
                <a:gd name="connsiteX19" fmla="*/ 628 w 9687"/>
                <a:gd name="connsiteY19" fmla="*/ 5051 h 10000"/>
                <a:gd name="connsiteX20" fmla="*/ 1569 w 9687"/>
                <a:gd name="connsiteY20" fmla="*/ 5051 h 10000"/>
                <a:gd name="connsiteX21" fmla="*/ 1883 w 9687"/>
                <a:gd name="connsiteY21" fmla="*/ 5051 h 10000"/>
                <a:gd name="connsiteX22" fmla="*/ 2510 w 9687"/>
                <a:gd name="connsiteY22" fmla="*/ 5051 h 10000"/>
                <a:gd name="connsiteX23" fmla="*/ 3412 w 9687"/>
                <a:gd name="connsiteY23" fmla="*/ 5051 h 10000"/>
                <a:gd name="connsiteX24" fmla="*/ 4353 w 9687"/>
                <a:gd name="connsiteY24" fmla="*/ 4210 h 10000"/>
                <a:gd name="connsiteX25" fmla="*/ 5294 w 9687"/>
                <a:gd name="connsiteY25" fmla="*/ 3369 h 10000"/>
                <a:gd name="connsiteX26" fmla="*/ 6236 w 9687"/>
                <a:gd name="connsiteY26" fmla="*/ 3369 h 10000"/>
                <a:gd name="connsiteX27" fmla="*/ 6863 w 9687"/>
                <a:gd name="connsiteY27" fmla="*/ 2531 h 10000"/>
                <a:gd name="connsiteX28" fmla="*/ 7176 w 9687"/>
                <a:gd name="connsiteY28" fmla="*/ 1683 h 10000"/>
                <a:gd name="connsiteX29" fmla="*/ 7490 w 9687"/>
                <a:gd name="connsiteY29" fmla="*/ 847 h 10000"/>
                <a:gd name="connsiteX30" fmla="*/ 7804 w 9687"/>
                <a:gd name="connsiteY30" fmla="*/ 0 h 10000"/>
                <a:gd name="connsiteX31" fmla="*/ 8118 w 9687"/>
                <a:gd name="connsiteY31" fmla="*/ 0 h 10000"/>
                <a:gd name="connsiteX32" fmla="*/ 8118 w 9687"/>
                <a:gd name="connsiteY32" fmla="*/ 847 h 10000"/>
                <a:gd name="connsiteX33" fmla="*/ 8745 w 9687"/>
                <a:gd name="connsiteY33" fmla="*/ 1683 h 10000"/>
                <a:gd name="connsiteX34" fmla="*/ 9058 w 9687"/>
                <a:gd name="connsiteY34" fmla="*/ 1683 h 10000"/>
                <a:gd name="connsiteX35" fmla="*/ 9373 w 9687"/>
                <a:gd name="connsiteY35" fmla="*/ 2531 h 10000"/>
                <a:gd name="connsiteX36" fmla="*/ 9687 w 9687"/>
                <a:gd name="connsiteY36" fmla="*/ 3369 h 10000"/>
                <a:gd name="connsiteX0" fmla="*/ 7085 w 9676"/>
                <a:gd name="connsiteY0" fmla="*/ 7477 h 10000"/>
                <a:gd name="connsiteX1" fmla="*/ 7085 w 9676"/>
                <a:gd name="connsiteY1" fmla="*/ 6632 h 10000"/>
                <a:gd name="connsiteX2" fmla="*/ 7085 w 9676"/>
                <a:gd name="connsiteY2" fmla="*/ 6632 h 10000"/>
                <a:gd name="connsiteX3" fmla="*/ 7085 w 9676"/>
                <a:gd name="connsiteY3" fmla="*/ 6632 h 10000"/>
                <a:gd name="connsiteX4" fmla="*/ 6437 w 9676"/>
                <a:gd name="connsiteY4" fmla="*/ 6632 h 10000"/>
                <a:gd name="connsiteX5" fmla="*/ 5789 w 9676"/>
                <a:gd name="connsiteY5" fmla="*/ 7477 h 10000"/>
                <a:gd name="connsiteX6" fmla="*/ 4818 w 9676"/>
                <a:gd name="connsiteY6" fmla="*/ 8317 h 10000"/>
                <a:gd name="connsiteX7" fmla="*/ 3846 w 9676"/>
                <a:gd name="connsiteY7" fmla="*/ 9160 h 10000"/>
                <a:gd name="connsiteX8" fmla="*/ 2915 w 9676"/>
                <a:gd name="connsiteY8" fmla="*/ 9160 h 10000"/>
                <a:gd name="connsiteX9" fmla="*/ 2591 w 9676"/>
                <a:gd name="connsiteY9" fmla="*/ 10000 h 10000"/>
                <a:gd name="connsiteX10" fmla="*/ 2268 w 9676"/>
                <a:gd name="connsiteY10" fmla="*/ 10000 h 10000"/>
                <a:gd name="connsiteX11" fmla="*/ 1944 w 9676"/>
                <a:gd name="connsiteY11" fmla="*/ 10000 h 10000"/>
                <a:gd name="connsiteX12" fmla="*/ 1620 w 9676"/>
                <a:gd name="connsiteY12" fmla="*/ 9160 h 10000"/>
                <a:gd name="connsiteX13" fmla="*/ 1296 w 9676"/>
                <a:gd name="connsiteY13" fmla="*/ 9160 h 10000"/>
                <a:gd name="connsiteX14" fmla="*/ 648 w 9676"/>
                <a:gd name="connsiteY14" fmla="*/ 7477 h 10000"/>
                <a:gd name="connsiteX15" fmla="*/ 325 w 9676"/>
                <a:gd name="connsiteY15" fmla="*/ 6632 h 10000"/>
                <a:gd name="connsiteX16" fmla="*/ 0 w 9676"/>
                <a:gd name="connsiteY16" fmla="*/ 5783 h 10000"/>
                <a:gd name="connsiteX17" fmla="*/ 0 w 9676"/>
                <a:gd name="connsiteY17" fmla="*/ 5783 h 10000"/>
                <a:gd name="connsiteX18" fmla="*/ 325 w 9676"/>
                <a:gd name="connsiteY18" fmla="*/ 5051 h 10000"/>
                <a:gd name="connsiteX19" fmla="*/ 648 w 9676"/>
                <a:gd name="connsiteY19" fmla="*/ 5051 h 10000"/>
                <a:gd name="connsiteX20" fmla="*/ 1620 w 9676"/>
                <a:gd name="connsiteY20" fmla="*/ 5051 h 10000"/>
                <a:gd name="connsiteX21" fmla="*/ 1944 w 9676"/>
                <a:gd name="connsiteY21" fmla="*/ 5051 h 10000"/>
                <a:gd name="connsiteX22" fmla="*/ 2591 w 9676"/>
                <a:gd name="connsiteY22" fmla="*/ 5051 h 10000"/>
                <a:gd name="connsiteX23" fmla="*/ 3522 w 9676"/>
                <a:gd name="connsiteY23" fmla="*/ 5051 h 10000"/>
                <a:gd name="connsiteX24" fmla="*/ 4494 w 9676"/>
                <a:gd name="connsiteY24" fmla="*/ 4210 h 10000"/>
                <a:gd name="connsiteX25" fmla="*/ 5465 w 9676"/>
                <a:gd name="connsiteY25" fmla="*/ 3369 h 10000"/>
                <a:gd name="connsiteX26" fmla="*/ 6437 w 9676"/>
                <a:gd name="connsiteY26" fmla="*/ 3369 h 10000"/>
                <a:gd name="connsiteX27" fmla="*/ 7085 w 9676"/>
                <a:gd name="connsiteY27" fmla="*/ 2531 h 10000"/>
                <a:gd name="connsiteX28" fmla="*/ 7408 w 9676"/>
                <a:gd name="connsiteY28" fmla="*/ 1683 h 10000"/>
                <a:gd name="connsiteX29" fmla="*/ 7732 w 9676"/>
                <a:gd name="connsiteY29" fmla="*/ 847 h 10000"/>
                <a:gd name="connsiteX30" fmla="*/ 8056 w 9676"/>
                <a:gd name="connsiteY30" fmla="*/ 0 h 10000"/>
                <a:gd name="connsiteX31" fmla="*/ 8380 w 9676"/>
                <a:gd name="connsiteY31" fmla="*/ 0 h 10000"/>
                <a:gd name="connsiteX32" fmla="*/ 8380 w 9676"/>
                <a:gd name="connsiteY32" fmla="*/ 847 h 10000"/>
                <a:gd name="connsiteX33" fmla="*/ 9028 w 9676"/>
                <a:gd name="connsiteY33" fmla="*/ 1683 h 10000"/>
                <a:gd name="connsiteX34" fmla="*/ 9351 w 9676"/>
                <a:gd name="connsiteY34" fmla="*/ 1683 h 10000"/>
                <a:gd name="connsiteX35" fmla="*/ 9676 w 9676"/>
                <a:gd name="connsiteY35" fmla="*/ 2531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676" h="10000">
                  <a:moveTo>
                    <a:pt x="7085" y="7477"/>
                  </a:moveTo>
                  <a:lnTo>
                    <a:pt x="7085" y="6632"/>
                  </a:lnTo>
                  <a:lnTo>
                    <a:pt x="7085" y="6632"/>
                  </a:lnTo>
                  <a:lnTo>
                    <a:pt x="7085" y="6632"/>
                  </a:lnTo>
                  <a:lnTo>
                    <a:pt x="6437" y="6632"/>
                  </a:lnTo>
                  <a:lnTo>
                    <a:pt x="5789" y="7477"/>
                  </a:lnTo>
                  <a:lnTo>
                    <a:pt x="4818" y="8317"/>
                  </a:lnTo>
                  <a:lnTo>
                    <a:pt x="3846" y="9160"/>
                  </a:lnTo>
                  <a:lnTo>
                    <a:pt x="2915" y="9160"/>
                  </a:lnTo>
                  <a:lnTo>
                    <a:pt x="2591" y="10000"/>
                  </a:lnTo>
                  <a:lnTo>
                    <a:pt x="2268" y="10000"/>
                  </a:lnTo>
                  <a:lnTo>
                    <a:pt x="1944" y="10000"/>
                  </a:lnTo>
                  <a:lnTo>
                    <a:pt x="1620" y="9160"/>
                  </a:lnTo>
                  <a:lnTo>
                    <a:pt x="1296" y="9160"/>
                  </a:lnTo>
                  <a:lnTo>
                    <a:pt x="648" y="7477"/>
                  </a:lnTo>
                  <a:cubicBezTo>
                    <a:pt x="541" y="7195"/>
                    <a:pt x="433" y="6914"/>
                    <a:pt x="325" y="6632"/>
                  </a:cubicBezTo>
                  <a:lnTo>
                    <a:pt x="0" y="5783"/>
                  </a:lnTo>
                  <a:lnTo>
                    <a:pt x="0" y="5783"/>
                  </a:lnTo>
                  <a:lnTo>
                    <a:pt x="325" y="5051"/>
                  </a:lnTo>
                  <a:lnTo>
                    <a:pt x="648" y="5051"/>
                  </a:lnTo>
                  <a:lnTo>
                    <a:pt x="1620" y="5051"/>
                  </a:lnTo>
                  <a:lnTo>
                    <a:pt x="1944" y="5051"/>
                  </a:lnTo>
                  <a:lnTo>
                    <a:pt x="2591" y="5051"/>
                  </a:lnTo>
                  <a:lnTo>
                    <a:pt x="3522" y="5051"/>
                  </a:lnTo>
                  <a:lnTo>
                    <a:pt x="4494" y="4210"/>
                  </a:lnTo>
                  <a:lnTo>
                    <a:pt x="5465" y="3369"/>
                  </a:lnTo>
                  <a:lnTo>
                    <a:pt x="6437" y="3369"/>
                  </a:lnTo>
                  <a:lnTo>
                    <a:pt x="7085" y="2531"/>
                  </a:lnTo>
                  <a:cubicBezTo>
                    <a:pt x="7192" y="2248"/>
                    <a:pt x="7301" y="1966"/>
                    <a:pt x="7408" y="1683"/>
                  </a:cubicBezTo>
                  <a:lnTo>
                    <a:pt x="7732" y="847"/>
                  </a:lnTo>
                  <a:lnTo>
                    <a:pt x="8056" y="0"/>
                  </a:lnTo>
                  <a:lnTo>
                    <a:pt x="8380" y="0"/>
                  </a:lnTo>
                  <a:lnTo>
                    <a:pt x="8380" y="847"/>
                  </a:lnTo>
                  <a:lnTo>
                    <a:pt x="9028" y="1683"/>
                  </a:lnTo>
                  <a:lnTo>
                    <a:pt x="9351" y="1683"/>
                  </a:lnTo>
                  <a:cubicBezTo>
                    <a:pt x="9459" y="1966"/>
                    <a:pt x="9568" y="2248"/>
                    <a:pt x="9676" y="2531"/>
                  </a:cubicBezTo>
                </a:path>
              </a:pathLst>
            </a:custGeom>
            <a:grpFill/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6" name="组合 36"/>
          <p:cNvGrpSpPr>
            <a:grpSpLocks noChangeAspect="1"/>
          </p:cNvGrpSpPr>
          <p:nvPr/>
        </p:nvGrpSpPr>
        <p:grpSpPr>
          <a:xfrm>
            <a:off x="1326009" y="4773229"/>
            <a:ext cx="196162" cy="432000"/>
            <a:chOff x="7850593" y="3726850"/>
            <a:chExt cx="544513" cy="1199159"/>
          </a:xfrm>
          <a:solidFill>
            <a:srgbClr val="C00000"/>
          </a:solidFill>
        </p:grpSpPr>
        <p:sp>
          <p:nvSpPr>
            <p:cNvPr id="33" name="Freeform 52"/>
            <p:cNvSpPr>
              <a:spLocks/>
            </p:cNvSpPr>
            <p:nvPr/>
          </p:nvSpPr>
          <p:spPr bwMode="auto">
            <a:xfrm>
              <a:off x="7850593" y="4433750"/>
              <a:ext cx="544513" cy="492259"/>
            </a:xfrm>
            <a:custGeom>
              <a:avLst/>
              <a:gdLst>
                <a:gd name="connsiteX0" fmla="*/ 700 w 10000"/>
                <a:gd name="connsiteY0" fmla="*/ 4524 h 10000"/>
                <a:gd name="connsiteX1" fmla="*/ 1166 w 10000"/>
                <a:gd name="connsiteY1" fmla="*/ 3690 h 10000"/>
                <a:gd name="connsiteX2" fmla="*/ 1399 w 10000"/>
                <a:gd name="connsiteY2" fmla="*/ 2950 h 10000"/>
                <a:gd name="connsiteX3" fmla="*/ 1633 w 10000"/>
                <a:gd name="connsiteY3" fmla="*/ 2315 h 10000"/>
                <a:gd name="connsiteX4" fmla="*/ 1866 w 10000"/>
                <a:gd name="connsiteY4" fmla="*/ 1680 h 10000"/>
                <a:gd name="connsiteX5" fmla="*/ 1866 w 10000"/>
                <a:gd name="connsiteY5" fmla="*/ 1362 h 10000"/>
                <a:gd name="connsiteX6" fmla="*/ 2099 w 10000"/>
                <a:gd name="connsiteY6" fmla="*/ 1164 h 10000"/>
                <a:gd name="connsiteX7" fmla="*/ 2099 w 10000"/>
                <a:gd name="connsiteY7" fmla="*/ 952 h 10000"/>
                <a:gd name="connsiteX8" fmla="*/ 2099 w 10000"/>
                <a:gd name="connsiteY8" fmla="*/ 741 h 10000"/>
                <a:gd name="connsiteX9" fmla="*/ 2099 w 10000"/>
                <a:gd name="connsiteY9" fmla="*/ 635 h 10000"/>
                <a:gd name="connsiteX10" fmla="*/ 2099 w 10000"/>
                <a:gd name="connsiteY10" fmla="*/ 423 h 10000"/>
                <a:gd name="connsiteX11" fmla="*/ 1866 w 10000"/>
                <a:gd name="connsiteY11" fmla="*/ 423 h 10000"/>
                <a:gd name="connsiteX12" fmla="*/ 1866 w 10000"/>
                <a:gd name="connsiteY12" fmla="*/ 317 h 10000"/>
                <a:gd name="connsiteX13" fmla="*/ 1633 w 10000"/>
                <a:gd name="connsiteY13" fmla="*/ 212 h 10000"/>
                <a:gd name="connsiteX14" fmla="*/ 1633 w 10000"/>
                <a:gd name="connsiteY14" fmla="*/ 212 h 10000"/>
                <a:gd name="connsiteX15" fmla="*/ 1633 w 10000"/>
                <a:gd name="connsiteY15" fmla="*/ 106 h 10000"/>
                <a:gd name="connsiteX16" fmla="*/ 1633 w 10000"/>
                <a:gd name="connsiteY16" fmla="*/ 0 h 10000"/>
                <a:gd name="connsiteX17" fmla="*/ 1633 w 10000"/>
                <a:gd name="connsiteY17" fmla="*/ 0 h 10000"/>
                <a:gd name="connsiteX18" fmla="*/ 2332 w 10000"/>
                <a:gd name="connsiteY18" fmla="*/ 0 h 10000"/>
                <a:gd name="connsiteX19" fmla="*/ 2799 w 10000"/>
                <a:gd name="connsiteY19" fmla="*/ 106 h 10000"/>
                <a:gd name="connsiteX20" fmla="*/ 3265 w 10000"/>
                <a:gd name="connsiteY20" fmla="*/ 212 h 10000"/>
                <a:gd name="connsiteX21" fmla="*/ 3732 w 10000"/>
                <a:gd name="connsiteY21" fmla="*/ 317 h 10000"/>
                <a:gd name="connsiteX22" fmla="*/ 3965 w 10000"/>
                <a:gd name="connsiteY22" fmla="*/ 423 h 10000"/>
                <a:gd name="connsiteX23" fmla="*/ 3965 w 10000"/>
                <a:gd name="connsiteY23" fmla="*/ 529 h 10000"/>
                <a:gd name="connsiteX24" fmla="*/ 3965 w 10000"/>
                <a:gd name="connsiteY24" fmla="*/ 741 h 10000"/>
                <a:gd name="connsiteX25" fmla="*/ 3732 w 10000"/>
                <a:gd name="connsiteY25" fmla="*/ 1058 h 10000"/>
                <a:gd name="connsiteX26" fmla="*/ 3732 w 10000"/>
                <a:gd name="connsiteY26" fmla="*/ 1058 h 10000"/>
                <a:gd name="connsiteX27" fmla="*/ 3732 w 10000"/>
                <a:gd name="connsiteY27" fmla="*/ 1164 h 10000"/>
                <a:gd name="connsiteX28" fmla="*/ 3499 w 10000"/>
                <a:gd name="connsiteY28" fmla="*/ 1362 h 10000"/>
                <a:gd name="connsiteX29" fmla="*/ 3499 w 10000"/>
                <a:gd name="connsiteY29" fmla="*/ 1468 h 10000"/>
                <a:gd name="connsiteX30" fmla="*/ 3499 w 10000"/>
                <a:gd name="connsiteY30" fmla="*/ 1680 h 10000"/>
                <a:gd name="connsiteX31" fmla="*/ 3265 w 10000"/>
                <a:gd name="connsiteY31" fmla="*/ 1892 h 10000"/>
                <a:gd name="connsiteX32" fmla="*/ 3265 w 10000"/>
                <a:gd name="connsiteY32" fmla="*/ 2103 h 10000"/>
                <a:gd name="connsiteX33" fmla="*/ 3032 w 10000"/>
                <a:gd name="connsiteY33" fmla="*/ 2421 h 10000"/>
                <a:gd name="connsiteX34" fmla="*/ 2566 w 10000"/>
                <a:gd name="connsiteY34" fmla="*/ 3690 h 10000"/>
                <a:gd name="connsiteX35" fmla="*/ 1633 w 10000"/>
                <a:gd name="connsiteY35" fmla="*/ 4735 h 10000"/>
                <a:gd name="connsiteX36" fmla="*/ 1633 w 10000"/>
                <a:gd name="connsiteY36" fmla="*/ 5053 h 10000"/>
                <a:gd name="connsiteX37" fmla="*/ 1399 w 10000"/>
                <a:gd name="connsiteY37" fmla="*/ 5265 h 10000"/>
                <a:gd name="connsiteX38" fmla="*/ 1166 w 10000"/>
                <a:gd name="connsiteY38" fmla="*/ 5476 h 10000"/>
                <a:gd name="connsiteX39" fmla="*/ 1166 w 10000"/>
                <a:gd name="connsiteY39" fmla="*/ 5688 h 10000"/>
                <a:gd name="connsiteX40" fmla="*/ 933 w 10000"/>
                <a:gd name="connsiteY40" fmla="*/ 5794 h 10000"/>
                <a:gd name="connsiteX41" fmla="*/ 933 w 10000"/>
                <a:gd name="connsiteY41" fmla="*/ 5899 h 10000"/>
                <a:gd name="connsiteX42" fmla="*/ 933 w 10000"/>
                <a:gd name="connsiteY42" fmla="*/ 6005 h 10000"/>
                <a:gd name="connsiteX43" fmla="*/ 933 w 10000"/>
                <a:gd name="connsiteY43" fmla="*/ 6005 h 10000"/>
                <a:gd name="connsiteX44" fmla="*/ 933 w 10000"/>
                <a:gd name="connsiteY44" fmla="*/ 6111 h 10000"/>
                <a:gd name="connsiteX45" fmla="*/ 1166 w 10000"/>
                <a:gd name="connsiteY45" fmla="*/ 6217 h 10000"/>
                <a:gd name="connsiteX46" fmla="*/ 1633 w 10000"/>
                <a:gd name="connsiteY46" fmla="*/ 6310 h 10000"/>
                <a:gd name="connsiteX47" fmla="*/ 1866 w 10000"/>
                <a:gd name="connsiteY47" fmla="*/ 6415 h 10000"/>
                <a:gd name="connsiteX48" fmla="*/ 2566 w 10000"/>
                <a:gd name="connsiteY48" fmla="*/ 6521 h 10000"/>
                <a:gd name="connsiteX49" fmla="*/ 3265 w 10000"/>
                <a:gd name="connsiteY49" fmla="*/ 6733 h 10000"/>
                <a:gd name="connsiteX50" fmla="*/ 3965 w 10000"/>
                <a:gd name="connsiteY50" fmla="*/ 6944 h 10000"/>
                <a:gd name="connsiteX51" fmla="*/ 4898 w 10000"/>
                <a:gd name="connsiteY51" fmla="*/ 7262 h 10000"/>
                <a:gd name="connsiteX52" fmla="*/ 5831 w 10000"/>
                <a:gd name="connsiteY52" fmla="*/ 7474 h 10000"/>
                <a:gd name="connsiteX53" fmla="*/ 6764 w 10000"/>
                <a:gd name="connsiteY53" fmla="*/ 7685 h 10000"/>
                <a:gd name="connsiteX54" fmla="*/ 7464 w 10000"/>
                <a:gd name="connsiteY54" fmla="*/ 7897 h 10000"/>
                <a:gd name="connsiteX55" fmla="*/ 8163 w 10000"/>
                <a:gd name="connsiteY55" fmla="*/ 8108 h 10000"/>
                <a:gd name="connsiteX56" fmla="*/ 8630 w 10000"/>
                <a:gd name="connsiteY56" fmla="*/ 8320 h 10000"/>
                <a:gd name="connsiteX57" fmla="*/ 9096 w 10000"/>
                <a:gd name="connsiteY57" fmla="*/ 8426 h 10000"/>
                <a:gd name="connsiteX58" fmla="*/ 9329 w 10000"/>
                <a:gd name="connsiteY58" fmla="*/ 8638 h 10000"/>
                <a:gd name="connsiteX59" fmla="*/ 9534 w 10000"/>
                <a:gd name="connsiteY59" fmla="*/ 8743 h 10000"/>
                <a:gd name="connsiteX60" fmla="*/ 9767 w 10000"/>
                <a:gd name="connsiteY60" fmla="*/ 8942 h 10000"/>
                <a:gd name="connsiteX61" fmla="*/ 10000 w 10000"/>
                <a:gd name="connsiteY61" fmla="*/ 9153 h 10000"/>
                <a:gd name="connsiteX62" fmla="*/ 10000 w 10000"/>
                <a:gd name="connsiteY62" fmla="*/ 9365 h 10000"/>
                <a:gd name="connsiteX63" fmla="*/ 10000 w 10000"/>
                <a:gd name="connsiteY63" fmla="*/ 9577 h 10000"/>
                <a:gd name="connsiteX64" fmla="*/ 9767 w 10000"/>
                <a:gd name="connsiteY64" fmla="*/ 9788 h 10000"/>
                <a:gd name="connsiteX65" fmla="*/ 9767 w 10000"/>
                <a:gd name="connsiteY65" fmla="*/ 9894 h 10000"/>
                <a:gd name="connsiteX66" fmla="*/ 9767 w 10000"/>
                <a:gd name="connsiteY66" fmla="*/ 10000 h 10000"/>
                <a:gd name="connsiteX67" fmla="*/ 9767 w 10000"/>
                <a:gd name="connsiteY67" fmla="*/ 10000 h 10000"/>
                <a:gd name="connsiteX68" fmla="*/ 9534 w 10000"/>
                <a:gd name="connsiteY68" fmla="*/ 10000 h 10000"/>
                <a:gd name="connsiteX69" fmla="*/ 9534 w 10000"/>
                <a:gd name="connsiteY69" fmla="*/ 9894 h 10000"/>
                <a:gd name="connsiteX70" fmla="*/ 9329 w 10000"/>
                <a:gd name="connsiteY70" fmla="*/ 9894 h 10000"/>
                <a:gd name="connsiteX71" fmla="*/ 9096 w 10000"/>
                <a:gd name="connsiteY71" fmla="*/ 9788 h 10000"/>
                <a:gd name="connsiteX72" fmla="*/ 8630 w 10000"/>
                <a:gd name="connsiteY72" fmla="*/ 9577 h 10000"/>
                <a:gd name="connsiteX73" fmla="*/ 8397 w 10000"/>
                <a:gd name="connsiteY73" fmla="*/ 9471 h 10000"/>
                <a:gd name="connsiteX74" fmla="*/ 7930 w 10000"/>
                <a:gd name="connsiteY74" fmla="*/ 9259 h 10000"/>
                <a:gd name="connsiteX75" fmla="*/ 7464 w 10000"/>
                <a:gd name="connsiteY75" fmla="*/ 9048 h 10000"/>
                <a:gd name="connsiteX76" fmla="*/ 6297 w 10000"/>
                <a:gd name="connsiteY76" fmla="*/ 8532 h 10000"/>
                <a:gd name="connsiteX77" fmla="*/ 5131 w 10000"/>
                <a:gd name="connsiteY77" fmla="*/ 8108 h 10000"/>
                <a:gd name="connsiteX78" fmla="*/ 3965 w 10000"/>
                <a:gd name="connsiteY78" fmla="*/ 7685 h 10000"/>
                <a:gd name="connsiteX79" fmla="*/ 2799 w 10000"/>
                <a:gd name="connsiteY79" fmla="*/ 7262 h 10000"/>
                <a:gd name="connsiteX80" fmla="*/ 2099 w 10000"/>
                <a:gd name="connsiteY80" fmla="*/ 7050 h 10000"/>
                <a:gd name="connsiteX81" fmla="*/ 1633 w 10000"/>
                <a:gd name="connsiteY81" fmla="*/ 6839 h 10000"/>
                <a:gd name="connsiteX82" fmla="*/ 1166 w 10000"/>
                <a:gd name="connsiteY82" fmla="*/ 6733 h 10000"/>
                <a:gd name="connsiteX83" fmla="*/ 700 w 10000"/>
                <a:gd name="connsiteY83" fmla="*/ 6521 h 10000"/>
                <a:gd name="connsiteX84" fmla="*/ 466 w 10000"/>
                <a:gd name="connsiteY84" fmla="*/ 6415 h 10000"/>
                <a:gd name="connsiteX85" fmla="*/ 233 w 10000"/>
                <a:gd name="connsiteY85" fmla="*/ 6310 h 10000"/>
                <a:gd name="connsiteX86" fmla="*/ 0 w 10000"/>
                <a:gd name="connsiteY86" fmla="*/ 6310 h 10000"/>
                <a:gd name="connsiteX87" fmla="*/ 0 w 10000"/>
                <a:gd name="connsiteY87" fmla="*/ 6217 h 10000"/>
                <a:gd name="connsiteX88" fmla="*/ 0 w 10000"/>
                <a:gd name="connsiteY88" fmla="*/ 6217 h 10000"/>
                <a:gd name="connsiteX89" fmla="*/ 0 w 10000"/>
                <a:gd name="connsiteY89" fmla="*/ 6111 h 10000"/>
                <a:gd name="connsiteX90" fmla="*/ 0 w 10000"/>
                <a:gd name="connsiteY90" fmla="*/ 6005 h 10000"/>
                <a:gd name="connsiteX91" fmla="*/ 0 w 10000"/>
                <a:gd name="connsiteY91" fmla="*/ 5794 h 10000"/>
                <a:gd name="connsiteX92" fmla="*/ 233 w 10000"/>
                <a:gd name="connsiteY92" fmla="*/ 5476 h 10000"/>
                <a:gd name="connsiteX93" fmla="*/ 233 w 10000"/>
                <a:gd name="connsiteY93" fmla="*/ 5265 h 10000"/>
                <a:gd name="connsiteX94" fmla="*/ 466 w 10000"/>
                <a:gd name="connsiteY94" fmla="*/ 4841 h 10000"/>
                <a:gd name="connsiteX95" fmla="*/ 700 w 10000"/>
                <a:gd name="connsiteY95" fmla="*/ 4524 h 10000"/>
                <a:gd name="connsiteX96" fmla="*/ 700 w 10000"/>
                <a:gd name="connsiteY96" fmla="*/ 4524 h 10000"/>
                <a:gd name="connsiteX0" fmla="*/ 700 w 10000"/>
                <a:gd name="connsiteY0" fmla="*/ 4524 h 10000"/>
                <a:gd name="connsiteX1" fmla="*/ 1166 w 10000"/>
                <a:gd name="connsiteY1" fmla="*/ 3690 h 10000"/>
                <a:gd name="connsiteX2" fmla="*/ 1399 w 10000"/>
                <a:gd name="connsiteY2" fmla="*/ 2950 h 10000"/>
                <a:gd name="connsiteX3" fmla="*/ 1633 w 10000"/>
                <a:gd name="connsiteY3" fmla="*/ 2315 h 10000"/>
                <a:gd name="connsiteX4" fmla="*/ 1866 w 10000"/>
                <a:gd name="connsiteY4" fmla="*/ 1680 h 10000"/>
                <a:gd name="connsiteX5" fmla="*/ 1866 w 10000"/>
                <a:gd name="connsiteY5" fmla="*/ 1362 h 10000"/>
                <a:gd name="connsiteX6" fmla="*/ 2099 w 10000"/>
                <a:gd name="connsiteY6" fmla="*/ 1164 h 10000"/>
                <a:gd name="connsiteX7" fmla="*/ 2099 w 10000"/>
                <a:gd name="connsiteY7" fmla="*/ 952 h 10000"/>
                <a:gd name="connsiteX8" fmla="*/ 2099 w 10000"/>
                <a:gd name="connsiteY8" fmla="*/ 741 h 10000"/>
                <a:gd name="connsiteX9" fmla="*/ 2099 w 10000"/>
                <a:gd name="connsiteY9" fmla="*/ 635 h 10000"/>
                <a:gd name="connsiteX10" fmla="*/ 2099 w 10000"/>
                <a:gd name="connsiteY10" fmla="*/ 423 h 10000"/>
                <a:gd name="connsiteX11" fmla="*/ 1866 w 10000"/>
                <a:gd name="connsiteY11" fmla="*/ 423 h 10000"/>
                <a:gd name="connsiteX12" fmla="*/ 1866 w 10000"/>
                <a:gd name="connsiteY12" fmla="*/ 317 h 10000"/>
                <a:gd name="connsiteX13" fmla="*/ 1633 w 10000"/>
                <a:gd name="connsiteY13" fmla="*/ 212 h 10000"/>
                <a:gd name="connsiteX14" fmla="*/ 1633 w 10000"/>
                <a:gd name="connsiteY14" fmla="*/ 212 h 10000"/>
                <a:gd name="connsiteX15" fmla="*/ 1633 w 10000"/>
                <a:gd name="connsiteY15" fmla="*/ 0 h 10000"/>
                <a:gd name="connsiteX16" fmla="*/ 1633 w 10000"/>
                <a:gd name="connsiteY16" fmla="*/ 0 h 10000"/>
                <a:gd name="connsiteX17" fmla="*/ 2332 w 10000"/>
                <a:gd name="connsiteY17" fmla="*/ 0 h 10000"/>
                <a:gd name="connsiteX18" fmla="*/ 2799 w 10000"/>
                <a:gd name="connsiteY18" fmla="*/ 106 h 10000"/>
                <a:gd name="connsiteX19" fmla="*/ 3265 w 10000"/>
                <a:gd name="connsiteY19" fmla="*/ 212 h 10000"/>
                <a:gd name="connsiteX20" fmla="*/ 3732 w 10000"/>
                <a:gd name="connsiteY20" fmla="*/ 317 h 10000"/>
                <a:gd name="connsiteX21" fmla="*/ 3965 w 10000"/>
                <a:gd name="connsiteY21" fmla="*/ 423 h 10000"/>
                <a:gd name="connsiteX22" fmla="*/ 3965 w 10000"/>
                <a:gd name="connsiteY22" fmla="*/ 529 h 10000"/>
                <a:gd name="connsiteX23" fmla="*/ 3965 w 10000"/>
                <a:gd name="connsiteY23" fmla="*/ 741 h 10000"/>
                <a:gd name="connsiteX24" fmla="*/ 3732 w 10000"/>
                <a:gd name="connsiteY24" fmla="*/ 1058 h 10000"/>
                <a:gd name="connsiteX25" fmla="*/ 3732 w 10000"/>
                <a:gd name="connsiteY25" fmla="*/ 1058 h 10000"/>
                <a:gd name="connsiteX26" fmla="*/ 3732 w 10000"/>
                <a:gd name="connsiteY26" fmla="*/ 1164 h 10000"/>
                <a:gd name="connsiteX27" fmla="*/ 3499 w 10000"/>
                <a:gd name="connsiteY27" fmla="*/ 1362 h 10000"/>
                <a:gd name="connsiteX28" fmla="*/ 3499 w 10000"/>
                <a:gd name="connsiteY28" fmla="*/ 1468 h 10000"/>
                <a:gd name="connsiteX29" fmla="*/ 3499 w 10000"/>
                <a:gd name="connsiteY29" fmla="*/ 1680 h 10000"/>
                <a:gd name="connsiteX30" fmla="*/ 3265 w 10000"/>
                <a:gd name="connsiteY30" fmla="*/ 1892 h 10000"/>
                <a:gd name="connsiteX31" fmla="*/ 3265 w 10000"/>
                <a:gd name="connsiteY31" fmla="*/ 2103 h 10000"/>
                <a:gd name="connsiteX32" fmla="*/ 3032 w 10000"/>
                <a:gd name="connsiteY32" fmla="*/ 2421 h 10000"/>
                <a:gd name="connsiteX33" fmla="*/ 2566 w 10000"/>
                <a:gd name="connsiteY33" fmla="*/ 3690 h 10000"/>
                <a:gd name="connsiteX34" fmla="*/ 1633 w 10000"/>
                <a:gd name="connsiteY34" fmla="*/ 4735 h 10000"/>
                <a:gd name="connsiteX35" fmla="*/ 1633 w 10000"/>
                <a:gd name="connsiteY35" fmla="*/ 5053 h 10000"/>
                <a:gd name="connsiteX36" fmla="*/ 1399 w 10000"/>
                <a:gd name="connsiteY36" fmla="*/ 5265 h 10000"/>
                <a:gd name="connsiteX37" fmla="*/ 1166 w 10000"/>
                <a:gd name="connsiteY37" fmla="*/ 5476 h 10000"/>
                <a:gd name="connsiteX38" fmla="*/ 1166 w 10000"/>
                <a:gd name="connsiteY38" fmla="*/ 5688 h 10000"/>
                <a:gd name="connsiteX39" fmla="*/ 933 w 10000"/>
                <a:gd name="connsiteY39" fmla="*/ 5794 h 10000"/>
                <a:gd name="connsiteX40" fmla="*/ 933 w 10000"/>
                <a:gd name="connsiteY40" fmla="*/ 5899 h 10000"/>
                <a:gd name="connsiteX41" fmla="*/ 933 w 10000"/>
                <a:gd name="connsiteY41" fmla="*/ 6005 h 10000"/>
                <a:gd name="connsiteX42" fmla="*/ 933 w 10000"/>
                <a:gd name="connsiteY42" fmla="*/ 6005 h 10000"/>
                <a:gd name="connsiteX43" fmla="*/ 933 w 10000"/>
                <a:gd name="connsiteY43" fmla="*/ 6111 h 10000"/>
                <a:gd name="connsiteX44" fmla="*/ 1166 w 10000"/>
                <a:gd name="connsiteY44" fmla="*/ 6217 h 10000"/>
                <a:gd name="connsiteX45" fmla="*/ 1633 w 10000"/>
                <a:gd name="connsiteY45" fmla="*/ 6310 h 10000"/>
                <a:gd name="connsiteX46" fmla="*/ 1866 w 10000"/>
                <a:gd name="connsiteY46" fmla="*/ 6415 h 10000"/>
                <a:gd name="connsiteX47" fmla="*/ 2566 w 10000"/>
                <a:gd name="connsiteY47" fmla="*/ 6521 h 10000"/>
                <a:gd name="connsiteX48" fmla="*/ 3265 w 10000"/>
                <a:gd name="connsiteY48" fmla="*/ 6733 h 10000"/>
                <a:gd name="connsiteX49" fmla="*/ 3965 w 10000"/>
                <a:gd name="connsiteY49" fmla="*/ 6944 h 10000"/>
                <a:gd name="connsiteX50" fmla="*/ 4898 w 10000"/>
                <a:gd name="connsiteY50" fmla="*/ 7262 h 10000"/>
                <a:gd name="connsiteX51" fmla="*/ 5831 w 10000"/>
                <a:gd name="connsiteY51" fmla="*/ 7474 h 10000"/>
                <a:gd name="connsiteX52" fmla="*/ 6764 w 10000"/>
                <a:gd name="connsiteY52" fmla="*/ 7685 h 10000"/>
                <a:gd name="connsiteX53" fmla="*/ 7464 w 10000"/>
                <a:gd name="connsiteY53" fmla="*/ 7897 h 10000"/>
                <a:gd name="connsiteX54" fmla="*/ 8163 w 10000"/>
                <a:gd name="connsiteY54" fmla="*/ 8108 h 10000"/>
                <a:gd name="connsiteX55" fmla="*/ 8630 w 10000"/>
                <a:gd name="connsiteY55" fmla="*/ 8320 h 10000"/>
                <a:gd name="connsiteX56" fmla="*/ 9096 w 10000"/>
                <a:gd name="connsiteY56" fmla="*/ 8426 h 10000"/>
                <a:gd name="connsiteX57" fmla="*/ 9329 w 10000"/>
                <a:gd name="connsiteY57" fmla="*/ 8638 h 10000"/>
                <a:gd name="connsiteX58" fmla="*/ 9534 w 10000"/>
                <a:gd name="connsiteY58" fmla="*/ 8743 h 10000"/>
                <a:gd name="connsiteX59" fmla="*/ 9767 w 10000"/>
                <a:gd name="connsiteY59" fmla="*/ 8942 h 10000"/>
                <a:gd name="connsiteX60" fmla="*/ 10000 w 10000"/>
                <a:gd name="connsiteY60" fmla="*/ 9153 h 10000"/>
                <a:gd name="connsiteX61" fmla="*/ 10000 w 10000"/>
                <a:gd name="connsiteY61" fmla="*/ 9365 h 10000"/>
                <a:gd name="connsiteX62" fmla="*/ 10000 w 10000"/>
                <a:gd name="connsiteY62" fmla="*/ 9577 h 10000"/>
                <a:gd name="connsiteX63" fmla="*/ 9767 w 10000"/>
                <a:gd name="connsiteY63" fmla="*/ 9788 h 10000"/>
                <a:gd name="connsiteX64" fmla="*/ 9767 w 10000"/>
                <a:gd name="connsiteY64" fmla="*/ 9894 h 10000"/>
                <a:gd name="connsiteX65" fmla="*/ 9767 w 10000"/>
                <a:gd name="connsiteY65" fmla="*/ 10000 h 10000"/>
                <a:gd name="connsiteX66" fmla="*/ 9767 w 10000"/>
                <a:gd name="connsiteY66" fmla="*/ 10000 h 10000"/>
                <a:gd name="connsiteX67" fmla="*/ 9534 w 10000"/>
                <a:gd name="connsiteY67" fmla="*/ 10000 h 10000"/>
                <a:gd name="connsiteX68" fmla="*/ 9534 w 10000"/>
                <a:gd name="connsiteY68" fmla="*/ 9894 h 10000"/>
                <a:gd name="connsiteX69" fmla="*/ 9329 w 10000"/>
                <a:gd name="connsiteY69" fmla="*/ 9894 h 10000"/>
                <a:gd name="connsiteX70" fmla="*/ 9096 w 10000"/>
                <a:gd name="connsiteY70" fmla="*/ 9788 h 10000"/>
                <a:gd name="connsiteX71" fmla="*/ 8630 w 10000"/>
                <a:gd name="connsiteY71" fmla="*/ 9577 h 10000"/>
                <a:gd name="connsiteX72" fmla="*/ 8397 w 10000"/>
                <a:gd name="connsiteY72" fmla="*/ 9471 h 10000"/>
                <a:gd name="connsiteX73" fmla="*/ 7930 w 10000"/>
                <a:gd name="connsiteY73" fmla="*/ 9259 h 10000"/>
                <a:gd name="connsiteX74" fmla="*/ 7464 w 10000"/>
                <a:gd name="connsiteY74" fmla="*/ 9048 h 10000"/>
                <a:gd name="connsiteX75" fmla="*/ 6297 w 10000"/>
                <a:gd name="connsiteY75" fmla="*/ 8532 h 10000"/>
                <a:gd name="connsiteX76" fmla="*/ 5131 w 10000"/>
                <a:gd name="connsiteY76" fmla="*/ 8108 h 10000"/>
                <a:gd name="connsiteX77" fmla="*/ 3965 w 10000"/>
                <a:gd name="connsiteY77" fmla="*/ 7685 h 10000"/>
                <a:gd name="connsiteX78" fmla="*/ 2799 w 10000"/>
                <a:gd name="connsiteY78" fmla="*/ 7262 h 10000"/>
                <a:gd name="connsiteX79" fmla="*/ 2099 w 10000"/>
                <a:gd name="connsiteY79" fmla="*/ 7050 h 10000"/>
                <a:gd name="connsiteX80" fmla="*/ 1633 w 10000"/>
                <a:gd name="connsiteY80" fmla="*/ 6839 h 10000"/>
                <a:gd name="connsiteX81" fmla="*/ 1166 w 10000"/>
                <a:gd name="connsiteY81" fmla="*/ 6733 h 10000"/>
                <a:gd name="connsiteX82" fmla="*/ 700 w 10000"/>
                <a:gd name="connsiteY82" fmla="*/ 6521 h 10000"/>
                <a:gd name="connsiteX83" fmla="*/ 466 w 10000"/>
                <a:gd name="connsiteY83" fmla="*/ 6415 h 10000"/>
                <a:gd name="connsiteX84" fmla="*/ 233 w 10000"/>
                <a:gd name="connsiteY84" fmla="*/ 6310 h 10000"/>
                <a:gd name="connsiteX85" fmla="*/ 0 w 10000"/>
                <a:gd name="connsiteY85" fmla="*/ 6310 h 10000"/>
                <a:gd name="connsiteX86" fmla="*/ 0 w 10000"/>
                <a:gd name="connsiteY86" fmla="*/ 6217 h 10000"/>
                <a:gd name="connsiteX87" fmla="*/ 0 w 10000"/>
                <a:gd name="connsiteY87" fmla="*/ 6217 h 10000"/>
                <a:gd name="connsiteX88" fmla="*/ 0 w 10000"/>
                <a:gd name="connsiteY88" fmla="*/ 6111 h 10000"/>
                <a:gd name="connsiteX89" fmla="*/ 0 w 10000"/>
                <a:gd name="connsiteY89" fmla="*/ 6005 h 10000"/>
                <a:gd name="connsiteX90" fmla="*/ 0 w 10000"/>
                <a:gd name="connsiteY90" fmla="*/ 5794 h 10000"/>
                <a:gd name="connsiteX91" fmla="*/ 233 w 10000"/>
                <a:gd name="connsiteY91" fmla="*/ 5476 h 10000"/>
                <a:gd name="connsiteX92" fmla="*/ 233 w 10000"/>
                <a:gd name="connsiteY92" fmla="*/ 5265 h 10000"/>
                <a:gd name="connsiteX93" fmla="*/ 466 w 10000"/>
                <a:gd name="connsiteY93" fmla="*/ 4841 h 10000"/>
                <a:gd name="connsiteX94" fmla="*/ 700 w 10000"/>
                <a:gd name="connsiteY94" fmla="*/ 4524 h 10000"/>
                <a:gd name="connsiteX95" fmla="*/ 700 w 10000"/>
                <a:gd name="connsiteY95" fmla="*/ 4524 h 10000"/>
                <a:gd name="connsiteX0" fmla="*/ 700 w 10000"/>
                <a:gd name="connsiteY0" fmla="*/ 4524 h 10000"/>
                <a:gd name="connsiteX1" fmla="*/ 1166 w 10000"/>
                <a:gd name="connsiteY1" fmla="*/ 3690 h 10000"/>
                <a:gd name="connsiteX2" fmla="*/ 1399 w 10000"/>
                <a:gd name="connsiteY2" fmla="*/ 2950 h 10000"/>
                <a:gd name="connsiteX3" fmla="*/ 1633 w 10000"/>
                <a:gd name="connsiteY3" fmla="*/ 2315 h 10000"/>
                <a:gd name="connsiteX4" fmla="*/ 1866 w 10000"/>
                <a:gd name="connsiteY4" fmla="*/ 1680 h 10000"/>
                <a:gd name="connsiteX5" fmla="*/ 1866 w 10000"/>
                <a:gd name="connsiteY5" fmla="*/ 1362 h 10000"/>
                <a:gd name="connsiteX6" fmla="*/ 2099 w 10000"/>
                <a:gd name="connsiteY6" fmla="*/ 1164 h 10000"/>
                <a:gd name="connsiteX7" fmla="*/ 2099 w 10000"/>
                <a:gd name="connsiteY7" fmla="*/ 952 h 10000"/>
                <a:gd name="connsiteX8" fmla="*/ 2099 w 10000"/>
                <a:gd name="connsiteY8" fmla="*/ 741 h 10000"/>
                <a:gd name="connsiteX9" fmla="*/ 2099 w 10000"/>
                <a:gd name="connsiteY9" fmla="*/ 635 h 10000"/>
                <a:gd name="connsiteX10" fmla="*/ 2099 w 10000"/>
                <a:gd name="connsiteY10" fmla="*/ 423 h 10000"/>
                <a:gd name="connsiteX11" fmla="*/ 1866 w 10000"/>
                <a:gd name="connsiteY11" fmla="*/ 423 h 10000"/>
                <a:gd name="connsiteX12" fmla="*/ 1866 w 10000"/>
                <a:gd name="connsiteY12" fmla="*/ 317 h 10000"/>
                <a:gd name="connsiteX13" fmla="*/ 1633 w 10000"/>
                <a:gd name="connsiteY13" fmla="*/ 212 h 10000"/>
                <a:gd name="connsiteX14" fmla="*/ 1633 w 10000"/>
                <a:gd name="connsiteY14" fmla="*/ 212 h 10000"/>
                <a:gd name="connsiteX15" fmla="*/ 1633 w 10000"/>
                <a:gd name="connsiteY15" fmla="*/ 0 h 10000"/>
                <a:gd name="connsiteX16" fmla="*/ 2332 w 10000"/>
                <a:gd name="connsiteY16" fmla="*/ 0 h 10000"/>
                <a:gd name="connsiteX17" fmla="*/ 2799 w 10000"/>
                <a:gd name="connsiteY17" fmla="*/ 106 h 10000"/>
                <a:gd name="connsiteX18" fmla="*/ 3265 w 10000"/>
                <a:gd name="connsiteY18" fmla="*/ 212 h 10000"/>
                <a:gd name="connsiteX19" fmla="*/ 3732 w 10000"/>
                <a:gd name="connsiteY19" fmla="*/ 317 h 10000"/>
                <a:gd name="connsiteX20" fmla="*/ 3965 w 10000"/>
                <a:gd name="connsiteY20" fmla="*/ 423 h 10000"/>
                <a:gd name="connsiteX21" fmla="*/ 3965 w 10000"/>
                <a:gd name="connsiteY21" fmla="*/ 529 h 10000"/>
                <a:gd name="connsiteX22" fmla="*/ 3965 w 10000"/>
                <a:gd name="connsiteY22" fmla="*/ 741 h 10000"/>
                <a:gd name="connsiteX23" fmla="*/ 3732 w 10000"/>
                <a:gd name="connsiteY23" fmla="*/ 1058 h 10000"/>
                <a:gd name="connsiteX24" fmla="*/ 3732 w 10000"/>
                <a:gd name="connsiteY24" fmla="*/ 1058 h 10000"/>
                <a:gd name="connsiteX25" fmla="*/ 3732 w 10000"/>
                <a:gd name="connsiteY25" fmla="*/ 1164 h 10000"/>
                <a:gd name="connsiteX26" fmla="*/ 3499 w 10000"/>
                <a:gd name="connsiteY26" fmla="*/ 1362 h 10000"/>
                <a:gd name="connsiteX27" fmla="*/ 3499 w 10000"/>
                <a:gd name="connsiteY27" fmla="*/ 1468 h 10000"/>
                <a:gd name="connsiteX28" fmla="*/ 3499 w 10000"/>
                <a:gd name="connsiteY28" fmla="*/ 1680 h 10000"/>
                <a:gd name="connsiteX29" fmla="*/ 3265 w 10000"/>
                <a:gd name="connsiteY29" fmla="*/ 1892 h 10000"/>
                <a:gd name="connsiteX30" fmla="*/ 3265 w 10000"/>
                <a:gd name="connsiteY30" fmla="*/ 2103 h 10000"/>
                <a:gd name="connsiteX31" fmla="*/ 3032 w 10000"/>
                <a:gd name="connsiteY31" fmla="*/ 2421 h 10000"/>
                <a:gd name="connsiteX32" fmla="*/ 2566 w 10000"/>
                <a:gd name="connsiteY32" fmla="*/ 3690 h 10000"/>
                <a:gd name="connsiteX33" fmla="*/ 1633 w 10000"/>
                <a:gd name="connsiteY33" fmla="*/ 4735 h 10000"/>
                <a:gd name="connsiteX34" fmla="*/ 1633 w 10000"/>
                <a:gd name="connsiteY34" fmla="*/ 5053 h 10000"/>
                <a:gd name="connsiteX35" fmla="*/ 1399 w 10000"/>
                <a:gd name="connsiteY35" fmla="*/ 5265 h 10000"/>
                <a:gd name="connsiteX36" fmla="*/ 1166 w 10000"/>
                <a:gd name="connsiteY36" fmla="*/ 5476 h 10000"/>
                <a:gd name="connsiteX37" fmla="*/ 1166 w 10000"/>
                <a:gd name="connsiteY37" fmla="*/ 5688 h 10000"/>
                <a:gd name="connsiteX38" fmla="*/ 933 w 10000"/>
                <a:gd name="connsiteY38" fmla="*/ 5794 h 10000"/>
                <a:gd name="connsiteX39" fmla="*/ 933 w 10000"/>
                <a:gd name="connsiteY39" fmla="*/ 5899 h 10000"/>
                <a:gd name="connsiteX40" fmla="*/ 933 w 10000"/>
                <a:gd name="connsiteY40" fmla="*/ 6005 h 10000"/>
                <a:gd name="connsiteX41" fmla="*/ 933 w 10000"/>
                <a:gd name="connsiteY41" fmla="*/ 6005 h 10000"/>
                <a:gd name="connsiteX42" fmla="*/ 933 w 10000"/>
                <a:gd name="connsiteY42" fmla="*/ 6111 h 10000"/>
                <a:gd name="connsiteX43" fmla="*/ 1166 w 10000"/>
                <a:gd name="connsiteY43" fmla="*/ 6217 h 10000"/>
                <a:gd name="connsiteX44" fmla="*/ 1633 w 10000"/>
                <a:gd name="connsiteY44" fmla="*/ 6310 h 10000"/>
                <a:gd name="connsiteX45" fmla="*/ 1866 w 10000"/>
                <a:gd name="connsiteY45" fmla="*/ 6415 h 10000"/>
                <a:gd name="connsiteX46" fmla="*/ 2566 w 10000"/>
                <a:gd name="connsiteY46" fmla="*/ 6521 h 10000"/>
                <a:gd name="connsiteX47" fmla="*/ 3265 w 10000"/>
                <a:gd name="connsiteY47" fmla="*/ 6733 h 10000"/>
                <a:gd name="connsiteX48" fmla="*/ 3965 w 10000"/>
                <a:gd name="connsiteY48" fmla="*/ 6944 h 10000"/>
                <a:gd name="connsiteX49" fmla="*/ 4898 w 10000"/>
                <a:gd name="connsiteY49" fmla="*/ 7262 h 10000"/>
                <a:gd name="connsiteX50" fmla="*/ 5831 w 10000"/>
                <a:gd name="connsiteY50" fmla="*/ 7474 h 10000"/>
                <a:gd name="connsiteX51" fmla="*/ 6764 w 10000"/>
                <a:gd name="connsiteY51" fmla="*/ 7685 h 10000"/>
                <a:gd name="connsiteX52" fmla="*/ 7464 w 10000"/>
                <a:gd name="connsiteY52" fmla="*/ 7897 h 10000"/>
                <a:gd name="connsiteX53" fmla="*/ 8163 w 10000"/>
                <a:gd name="connsiteY53" fmla="*/ 8108 h 10000"/>
                <a:gd name="connsiteX54" fmla="*/ 8630 w 10000"/>
                <a:gd name="connsiteY54" fmla="*/ 8320 h 10000"/>
                <a:gd name="connsiteX55" fmla="*/ 9096 w 10000"/>
                <a:gd name="connsiteY55" fmla="*/ 8426 h 10000"/>
                <a:gd name="connsiteX56" fmla="*/ 9329 w 10000"/>
                <a:gd name="connsiteY56" fmla="*/ 8638 h 10000"/>
                <a:gd name="connsiteX57" fmla="*/ 9534 w 10000"/>
                <a:gd name="connsiteY57" fmla="*/ 8743 h 10000"/>
                <a:gd name="connsiteX58" fmla="*/ 9767 w 10000"/>
                <a:gd name="connsiteY58" fmla="*/ 8942 h 10000"/>
                <a:gd name="connsiteX59" fmla="*/ 10000 w 10000"/>
                <a:gd name="connsiteY59" fmla="*/ 9153 h 10000"/>
                <a:gd name="connsiteX60" fmla="*/ 10000 w 10000"/>
                <a:gd name="connsiteY60" fmla="*/ 9365 h 10000"/>
                <a:gd name="connsiteX61" fmla="*/ 10000 w 10000"/>
                <a:gd name="connsiteY61" fmla="*/ 9577 h 10000"/>
                <a:gd name="connsiteX62" fmla="*/ 9767 w 10000"/>
                <a:gd name="connsiteY62" fmla="*/ 9788 h 10000"/>
                <a:gd name="connsiteX63" fmla="*/ 9767 w 10000"/>
                <a:gd name="connsiteY63" fmla="*/ 9894 h 10000"/>
                <a:gd name="connsiteX64" fmla="*/ 9767 w 10000"/>
                <a:gd name="connsiteY64" fmla="*/ 10000 h 10000"/>
                <a:gd name="connsiteX65" fmla="*/ 9767 w 10000"/>
                <a:gd name="connsiteY65" fmla="*/ 10000 h 10000"/>
                <a:gd name="connsiteX66" fmla="*/ 9534 w 10000"/>
                <a:gd name="connsiteY66" fmla="*/ 10000 h 10000"/>
                <a:gd name="connsiteX67" fmla="*/ 9534 w 10000"/>
                <a:gd name="connsiteY67" fmla="*/ 9894 h 10000"/>
                <a:gd name="connsiteX68" fmla="*/ 9329 w 10000"/>
                <a:gd name="connsiteY68" fmla="*/ 9894 h 10000"/>
                <a:gd name="connsiteX69" fmla="*/ 9096 w 10000"/>
                <a:gd name="connsiteY69" fmla="*/ 9788 h 10000"/>
                <a:gd name="connsiteX70" fmla="*/ 8630 w 10000"/>
                <a:gd name="connsiteY70" fmla="*/ 9577 h 10000"/>
                <a:gd name="connsiteX71" fmla="*/ 8397 w 10000"/>
                <a:gd name="connsiteY71" fmla="*/ 9471 h 10000"/>
                <a:gd name="connsiteX72" fmla="*/ 7930 w 10000"/>
                <a:gd name="connsiteY72" fmla="*/ 9259 h 10000"/>
                <a:gd name="connsiteX73" fmla="*/ 7464 w 10000"/>
                <a:gd name="connsiteY73" fmla="*/ 9048 h 10000"/>
                <a:gd name="connsiteX74" fmla="*/ 6297 w 10000"/>
                <a:gd name="connsiteY74" fmla="*/ 8532 h 10000"/>
                <a:gd name="connsiteX75" fmla="*/ 5131 w 10000"/>
                <a:gd name="connsiteY75" fmla="*/ 8108 h 10000"/>
                <a:gd name="connsiteX76" fmla="*/ 3965 w 10000"/>
                <a:gd name="connsiteY76" fmla="*/ 7685 h 10000"/>
                <a:gd name="connsiteX77" fmla="*/ 2799 w 10000"/>
                <a:gd name="connsiteY77" fmla="*/ 7262 h 10000"/>
                <a:gd name="connsiteX78" fmla="*/ 2099 w 10000"/>
                <a:gd name="connsiteY78" fmla="*/ 7050 h 10000"/>
                <a:gd name="connsiteX79" fmla="*/ 1633 w 10000"/>
                <a:gd name="connsiteY79" fmla="*/ 6839 h 10000"/>
                <a:gd name="connsiteX80" fmla="*/ 1166 w 10000"/>
                <a:gd name="connsiteY80" fmla="*/ 6733 h 10000"/>
                <a:gd name="connsiteX81" fmla="*/ 700 w 10000"/>
                <a:gd name="connsiteY81" fmla="*/ 6521 h 10000"/>
                <a:gd name="connsiteX82" fmla="*/ 466 w 10000"/>
                <a:gd name="connsiteY82" fmla="*/ 6415 h 10000"/>
                <a:gd name="connsiteX83" fmla="*/ 233 w 10000"/>
                <a:gd name="connsiteY83" fmla="*/ 6310 h 10000"/>
                <a:gd name="connsiteX84" fmla="*/ 0 w 10000"/>
                <a:gd name="connsiteY84" fmla="*/ 6310 h 10000"/>
                <a:gd name="connsiteX85" fmla="*/ 0 w 10000"/>
                <a:gd name="connsiteY85" fmla="*/ 6217 h 10000"/>
                <a:gd name="connsiteX86" fmla="*/ 0 w 10000"/>
                <a:gd name="connsiteY86" fmla="*/ 6217 h 10000"/>
                <a:gd name="connsiteX87" fmla="*/ 0 w 10000"/>
                <a:gd name="connsiteY87" fmla="*/ 6111 h 10000"/>
                <a:gd name="connsiteX88" fmla="*/ 0 w 10000"/>
                <a:gd name="connsiteY88" fmla="*/ 6005 h 10000"/>
                <a:gd name="connsiteX89" fmla="*/ 0 w 10000"/>
                <a:gd name="connsiteY89" fmla="*/ 5794 h 10000"/>
                <a:gd name="connsiteX90" fmla="*/ 233 w 10000"/>
                <a:gd name="connsiteY90" fmla="*/ 5476 h 10000"/>
                <a:gd name="connsiteX91" fmla="*/ 233 w 10000"/>
                <a:gd name="connsiteY91" fmla="*/ 5265 h 10000"/>
                <a:gd name="connsiteX92" fmla="*/ 466 w 10000"/>
                <a:gd name="connsiteY92" fmla="*/ 4841 h 10000"/>
                <a:gd name="connsiteX93" fmla="*/ 700 w 10000"/>
                <a:gd name="connsiteY93" fmla="*/ 4524 h 10000"/>
                <a:gd name="connsiteX94" fmla="*/ 700 w 10000"/>
                <a:gd name="connsiteY94" fmla="*/ 4524 h 10000"/>
                <a:gd name="connsiteX0" fmla="*/ 700 w 10000"/>
                <a:gd name="connsiteY0" fmla="*/ 4524 h 10000"/>
                <a:gd name="connsiteX1" fmla="*/ 1166 w 10000"/>
                <a:gd name="connsiteY1" fmla="*/ 3690 h 10000"/>
                <a:gd name="connsiteX2" fmla="*/ 1399 w 10000"/>
                <a:gd name="connsiteY2" fmla="*/ 2950 h 10000"/>
                <a:gd name="connsiteX3" fmla="*/ 1633 w 10000"/>
                <a:gd name="connsiteY3" fmla="*/ 2315 h 10000"/>
                <a:gd name="connsiteX4" fmla="*/ 1866 w 10000"/>
                <a:gd name="connsiteY4" fmla="*/ 1680 h 10000"/>
                <a:gd name="connsiteX5" fmla="*/ 1866 w 10000"/>
                <a:gd name="connsiteY5" fmla="*/ 1362 h 10000"/>
                <a:gd name="connsiteX6" fmla="*/ 2099 w 10000"/>
                <a:gd name="connsiteY6" fmla="*/ 1164 h 10000"/>
                <a:gd name="connsiteX7" fmla="*/ 2099 w 10000"/>
                <a:gd name="connsiteY7" fmla="*/ 952 h 10000"/>
                <a:gd name="connsiteX8" fmla="*/ 2099 w 10000"/>
                <a:gd name="connsiteY8" fmla="*/ 741 h 10000"/>
                <a:gd name="connsiteX9" fmla="*/ 2099 w 10000"/>
                <a:gd name="connsiteY9" fmla="*/ 635 h 10000"/>
                <a:gd name="connsiteX10" fmla="*/ 2099 w 10000"/>
                <a:gd name="connsiteY10" fmla="*/ 423 h 10000"/>
                <a:gd name="connsiteX11" fmla="*/ 1866 w 10000"/>
                <a:gd name="connsiteY11" fmla="*/ 423 h 10000"/>
                <a:gd name="connsiteX12" fmla="*/ 1866 w 10000"/>
                <a:gd name="connsiteY12" fmla="*/ 317 h 10000"/>
                <a:gd name="connsiteX13" fmla="*/ 1633 w 10000"/>
                <a:gd name="connsiteY13" fmla="*/ 212 h 10000"/>
                <a:gd name="connsiteX14" fmla="*/ 1633 w 10000"/>
                <a:gd name="connsiteY14" fmla="*/ 0 h 10000"/>
                <a:gd name="connsiteX15" fmla="*/ 2332 w 10000"/>
                <a:gd name="connsiteY15" fmla="*/ 0 h 10000"/>
                <a:gd name="connsiteX16" fmla="*/ 2799 w 10000"/>
                <a:gd name="connsiteY16" fmla="*/ 106 h 10000"/>
                <a:gd name="connsiteX17" fmla="*/ 3265 w 10000"/>
                <a:gd name="connsiteY17" fmla="*/ 212 h 10000"/>
                <a:gd name="connsiteX18" fmla="*/ 3732 w 10000"/>
                <a:gd name="connsiteY18" fmla="*/ 317 h 10000"/>
                <a:gd name="connsiteX19" fmla="*/ 3965 w 10000"/>
                <a:gd name="connsiteY19" fmla="*/ 423 h 10000"/>
                <a:gd name="connsiteX20" fmla="*/ 3965 w 10000"/>
                <a:gd name="connsiteY20" fmla="*/ 529 h 10000"/>
                <a:gd name="connsiteX21" fmla="*/ 3965 w 10000"/>
                <a:gd name="connsiteY21" fmla="*/ 741 h 10000"/>
                <a:gd name="connsiteX22" fmla="*/ 3732 w 10000"/>
                <a:gd name="connsiteY22" fmla="*/ 1058 h 10000"/>
                <a:gd name="connsiteX23" fmla="*/ 3732 w 10000"/>
                <a:gd name="connsiteY23" fmla="*/ 1058 h 10000"/>
                <a:gd name="connsiteX24" fmla="*/ 3732 w 10000"/>
                <a:gd name="connsiteY24" fmla="*/ 1164 h 10000"/>
                <a:gd name="connsiteX25" fmla="*/ 3499 w 10000"/>
                <a:gd name="connsiteY25" fmla="*/ 1362 h 10000"/>
                <a:gd name="connsiteX26" fmla="*/ 3499 w 10000"/>
                <a:gd name="connsiteY26" fmla="*/ 1468 h 10000"/>
                <a:gd name="connsiteX27" fmla="*/ 3499 w 10000"/>
                <a:gd name="connsiteY27" fmla="*/ 1680 h 10000"/>
                <a:gd name="connsiteX28" fmla="*/ 3265 w 10000"/>
                <a:gd name="connsiteY28" fmla="*/ 1892 h 10000"/>
                <a:gd name="connsiteX29" fmla="*/ 3265 w 10000"/>
                <a:gd name="connsiteY29" fmla="*/ 2103 h 10000"/>
                <a:gd name="connsiteX30" fmla="*/ 3032 w 10000"/>
                <a:gd name="connsiteY30" fmla="*/ 2421 h 10000"/>
                <a:gd name="connsiteX31" fmla="*/ 2566 w 10000"/>
                <a:gd name="connsiteY31" fmla="*/ 3690 h 10000"/>
                <a:gd name="connsiteX32" fmla="*/ 1633 w 10000"/>
                <a:gd name="connsiteY32" fmla="*/ 4735 h 10000"/>
                <a:gd name="connsiteX33" fmla="*/ 1633 w 10000"/>
                <a:gd name="connsiteY33" fmla="*/ 5053 h 10000"/>
                <a:gd name="connsiteX34" fmla="*/ 1399 w 10000"/>
                <a:gd name="connsiteY34" fmla="*/ 5265 h 10000"/>
                <a:gd name="connsiteX35" fmla="*/ 1166 w 10000"/>
                <a:gd name="connsiteY35" fmla="*/ 5476 h 10000"/>
                <a:gd name="connsiteX36" fmla="*/ 1166 w 10000"/>
                <a:gd name="connsiteY36" fmla="*/ 5688 h 10000"/>
                <a:gd name="connsiteX37" fmla="*/ 933 w 10000"/>
                <a:gd name="connsiteY37" fmla="*/ 5794 h 10000"/>
                <a:gd name="connsiteX38" fmla="*/ 933 w 10000"/>
                <a:gd name="connsiteY38" fmla="*/ 5899 h 10000"/>
                <a:gd name="connsiteX39" fmla="*/ 933 w 10000"/>
                <a:gd name="connsiteY39" fmla="*/ 6005 h 10000"/>
                <a:gd name="connsiteX40" fmla="*/ 933 w 10000"/>
                <a:gd name="connsiteY40" fmla="*/ 6005 h 10000"/>
                <a:gd name="connsiteX41" fmla="*/ 933 w 10000"/>
                <a:gd name="connsiteY41" fmla="*/ 6111 h 10000"/>
                <a:gd name="connsiteX42" fmla="*/ 1166 w 10000"/>
                <a:gd name="connsiteY42" fmla="*/ 6217 h 10000"/>
                <a:gd name="connsiteX43" fmla="*/ 1633 w 10000"/>
                <a:gd name="connsiteY43" fmla="*/ 6310 h 10000"/>
                <a:gd name="connsiteX44" fmla="*/ 1866 w 10000"/>
                <a:gd name="connsiteY44" fmla="*/ 6415 h 10000"/>
                <a:gd name="connsiteX45" fmla="*/ 2566 w 10000"/>
                <a:gd name="connsiteY45" fmla="*/ 6521 h 10000"/>
                <a:gd name="connsiteX46" fmla="*/ 3265 w 10000"/>
                <a:gd name="connsiteY46" fmla="*/ 6733 h 10000"/>
                <a:gd name="connsiteX47" fmla="*/ 3965 w 10000"/>
                <a:gd name="connsiteY47" fmla="*/ 6944 h 10000"/>
                <a:gd name="connsiteX48" fmla="*/ 4898 w 10000"/>
                <a:gd name="connsiteY48" fmla="*/ 7262 h 10000"/>
                <a:gd name="connsiteX49" fmla="*/ 5831 w 10000"/>
                <a:gd name="connsiteY49" fmla="*/ 7474 h 10000"/>
                <a:gd name="connsiteX50" fmla="*/ 6764 w 10000"/>
                <a:gd name="connsiteY50" fmla="*/ 7685 h 10000"/>
                <a:gd name="connsiteX51" fmla="*/ 7464 w 10000"/>
                <a:gd name="connsiteY51" fmla="*/ 7897 h 10000"/>
                <a:gd name="connsiteX52" fmla="*/ 8163 w 10000"/>
                <a:gd name="connsiteY52" fmla="*/ 8108 h 10000"/>
                <a:gd name="connsiteX53" fmla="*/ 8630 w 10000"/>
                <a:gd name="connsiteY53" fmla="*/ 8320 h 10000"/>
                <a:gd name="connsiteX54" fmla="*/ 9096 w 10000"/>
                <a:gd name="connsiteY54" fmla="*/ 8426 h 10000"/>
                <a:gd name="connsiteX55" fmla="*/ 9329 w 10000"/>
                <a:gd name="connsiteY55" fmla="*/ 8638 h 10000"/>
                <a:gd name="connsiteX56" fmla="*/ 9534 w 10000"/>
                <a:gd name="connsiteY56" fmla="*/ 8743 h 10000"/>
                <a:gd name="connsiteX57" fmla="*/ 9767 w 10000"/>
                <a:gd name="connsiteY57" fmla="*/ 8942 h 10000"/>
                <a:gd name="connsiteX58" fmla="*/ 10000 w 10000"/>
                <a:gd name="connsiteY58" fmla="*/ 9153 h 10000"/>
                <a:gd name="connsiteX59" fmla="*/ 10000 w 10000"/>
                <a:gd name="connsiteY59" fmla="*/ 9365 h 10000"/>
                <a:gd name="connsiteX60" fmla="*/ 10000 w 10000"/>
                <a:gd name="connsiteY60" fmla="*/ 9577 h 10000"/>
                <a:gd name="connsiteX61" fmla="*/ 9767 w 10000"/>
                <a:gd name="connsiteY61" fmla="*/ 9788 h 10000"/>
                <a:gd name="connsiteX62" fmla="*/ 9767 w 10000"/>
                <a:gd name="connsiteY62" fmla="*/ 9894 h 10000"/>
                <a:gd name="connsiteX63" fmla="*/ 9767 w 10000"/>
                <a:gd name="connsiteY63" fmla="*/ 10000 h 10000"/>
                <a:gd name="connsiteX64" fmla="*/ 9767 w 10000"/>
                <a:gd name="connsiteY64" fmla="*/ 10000 h 10000"/>
                <a:gd name="connsiteX65" fmla="*/ 9534 w 10000"/>
                <a:gd name="connsiteY65" fmla="*/ 10000 h 10000"/>
                <a:gd name="connsiteX66" fmla="*/ 9534 w 10000"/>
                <a:gd name="connsiteY66" fmla="*/ 9894 h 10000"/>
                <a:gd name="connsiteX67" fmla="*/ 9329 w 10000"/>
                <a:gd name="connsiteY67" fmla="*/ 9894 h 10000"/>
                <a:gd name="connsiteX68" fmla="*/ 9096 w 10000"/>
                <a:gd name="connsiteY68" fmla="*/ 9788 h 10000"/>
                <a:gd name="connsiteX69" fmla="*/ 8630 w 10000"/>
                <a:gd name="connsiteY69" fmla="*/ 9577 h 10000"/>
                <a:gd name="connsiteX70" fmla="*/ 8397 w 10000"/>
                <a:gd name="connsiteY70" fmla="*/ 9471 h 10000"/>
                <a:gd name="connsiteX71" fmla="*/ 7930 w 10000"/>
                <a:gd name="connsiteY71" fmla="*/ 9259 h 10000"/>
                <a:gd name="connsiteX72" fmla="*/ 7464 w 10000"/>
                <a:gd name="connsiteY72" fmla="*/ 9048 h 10000"/>
                <a:gd name="connsiteX73" fmla="*/ 6297 w 10000"/>
                <a:gd name="connsiteY73" fmla="*/ 8532 h 10000"/>
                <a:gd name="connsiteX74" fmla="*/ 5131 w 10000"/>
                <a:gd name="connsiteY74" fmla="*/ 8108 h 10000"/>
                <a:gd name="connsiteX75" fmla="*/ 3965 w 10000"/>
                <a:gd name="connsiteY75" fmla="*/ 7685 h 10000"/>
                <a:gd name="connsiteX76" fmla="*/ 2799 w 10000"/>
                <a:gd name="connsiteY76" fmla="*/ 7262 h 10000"/>
                <a:gd name="connsiteX77" fmla="*/ 2099 w 10000"/>
                <a:gd name="connsiteY77" fmla="*/ 7050 h 10000"/>
                <a:gd name="connsiteX78" fmla="*/ 1633 w 10000"/>
                <a:gd name="connsiteY78" fmla="*/ 6839 h 10000"/>
                <a:gd name="connsiteX79" fmla="*/ 1166 w 10000"/>
                <a:gd name="connsiteY79" fmla="*/ 6733 h 10000"/>
                <a:gd name="connsiteX80" fmla="*/ 700 w 10000"/>
                <a:gd name="connsiteY80" fmla="*/ 6521 h 10000"/>
                <a:gd name="connsiteX81" fmla="*/ 466 w 10000"/>
                <a:gd name="connsiteY81" fmla="*/ 6415 h 10000"/>
                <a:gd name="connsiteX82" fmla="*/ 233 w 10000"/>
                <a:gd name="connsiteY82" fmla="*/ 6310 h 10000"/>
                <a:gd name="connsiteX83" fmla="*/ 0 w 10000"/>
                <a:gd name="connsiteY83" fmla="*/ 6310 h 10000"/>
                <a:gd name="connsiteX84" fmla="*/ 0 w 10000"/>
                <a:gd name="connsiteY84" fmla="*/ 6217 h 10000"/>
                <a:gd name="connsiteX85" fmla="*/ 0 w 10000"/>
                <a:gd name="connsiteY85" fmla="*/ 6217 h 10000"/>
                <a:gd name="connsiteX86" fmla="*/ 0 w 10000"/>
                <a:gd name="connsiteY86" fmla="*/ 6111 h 10000"/>
                <a:gd name="connsiteX87" fmla="*/ 0 w 10000"/>
                <a:gd name="connsiteY87" fmla="*/ 6005 h 10000"/>
                <a:gd name="connsiteX88" fmla="*/ 0 w 10000"/>
                <a:gd name="connsiteY88" fmla="*/ 5794 h 10000"/>
                <a:gd name="connsiteX89" fmla="*/ 233 w 10000"/>
                <a:gd name="connsiteY89" fmla="*/ 5476 h 10000"/>
                <a:gd name="connsiteX90" fmla="*/ 233 w 10000"/>
                <a:gd name="connsiteY90" fmla="*/ 5265 h 10000"/>
                <a:gd name="connsiteX91" fmla="*/ 466 w 10000"/>
                <a:gd name="connsiteY91" fmla="*/ 4841 h 10000"/>
                <a:gd name="connsiteX92" fmla="*/ 700 w 10000"/>
                <a:gd name="connsiteY92" fmla="*/ 4524 h 10000"/>
                <a:gd name="connsiteX93" fmla="*/ 700 w 10000"/>
                <a:gd name="connsiteY93" fmla="*/ 4524 h 10000"/>
                <a:gd name="connsiteX0" fmla="*/ 700 w 10000"/>
                <a:gd name="connsiteY0" fmla="*/ 4524 h 10000"/>
                <a:gd name="connsiteX1" fmla="*/ 1166 w 10000"/>
                <a:gd name="connsiteY1" fmla="*/ 3690 h 10000"/>
                <a:gd name="connsiteX2" fmla="*/ 1399 w 10000"/>
                <a:gd name="connsiteY2" fmla="*/ 2950 h 10000"/>
                <a:gd name="connsiteX3" fmla="*/ 1633 w 10000"/>
                <a:gd name="connsiteY3" fmla="*/ 2315 h 10000"/>
                <a:gd name="connsiteX4" fmla="*/ 1866 w 10000"/>
                <a:gd name="connsiteY4" fmla="*/ 1680 h 10000"/>
                <a:gd name="connsiteX5" fmla="*/ 1866 w 10000"/>
                <a:gd name="connsiteY5" fmla="*/ 1362 h 10000"/>
                <a:gd name="connsiteX6" fmla="*/ 2099 w 10000"/>
                <a:gd name="connsiteY6" fmla="*/ 1164 h 10000"/>
                <a:gd name="connsiteX7" fmla="*/ 2099 w 10000"/>
                <a:gd name="connsiteY7" fmla="*/ 952 h 10000"/>
                <a:gd name="connsiteX8" fmla="*/ 2099 w 10000"/>
                <a:gd name="connsiteY8" fmla="*/ 741 h 10000"/>
                <a:gd name="connsiteX9" fmla="*/ 2099 w 10000"/>
                <a:gd name="connsiteY9" fmla="*/ 635 h 10000"/>
                <a:gd name="connsiteX10" fmla="*/ 2099 w 10000"/>
                <a:gd name="connsiteY10" fmla="*/ 423 h 10000"/>
                <a:gd name="connsiteX11" fmla="*/ 1866 w 10000"/>
                <a:gd name="connsiteY11" fmla="*/ 423 h 10000"/>
                <a:gd name="connsiteX12" fmla="*/ 1866 w 10000"/>
                <a:gd name="connsiteY12" fmla="*/ 317 h 10000"/>
                <a:gd name="connsiteX13" fmla="*/ 1633 w 10000"/>
                <a:gd name="connsiteY13" fmla="*/ 212 h 10000"/>
                <a:gd name="connsiteX14" fmla="*/ 2332 w 10000"/>
                <a:gd name="connsiteY14" fmla="*/ 0 h 10000"/>
                <a:gd name="connsiteX15" fmla="*/ 2799 w 10000"/>
                <a:gd name="connsiteY15" fmla="*/ 106 h 10000"/>
                <a:gd name="connsiteX16" fmla="*/ 3265 w 10000"/>
                <a:gd name="connsiteY16" fmla="*/ 212 h 10000"/>
                <a:gd name="connsiteX17" fmla="*/ 3732 w 10000"/>
                <a:gd name="connsiteY17" fmla="*/ 317 h 10000"/>
                <a:gd name="connsiteX18" fmla="*/ 3965 w 10000"/>
                <a:gd name="connsiteY18" fmla="*/ 423 h 10000"/>
                <a:gd name="connsiteX19" fmla="*/ 3965 w 10000"/>
                <a:gd name="connsiteY19" fmla="*/ 529 h 10000"/>
                <a:gd name="connsiteX20" fmla="*/ 3965 w 10000"/>
                <a:gd name="connsiteY20" fmla="*/ 741 h 10000"/>
                <a:gd name="connsiteX21" fmla="*/ 3732 w 10000"/>
                <a:gd name="connsiteY21" fmla="*/ 1058 h 10000"/>
                <a:gd name="connsiteX22" fmla="*/ 3732 w 10000"/>
                <a:gd name="connsiteY22" fmla="*/ 1058 h 10000"/>
                <a:gd name="connsiteX23" fmla="*/ 3732 w 10000"/>
                <a:gd name="connsiteY23" fmla="*/ 1164 h 10000"/>
                <a:gd name="connsiteX24" fmla="*/ 3499 w 10000"/>
                <a:gd name="connsiteY24" fmla="*/ 1362 h 10000"/>
                <a:gd name="connsiteX25" fmla="*/ 3499 w 10000"/>
                <a:gd name="connsiteY25" fmla="*/ 1468 h 10000"/>
                <a:gd name="connsiteX26" fmla="*/ 3499 w 10000"/>
                <a:gd name="connsiteY26" fmla="*/ 1680 h 10000"/>
                <a:gd name="connsiteX27" fmla="*/ 3265 w 10000"/>
                <a:gd name="connsiteY27" fmla="*/ 1892 h 10000"/>
                <a:gd name="connsiteX28" fmla="*/ 3265 w 10000"/>
                <a:gd name="connsiteY28" fmla="*/ 2103 h 10000"/>
                <a:gd name="connsiteX29" fmla="*/ 3032 w 10000"/>
                <a:gd name="connsiteY29" fmla="*/ 2421 h 10000"/>
                <a:gd name="connsiteX30" fmla="*/ 2566 w 10000"/>
                <a:gd name="connsiteY30" fmla="*/ 3690 h 10000"/>
                <a:gd name="connsiteX31" fmla="*/ 1633 w 10000"/>
                <a:gd name="connsiteY31" fmla="*/ 4735 h 10000"/>
                <a:gd name="connsiteX32" fmla="*/ 1633 w 10000"/>
                <a:gd name="connsiteY32" fmla="*/ 5053 h 10000"/>
                <a:gd name="connsiteX33" fmla="*/ 1399 w 10000"/>
                <a:gd name="connsiteY33" fmla="*/ 5265 h 10000"/>
                <a:gd name="connsiteX34" fmla="*/ 1166 w 10000"/>
                <a:gd name="connsiteY34" fmla="*/ 5476 h 10000"/>
                <a:gd name="connsiteX35" fmla="*/ 1166 w 10000"/>
                <a:gd name="connsiteY35" fmla="*/ 5688 h 10000"/>
                <a:gd name="connsiteX36" fmla="*/ 933 w 10000"/>
                <a:gd name="connsiteY36" fmla="*/ 5794 h 10000"/>
                <a:gd name="connsiteX37" fmla="*/ 933 w 10000"/>
                <a:gd name="connsiteY37" fmla="*/ 5899 h 10000"/>
                <a:gd name="connsiteX38" fmla="*/ 933 w 10000"/>
                <a:gd name="connsiteY38" fmla="*/ 6005 h 10000"/>
                <a:gd name="connsiteX39" fmla="*/ 933 w 10000"/>
                <a:gd name="connsiteY39" fmla="*/ 6005 h 10000"/>
                <a:gd name="connsiteX40" fmla="*/ 933 w 10000"/>
                <a:gd name="connsiteY40" fmla="*/ 6111 h 10000"/>
                <a:gd name="connsiteX41" fmla="*/ 1166 w 10000"/>
                <a:gd name="connsiteY41" fmla="*/ 6217 h 10000"/>
                <a:gd name="connsiteX42" fmla="*/ 1633 w 10000"/>
                <a:gd name="connsiteY42" fmla="*/ 6310 h 10000"/>
                <a:gd name="connsiteX43" fmla="*/ 1866 w 10000"/>
                <a:gd name="connsiteY43" fmla="*/ 6415 h 10000"/>
                <a:gd name="connsiteX44" fmla="*/ 2566 w 10000"/>
                <a:gd name="connsiteY44" fmla="*/ 6521 h 10000"/>
                <a:gd name="connsiteX45" fmla="*/ 3265 w 10000"/>
                <a:gd name="connsiteY45" fmla="*/ 6733 h 10000"/>
                <a:gd name="connsiteX46" fmla="*/ 3965 w 10000"/>
                <a:gd name="connsiteY46" fmla="*/ 6944 h 10000"/>
                <a:gd name="connsiteX47" fmla="*/ 4898 w 10000"/>
                <a:gd name="connsiteY47" fmla="*/ 7262 h 10000"/>
                <a:gd name="connsiteX48" fmla="*/ 5831 w 10000"/>
                <a:gd name="connsiteY48" fmla="*/ 7474 h 10000"/>
                <a:gd name="connsiteX49" fmla="*/ 6764 w 10000"/>
                <a:gd name="connsiteY49" fmla="*/ 7685 h 10000"/>
                <a:gd name="connsiteX50" fmla="*/ 7464 w 10000"/>
                <a:gd name="connsiteY50" fmla="*/ 7897 h 10000"/>
                <a:gd name="connsiteX51" fmla="*/ 8163 w 10000"/>
                <a:gd name="connsiteY51" fmla="*/ 8108 h 10000"/>
                <a:gd name="connsiteX52" fmla="*/ 8630 w 10000"/>
                <a:gd name="connsiteY52" fmla="*/ 8320 h 10000"/>
                <a:gd name="connsiteX53" fmla="*/ 9096 w 10000"/>
                <a:gd name="connsiteY53" fmla="*/ 8426 h 10000"/>
                <a:gd name="connsiteX54" fmla="*/ 9329 w 10000"/>
                <a:gd name="connsiteY54" fmla="*/ 8638 h 10000"/>
                <a:gd name="connsiteX55" fmla="*/ 9534 w 10000"/>
                <a:gd name="connsiteY55" fmla="*/ 8743 h 10000"/>
                <a:gd name="connsiteX56" fmla="*/ 9767 w 10000"/>
                <a:gd name="connsiteY56" fmla="*/ 8942 h 10000"/>
                <a:gd name="connsiteX57" fmla="*/ 10000 w 10000"/>
                <a:gd name="connsiteY57" fmla="*/ 9153 h 10000"/>
                <a:gd name="connsiteX58" fmla="*/ 10000 w 10000"/>
                <a:gd name="connsiteY58" fmla="*/ 9365 h 10000"/>
                <a:gd name="connsiteX59" fmla="*/ 10000 w 10000"/>
                <a:gd name="connsiteY59" fmla="*/ 9577 h 10000"/>
                <a:gd name="connsiteX60" fmla="*/ 9767 w 10000"/>
                <a:gd name="connsiteY60" fmla="*/ 9788 h 10000"/>
                <a:gd name="connsiteX61" fmla="*/ 9767 w 10000"/>
                <a:gd name="connsiteY61" fmla="*/ 9894 h 10000"/>
                <a:gd name="connsiteX62" fmla="*/ 9767 w 10000"/>
                <a:gd name="connsiteY62" fmla="*/ 10000 h 10000"/>
                <a:gd name="connsiteX63" fmla="*/ 9767 w 10000"/>
                <a:gd name="connsiteY63" fmla="*/ 10000 h 10000"/>
                <a:gd name="connsiteX64" fmla="*/ 9534 w 10000"/>
                <a:gd name="connsiteY64" fmla="*/ 10000 h 10000"/>
                <a:gd name="connsiteX65" fmla="*/ 9534 w 10000"/>
                <a:gd name="connsiteY65" fmla="*/ 9894 h 10000"/>
                <a:gd name="connsiteX66" fmla="*/ 9329 w 10000"/>
                <a:gd name="connsiteY66" fmla="*/ 9894 h 10000"/>
                <a:gd name="connsiteX67" fmla="*/ 9096 w 10000"/>
                <a:gd name="connsiteY67" fmla="*/ 9788 h 10000"/>
                <a:gd name="connsiteX68" fmla="*/ 8630 w 10000"/>
                <a:gd name="connsiteY68" fmla="*/ 9577 h 10000"/>
                <a:gd name="connsiteX69" fmla="*/ 8397 w 10000"/>
                <a:gd name="connsiteY69" fmla="*/ 9471 h 10000"/>
                <a:gd name="connsiteX70" fmla="*/ 7930 w 10000"/>
                <a:gd name="connsiteY70" fmla="*/ 9259 h 10000"/>
                <a:gd name="connsiteX71" fmla="*/ 7464 w 10000"/>
                <a:gd name="connsiteY71" fmla="*/ 9048 h 10000"/>
                <a:gd name="connsiteX72" fmla="*/ 6297 w 10000"/>
                <a:gd name="connsiteY72" fmla="*/ 8532 h 10000"/>
                <a:gd name="connsiteX73" fmla="*/ 5131 w 10000"/>
                <a:gd name="connsiteY73" fmla="*/ 8108 h 10000"/>
                <a:gd name="connsiteX74" fmla="*/ 3965 w 10000"/>
                <a:gd name="connsiteY74" fmla="*/ 7685 h 10000"/>
                <a:gd name="connsiteX75" fmla="*/ 2799 w 10000"/>
                <a:gd name="connsiteY75" fmla="*/ 7262 h 10000"/>
                <a:gd name="connsiteX76" fmla="*/ 2099 w 10000"/>
                <a:gd name="connsiteY76" fmla="*/ 7050 h 10000"/>
                <a:gd name="connsiteX77" fmla="*/ 1633 w 10000"/>
                <a:gd name="connsiteY77" fmla="*/ 6839 h 10000"/>
                <a:gd name="connsiteX78" fmla="*/ 1166 w 10000"/>
                <a:gd name="connsiteY78" fmla="*/ 6733 h 10000"/>
                <a:gd name="connsiteX79" fmla="*/ 700 w 10000"/>
                <a:gd name="connsiteY79" fmla="*/ 6521 h 10000"/>
                <a:gd name="connsiteX80" fmla="*/ 466 w 10000"/>
                <a:gd name="connsiteY80" fmla="*/ 6415 h 10000"/>
                <a:gd name="connsiteX81" fmla="*/ 233 w 10000"/>
                <a:gd name="connsiteY81" fmla="*/ 6310 h 10000"/>
                <a:gd name="connsiteX82" fmla="*/ 0 w 10000"/>
                <a:gd name="connsiteY82" fmla="*/ 6310 h 10000"/>
                <a:gd name="connsiteX83" fmla="*/ 0 w 10000"/>
                <a:gd name="connsiteY83" fmla="*/ 6217 h 10000"/>
                <a:gd name="connsiteX84" fmla="*/ 0 w 10000"/>
                <a:gd name="connsiteY84" fmla="*/ 6217 h 10000"/>
                <a:gd name="connsiteX85" fmla="*/ 0 w 10000"/>
                <a:gd name="connsiteY85" fmla="*/ 6111 h 10000"/>
                <a:gd name="connsiteX86" fmla="*/ 0 w 10000"/>
                <a:gd name="connsiteY86" fmla="*/ 6005 h 10000"/>
                <a:gd name="connsiteX87" fmla="*/ 0 w 10000"/>
                <a:gd name="connsiteY87" fmla="*/ 5794 h 10000"/>
                <a:gd name="connsiteX88" fmla="*/ 233 w 10000"/>
                <a:gd name="connsiteY88" fmla="*/ 5476 h 10000"/>
                <a:gd name="connsiteX89" fmla="*/ 233 w 10000"/>
                <a:gd name="connsiteY89" fmla="*/ 5265 h 10000"/>
                <a:gd name="connsiteX90" fmla="*/ 466 w 10000"/>
                <a:gd name="connsiteY90" fmla="*/ 4841 h 10000"/>
                <a:gd name="connsiteX91" fmla="*/ 700 w 10000"/>
                <a:gd name="connsiteY91" fmla="*/ 4524 h 10000"/>
                <a:gd name="connsiteX92" fmla="*/ 700 w 10000"/>
                <a:gd name="connsiteY92" fmla="*/ 4524 h 10000"/>
                <a:gd name="connsiteX0" fmla="*/ 700 w 10000"/>
                <a:gd name="connsiteY0" fmla="*/ 4524 h 10000"/>
                <a:gd name="connsiteX1" fmla="*/ 1166 w 10000"/>
                <a:gd name="connsiteY1" fmla="*/ 3690 h 10000"/>
                <a:gd name="connsiteX2" fmla="*/ 1399 w 10000"/>
                <a:gd name="connsiteY2" fmla="*/ 2950 h 10000"/>
                <a:gd name="connsiteX3" fmla="*/ 1633 w 10000"/>
                <a:gd name="connsiteY3" fmla="*/ 2315 h 10000"/>
                <a:gd name="connsiteX4" fmla="*/ 1866 w 10000"/>
                <a:gd name="connsiteY4" fmla="*/ 1680 h 10000"/>
                <a:gd name="connsiteX5" fmla="*/ 1866 w 10000"/>
                <a:gd name="connsiteY5" fmla="*/ 1362 h 10000"/>
                <a:gd name="connsiteX6" fmla="*/ 2099 w 10000"/>
                <a:gd name="connsiteY6" fmla="*/ 1164 h 10000"/>
                <a:gd name="connsiteX7" fmla="*/ 2099 w 10000"/>
                <a:gd name="connsiteY7" fmla="*/ 952 h 10000"/>
                <a:gd name="connsiteX8" fmla="*/ 2099 w 10000"/>
                <a:gd name="connsiteY8" fmla="*/ 741 h 10000"/>
                <a:gd name="connsiteX9" fmla="*/ 2099 w 10000"/>
                <a:gd name="connsiteY9" fmla="*/ 635 h 10000"/>
                <a:gd name="connsiteX10" fmla="*/ 2099 w 10000"/>
                <a:gd name="connsiteY10" fmla="*/ 423 h 10000"/>
                <a:gd name="connsiteX11" fmla="*/ 1866 w 10000"/>
                <a:gd name="connsiteY11" fmla="*/ 423 h 10000"/>
                <a:gd name="connsiteX12" fmla="*/ 1866 w 10000"/>
                <a:gd name="connsiteY12" fmla="*/ 317 h 10000"/>
                <a:gd name="connsiteX13" fmla="*/ 2332 w 10000"/>
                <a:gd name="connsiteY13" fmla="*/ 0 h 10000"/>
                <a:gd name="connsiteX14" fmla="*/ 2799 w 10000"/>
                <a:gd name="connsiteY14" fmla="*/ 106 h 10000"/>
                <a:gd name="connsiteX15" fmla="*/ 3265 w 10000"/>
                <a:gd name="connsiteY15" fmla="*/ 212 h 10000"/>
                <a:gd name="connsiteX16" fmla="*/ 3732 w 10000"/>
                <a:gd name="connsiteY16" fmla="*/ 317 h 10000"/>
                <a:gd name="connsiteX17" fmla="*/ 3965 w 10000"/>
                <a:gd name="connsiteY17" fmla="*/ 423 h 10000"/>
                <a:gd name="connsiteX18" fmla="*/ 3965 w 10000"/>
                <a:gd name="connsiteY18" fmla="*/ 529 h 10000"/>
                <a:gd name="connsiteX19" fmla="*/ 3965 w 10000"/>
                <a:gd name="connsiteY19" fmla="*/ 741 h 10000"/>
                <a:gd name="connsiteX20" fmla="*/ 3732 w 10000"/>
                <a:gd name="connsiteY20" fmla="*/ 1058 h 10000"/>
                <a:gd name="connsiteX21" fmla="*/ 3732 w 10000"/>
                <a:gd name="connsiteY21" fmla="*/ 1058 h 10000"/>
                <a:gd name="connsiteX22" fmla="*/ 3732 w 10000"/>
                <a:gd name="connsiteY22" fmla="*/ 1164 h 10000"/>
                <a:gd name="connsiteX23" fmla="*/ 3499 w 10000"/>
                <a:gd name="connsiteY23" fmla="*/ 1362 h 10000"/>
                <a:gd name="connsiteX24" fmla="*/ 3499 w 10000"/>
                <a:gd name="connsiteY24" fmla="*/ 1468 h 10000"/>
                <a:gd name="connsiteX25" fmla="*/ 3499 w 10000"/>
                <a:gd name="connsiteY25" fmla="*/ 1680 h 10000"/>
                <a:gd name="connsiteX26" fmla="*/ 3265 w 10000"/>
                <a:gd name="connsiteY26" fmla="*/ 1892 h 10000"/>
                <a:gd name="connsiteX27" fmla="*/ 3265 w 10000"/>
                <a:gd name="connsiteY27" fmla="*/ 2103 h 10000"/>
                <a:gd name="connsiteX28" fmla="*/ 3032 w 10000"/>
                <a:gd name="connsiteY28" fmla="*/ 2421 h 10000"/>
                <a:gd name="connsiteX29" fmla="*/ 2566 w 10000"/>
                <a:gd name="connsiteY29" fmla="*/ 3690 h 10000"/>
                <a:gd name="connsiteX30" fmla="*/ 1633 w 10000"/>
                <a:gd name="connsiteY30" fmla="*/ 4735 h 10000"/>
                <a:gd name="connsiteX31" fmla="*/ 1633 w 10000"/>
                <a:gd name="connsiteY31" fmla="*/ 5053 h 10000"/>
                <a:gd name="connsiteX32" fmla="*/ 1399 w 10000"/>
                <a:gd name="connsiteY32" fmla="*/ 5265 h 10000"/>
                <a:gd name="connsiteX33" fmla="*/ 1166 w 10000"/>
                <a:gd name="connsiteY33" fmla="*/ 5476 h 10000"/>
                <a:gd name="connsiteX34" fmla="*/ 1166 w 10000"/>
                <a:gd name="connsiteY34" fmla="*/ 5688 h 10000"/>
                <a:gd name="connsiteX35" fmla="*/ 933 w 10000"/>
                <a:gd name="connsiteY35" fmla="*/ 5794 h 10000"/>
                <a:gd name="connsiteX36" fmla="*/ 933 w 10000"/>
                <a:gd name="connsiteY36" fmla="*/ 5899 h 10000"/>
                <a:gd name="connsiteX37" fmla="*/ 933 w 10000"/>
                <a:gd name="connsiteY37" fmla="*/ 6005 h 10000"/>
                <a:gd name="connsiteX38" fmla="*/ 933 w 10000"/>
                <a:gd name="connsiteY38" fmla="*/ 6005 h 10000"/>
                <a:gd name="connsiteX39" fmla="*/ 933 w 10000"/>
                <a:gd name="connsiteY39" fmla="*/ 6111 h 10000"/>
                <a:gd name="connsiteX40" fmla="*/ 1166 w 10000"/>
                <a:gd name="connsiteY40" fmla="*/ 6217 h 10000"/>
                <a:gd name="connsiteX41" fmla="*/ 1633 w 10000"/>
                <a:gd name="connsiteY41" fmla="*/ 6310 h 10000"/>
                <a:gd name="connsiteX42" fmla="*/ 1866 w 10000"/>
                <a:gd name="connsiteY42" fmla="*/ 6415 h 10000"/>
                <a:gd name="connsiteX43" fmla="*/ 2566 w 10000"/>
                <a:gd name="connsiteY43" fmla="*/ 6521 h 10000"/>
                <a:gd name="connsiteX44" fmla="*/ 3265 w 10000"/>
                <a:gd name="connsiteY44" fmla="*/ 6733 h 10000"/>
                <a:gd name="connsiteX45" fmla="*/ 3965 w 10000"/>
                <a:gd name="connsiteY45" fmla="*/ 6944 h 10000"/>
                <a:gd name="connsiteX46" fmla="*/ 4898 w 10000"/>
                <a:gd name="connsiteY46" fmla="*/ 7262 h 10000"/>
                <a:gd name="connsiteX47" fmla="*/ 5831 w 10000"/>
                <a:gd name="connsiteY47" fmla="*/ 7474 h 10000"/>
                <a:gd name="connsiteX48" fmla="*/ 6764 w 10000"/>
                <a:gd name="connsiteY48" fmla="*/ 7685 h 10000"/>
                <a:gd name="connsiteX49" fmla="*/ 7464 w 10000"/>
                <a:gd name="connsiteY49" fmla="*/ 7897 h 10000"/>
                <a:gd name="connsiteX50" fmla="*/ 8163 w 10000"/>
                <a:gd name="connsiteY50" fmla="*/ 8108 h 10000"/>
                <a:gd name="connsiteX51" fmla="*/ 8630 w 10000"/>
                <a:gd name="connsiteY51" fmla="*/ 8320 h 10000"/>
                <a:gd name="connsiteX52" fmla="*/ 9096 w 10000"/>
                <a:gd name="connsiteY52" fmla="*/ 8426 h 10000"/>
                <a:gd name="connsiteX53" fmla="*/ 9329 w 10000"/>
                <a:gd name="connsiteY53" fmla="*/ 8638 h 10000"/>
                <a:gd name="connsiteX54" fmla="*/ 9534 w 10000"/>
                <a:gd name="connsiteY54" fmla="*/ 8743 h 10000"/>
                <a:gd name="connsiteX55" fmla="*/ 9767 w 10000"/>
                <a:gd name="connsiteY55" fmla="*/ 8942 h 10000"/>
                <a:gd name="connsiteX56" fmla="*/ 10000 w 10000"/>
                <a:gd name="connsiteY56" fmla="*/ 9153 h 10000"/>
                <a:gd name="connsiteX57" fmla="*/ 10000 w 10000"/>
                <a:gd name="connsiteY57" fmla="*/ 9365 h 10000"/>
                <a:gd name="connsiteX58" fmla="*/ 10000 w 10000"/>
                <a:gd name="connsiteY58" fmla="*/ 9577 h 10000"/>
                <a:gd name="connsiteX59" fmla="*/ 9767 w 10000"/>
                <a:gd name="connsiteY59" fmla="*/ 9788 h 10000"/>
                <a:gd name="connsiteX60" fmla="*/ 9767 w 10000"/>
                <a:gd name="connsiteY60" fmla="*/ 9894 h 10000"/>
                <a:gd name="connsiteX61" fmla="*/ 9767 w 10000"/>
                <a:gd name="connsiteY61" fmla="*/ 10000 h 10000"/>
                <a:gd name="connsiteX62" fmla="*/ 9767 w 10000"/>
                <a:gd name="connsiteY62" fmla="*/ 10000 h 10000"/>
                <a:gd name="connsiteX63" fmla="*/ 9534 w 10000"/>
                <a:gd name="connsiteY63" fmla="*/ 10000 h 10000"/>
                <a:gd name="connsiteX64" fmla="*/ 9534 w 10000"/>
                <a:gd name="connsiteY64" fmla="*/ 9894 h 10000"/>
                <a:gd name="connsiteX65" fmla="*/ 9329 w 10000"/>
                <a:gd name="connsiteY65" fmla="*/ 9894 h 10000"/>
                <a:gd name="connsiteX66" fmla="*/ 9096 w 10000"/>
                <a:gd name="connsiteY66" fmla="*/ 9788 h 10000"/>
                <a:gd name="connsiteX67" fmla="*/ 8630 w 10000"/>
                <a:gd name="connsiteY67" fmla="*/ 9577 h 10000"/>
                <a:gd name="connsiteX68" fmla="*/ 8397 w 10000"/>
                <a:gd name="connsiteY68" fmla="*/ 9471 h 10000"/>
                <a:gd name="connsiteX69" fmla="*/ 7930 w 10000"/>
                <a:gd name="connsiteY69" fmla="*/ 9259 h 10000"/>
                <a:gd name="connsiteX70" fmla="*/ 7464 w 10000"/>
                <a:gd name="connsiteY70" fmla="*/ 9048 h 10000"/>
                <a:gd name="connsiteX71" fmla="*/ 6297 w 10000"/>
                <a:gd name="connsiteY71" fmla="*/ 8532 h 10000"/>
                <a:gd name="connsiteX72" fmla="*/ 5131 w 10000"/>
                <a:gd name="connsiteY72" fmla="*/ 8108 h 10000"/>
                <a:gd name="connsiteX73" fmla="*/ 3965 w 10000"/>
                <a:gd name="connsiteY73" fmla="*/ 7685 h 10000"/>
                <a:gd name="connsiteX74" fmla="*/ 2799 w 10000"/>
                <a:gd name="connsiteY74" fmla="*/ 7262 h 10000"/>
                <a:gd name="connsiteX75" fmla="*/ 2099 w 10000"/>
                <a:gd name="connsiteY75" fmla="*/ 7050 h 10000"/>
                <a:gd name="connsiteX76" fmla="*/ 1633 w 10000"/>
                <a:gd name="connsiteY76" fmla="*/ 6839 h 10000"/>
                <a:gd name="connsiteX77" fmla="*/ 1166 w 10000"/>
                <a:gd name="connsiteY77" fmla="*/ 6733 h 10000"/>
                <a:gd name="connsiteX78" fmla="*/ 700 w 10000"/>
                <a:gd name="connsiteY78" fmla="*/ 6521 h 10000"/>
                <a:gd name="connsiteX79" fmla="*/ 466 w 10000"/>
                <a:gd name="connsiteY79" fmla="*/ 6415 h 10000"/>
                <a:gd name="connsiteX80" fmla="*/ 233 w 10000"/>
                <a:gd name="connsiteY80" fmla="*/ 6310 h 10000"/>
                <a:gd name="connsiteX81" fmla="*/ 0 w 10000"/>
                <a:gd name="connsiteY81" fmla="*/ 6310 h 10000"/>
                <a:gd name="connsiteX82" fmla="*/ 0 w 10000"/>
                <a:gd name="connsiteY82" fmla="*/ 6217 h 10000"/>
                <a:gd name="connsiteX83" fmla="*/ 0 w 10000"/>
                <a:gd name="connsiteY83" fmla="*/ 6217 h 10000"/>
                <a:gd name="connsiteX84" fmla="*/ 0 w 10000"/>
                <a:gd name="connsiteY84" fmla="*/ 6111 h 10000"/>
                <a:gd name="connsiteX85" fmla="*/ 0 w 10000"/>
                <a:gd name="connsiteY85" fmla="*/ 6005 h 10000"/>
                <a:gd name="connsiteX86" fmla="*/ 0 w 10000"/>
                <a:gd name="connsiteY86" fmla="*/ 5794 h 10000"/>
                <a:gd name="connsiteX87" fmla="*/ 233 w 10000"/>
                <a:gd name="connsiteY87" fmla="*/ 5476 h 10000"/>
                <a:gd name="connsiteX88" fmla="*/ 233 w 10000"/>
                <a:gd name="connsiteY88" fmla="*/ 5265 h 10000"/>
                <a:gd name="connsiteX89" fmla="*/ 466 w 10000"/>
                <a:gd name="connsiteY89" fmla="*/ 4841 h 10000"/>
                <a:gd name="connsiteX90" fmla="*/ 700 w 10000"/>
                <a:gd name="connsiteY90" fmla="*/ 4524 h 10000"/>
                <a:gd name="connsiteX91" fmla="*/ 700 w 10000"/>
                <a:gd name="connsiteY91" fmla="*/ 4524 h 10000"/>
                <a:gd name="connsiteX0" fmla="*/ 700 w 10000"/>
                <a:gd name="connsiteY0" fmla="*/ 4524 h 10000"/>
                <a:gd name="connsiteX1" fmla="*/ 1166 w 10000"/>
                <a:gd name="connsiteY1" fmla="*/ 3690 h 10000"/>
                <a:gd name="connsiteX2" fmla="*/ 1399 w 10000"/>
                <a:gd name="connsiteY2" fmla="*/ 2950 h 10000"/>
                <a:gd name="connsiteX3" fmla="*/ 1633 w 10000"/>
                <a:gd name="connsiteY3" fmla="*/ 2315 h 10000"/>
                <a:gd name="connsiteX4" fmla="*/ 1866 w 10000"/>
                <a:gd name="connsiteY4" fmla="*/ 1680 h 10000"/>
                <a:gd name="connsiteX5" fmla="*/ 1866 w 10000"/>
                <a:gd name="connsiteY5" fmla="*/ 1362 h 10000"/>
                <a:gd name="connsiteX6" fmla="*/ 2099 w 10000"/>
                <a:gd name="connsiteY6" fmla="*/ 1164 h 10000"/>
                <a:gd name="connsiteX7" fmla="*/ 2099 w 10000"/>
                <a:gd name="connsiteY7" fmla="*/ 952 h 10000"/>
                <a:gd name="connsiteX8" fmla="*/ 2099 w 10000"/>
                <a:gd name="connsiteY8" fmla="*/ 741 h 10000"/>
                <a:gd name="connsiteX9" fmla="*/ 2099 w 10000"/>
                <a:gd name="connsiteY9" fmla="*/ 635 h 10000"/>
                <a:gd name="connsiteX10" fmla="*/ 2099 w 10000"/>
                <a:gd name="connsiteY10" fmla="*/ 423 h 10000"/>
                <a:gd name="connsiteX11" fmla="*/ 1866 w 10000"/>
                <a:gd name="connsiteY11" fmla="*/ 423 h 10000"/>
                <a:gd name="connsiteX12" fmla="*/ 2332 w 10000"/>
                <a:gd name="connsiteY12" fmla="*/ 0 h 10000"/>
                <a:gd name="connsiteX13" fmla="*/ 2799 w 10000"/>
                <a:gd name="connsiteY13" fmla="*/ 106 h 10000"/>
                <a:gd name="connsiteX14" fmla="*/ 3265 w 10000"/>
                <a:gd name="connsiteY14" fmla="*/ 212 h 10000"/>
                <a:gd name="connsiteX15" fmla="*/ 3732 w 10000"/>
                <a:gd name="connsiteY15" fmla="*/ 317 h 10000"/>
                <a:gd name="connsiteX16" fmla="*/ 3965 w 10000"/>
                <a:gd name="connsiteY16" fmla="*/ 423 h 10000"/>
                <a:gd name="connsiteX17" fmla="*/ 3965 w 10000"/>
                <a:gd name="connsiteY17" fmla="*/ 529 h 10000"/>
                <a:gd name="connsiteX18" fmla="*/ 3965 w 10000"/>
                <a:gd name="connsiteY18" fmla="*/ 741 h 10000"/>
                <a:gd name="connsiteX19" fmla="*/ 3732 w 10000"/>
                <a:gd name="connsiteY19" fmla="*/ 1058 h 10000"/>
                <a:gd name="connsiteX20" fmla="*/ 3732 w 10000"/>
                <a:gd name="connsiteY20" fmla="*/ 1058 h 10000"/>
                <a:gd name="connsiteX21" fmla="*/ 3732 w 10000"/>
                <a:gd name="connsiteY21" fmla="*/ 1164 h 10000"/>
                <a:gd name="connsiteX22" fmla="*/ 3499 w 10000"/>
                <a:gd name="connsiteY22" fmla="*/ 1362 h 10000"/>
                <a:gd name="connsiteX23" fmla="*/ 3499 w 10000"/>
                <a:gd name="connsiteY23" fmla="*/ 1468 h 10000"/>
                <a:gd name="connsiteX24" fmla="*/ 3499 w 10000"/>
                <a:gd name="connsiteY24" fmla="*/ 1680 h 10000"/>
                <a:gd name="connsiteX25" fmla="*/ 3265 w 10000"/>
                <a:gd name="connsiteY25" fmla="*/ 1892 h 10000"/>
                <a:gd name="connsiteX26" fmla="*/ 3265 w 10000"/>
                <a:gd name="connsiteY26" fmla="*/ 2103 h 10000"/>
                <a:gd name="connsiteX27" fmla="*/ 3032 w 10000"/>
                <a:gd name="connsiteY27" fmla="*/ 2421 h 10000"/>
                <a:gd name="connsiteX28" fmla="*/ 2566 w 10000"/>
                <a:gd name="connsiteY28" fmla="*/ 3690 h 10000"/>
                <a:gd name="connsiteX29" fmla="*/ 1633 w 10000"/>
                <a:gd name="connsiteY29" fmla="*/ 4735 h 10000"/>
                <a:gd name="connsiteX30" fmla="*/ 1633 w 10000"/>
                <a:gd name="connsiteY30" fmla="*/ 5053 h 10000"/>
                <a:gd name="connsiteX31" fmla="*/ 1399 w 10000"/>
                <a:gd name="connsiteY31" fmla="*/ 5265 h 10000"/>
                <a:gd name="connsiteX32" fmla="*/ 1166 w 10000"/>
                <a:gd name="connsiteY32" fmla="*/ 5476 h 10000"/>
                <a:gd name="connsiteX33" fmla="*/ 1166 w 10000"/>
                <a:gd name="connsiteY33" fmla="*/ 5688 h 10000"/>
                <a:gd name="connsiteX34" fmla="*/ 933 w 10000"/>
                <a:gd name="connsiteY34" fmla="*/ 5794 h 10000"/>
                <a:gd name="connsiteX35" fmla="*/ 933 w 10000"/>
                <a:gd name="connsiteY35" fmla="*/ 5899 h 10000"/>
                <a:gd name="connsiteX36" fmla="*/ 933 w 10000"/>
                <a:gd name="connsiteY36" fmla="*/ 6005 h 10000"/>
                <a:gd name="connsiteX37" fmla="*/ 933 w 10000"/>
                <a:gd name="connsiteY37" fmla="*/ 6005 h 10000"/>
                <a:gd name="connsiteX38" fmla="*/ 933 w 10000"/>
                <a:gd name="connsiteY38" fmla="*/ 6111 h 10000"/>
                <a:gd name="connsiteX39" fmla="*/ 1166 w 10000"/>
                <a:gd name="connsiteY39" fmla="*/ 6217 h 10000"/>
                <a:gd name="connsiteX40" fmla="*/ 1633 w 10000"/>
                <a:gd name="connsiteY40" fmla="*/ 6310 h 10000"/>
                <a:gd name="connsiteX41" fmla="*/ 1866 w 10000"/>
                <a:gd name="connsiteY41" fmla="*/ 6415 h 10000"/>
                <a:gd name="connsiteX42" fmla="*/ 2566 w 10000"/>
                <a:gd name="connsiteY42" fmla="*/ 6521 h 10000"/>
                <a:gd name="connsiteX43" fmla="*/ 3265 w 10000"/>
                <a:gd name="connsiteY43" fmla="*/ 6733 h 10000"/>
                <a:gd name="connsiteX44" fmla="*/ 3965 w 10000"/>
                <a:gd name="connsiteY44" fmla="*/ 6944 h 10000"/>
                <a:gd name="connsiteX45" fmla="*/ 4898 w 10000"/>
                <a:gd name="connsiteY45" fmla="*/ 7262 h 10000"/>
                <a:gd name="connsiteX46" fmla="*/ 5831 w 10000"/>
                <a:gd name="connsiteY46" fmla="*/ 7474 h 10000"/>
                <a:gd name="connsiteX47" fmla="*/ 6764 w 10000"/>
                <a:gd name="connsiteY47" fmla="*/ 7685 h 10000"/>
                <a:gd name="connsiteX48" fmla="*/ 7464 w 10000"/>
                <a:gd name="connsiteY48" fmla="*/ 7897 h 10000"/>
                <a:gd name="connsiteX49" fmla="*/ 8163 w 10000"/>
                <a:gd name="connsiteY49" fmla="*/ 8108 h 10000"/>
                <a:gd name="connsiteX50" fmla="*/ 8630 w 10000"/>
                <a:gd name="connsiteY50" fmla="*/ 8320 h 10000"/>
                <a:gd name="connsiteX51" fmla="*/ 9096 w 10000"/>
                <a:gd name="connsiteY51" fmla="*/ 8426 h 10000"/>
                <a:gd name="connsiteX52" fmla="*/ 9329 w 10000"/>
                <a:gd name="connsiteY52" fmla="*/ 8638 h 10000"/>
                <a:gd name="connsiteX53" fmla="*/ 9534 w 10000"/>
                <a:gd name="connsiteY53" fmla="*/ 8743 h 10000"/>
                <a:gd name="connsiteX54" fmla="*/ 9767 w 10000"/>
                <a:gd name="connsiteY54" fmla="*/ 8942 h 10000"/>
                <a:gd name="connsiteX55" fmla="*/ 10000 w 10000"/>
                <a:gd name="connsiteY55" fmla="*/ 9153 h 10000"/>
                <a:gd name="connsiteX56" fmla="*/ 10000 w 10000"/>
                <a:gd name="connsiteY56" fmla="*/ 9365 h 10000"/>
                <a:gd name="connsiteX57" fmla="*/ 10000 w 10000"/>
                <a:gd name="connsiteY57" fmla="*/ 9577 h 10000"/>
                <a:gd name="connsiteX58" fmla="*/ 9767 w 10000"/>
                <a:gd name="connsiteY58" fmla="*/ 9788 h 10000"/>
                <a:gd name="connsiteX59" fmla="*/ 9767 w 10000"/>
                <a:gd name="connsiteY59" fmla="*/ 9894 h 10000"/>
                <a:gd name="connsiteX60" fmla="*/ 9767 w 10000"/>
                <a:gd name="connsiteY60" fmla="*/ 10000 h 10000"/>
                <a:gd name="connsiteX61" fmla="*/ 9767 w 10000"/>
                <a:gd name="connsiteY61" fmla="*/ 10000 h 10000"/>
                <a:gd name="connsiteX62" fmla="*/ 9534 w 10000"/>
                <a:gd name="connsiteY62" fmla="*/ 10000 h 10000"/>
                <a:gd name="connsiteX63" fmla="*/ 9534 w 10000"/>
                <a:gd name="connsiteY63" fmla="*/ 9894 h 10000"/>
                <a:gd name="connsiteX64" fmla="*/ 9329 w 10000"/>
                <a:gd name="connsiteY64" fmla="*/ 9894 h 10000"/>
                <a:gd name="connsiteX65" fmla="*/ 9096 w 10000"/>
                <a:gd name="connsiteY65" fmla="*/ 9788 h 10000"/>
                <a:gd name="connsiteX66" fmla="*/ 8630 w 10000"/>
                <a:gd name="connsiteY66" fmla="*/ 9577 h 10000"/>
                <a:gd name="connsiteX67" fmla="*/ 8397 w 10000"/>
                <a:gd name="connsiteY67" fmla="*/ 9471 h 10000"/>
                <a:gd name="connsiteX68" fmla="*/ 7930 w 10000"/>
                <a:gd name="connsiteY68" fmla="*/ 9259 h 10000"/>
                <a:gd name="connsiteX69" fmla="*/ 7464 w 10000"/>
                <a:gd name="connsiteY69" fmla="*/ 9048 h 10000"/>
                <a:gd name="connsiteX70" fmla="*/ 6297 w 10000"/>
                <a:gd name="connsiteY70" fmla="*/ 8532 h 10000"/>
                <a:gd name="connsiteX71" fmla="*/ 5131 w 10000"/>
                <a:gd name="connsiteY71" fmla="*/ 8108 h 10000"/>
                <a:gd name="connsiteX72" fmla="*/ 3965 w 10000"/>
                <a:gd name="connsiteY72" fmla="*/ 7685 h 10000"/>
                <a:gd name="connsiteX73" fmla="*/ 2799 w 10000"/>
                <a:gd name="connsiteY73" fmla="*/ 7262 h 10000"/>
                <a:gd name="connsiteX74" fmla="*/ 2099 w 10000"/>
                <a:gd name="connsiteY74" fmla="*/ 7050 h 10000"/>
                <a:gd name="connsiteX75" fmla="*/ 1633 w 10000"/>
                <a:gd name="connsiteY75" fmla="*/ 6839 h 10000"/>
                <a:gd name="connsiteX76" fmla="*/ 1166 w 10000"/>
                <a:gd name="connsiteY76" fmla="*/ 6733 h 10000"/>
                <a:gd name="connsiteX77" fmla="*/ 700 w 10000"/>
                <a:gd name="connsiteY77" fmla="*/ 6521 h 10000"/>
                <a:gd name="connsiteX78" fmla="*/ 466 w 10000"/>
                <a:gd name="connsiteY78" fmla="*/ 6415 h 10000"/>
                <a:gd name="connsiteX79" fmla="*/ 233 w 10000"/>
                <a:gd name="connsiteY79" fmla="*/ 6310 h 10000"/>
                <a:gd name="connsiteX80" fmla="*/ 0 w 10000"/>
                <a:gd name="connsiteY80" fmla="*/ 6310 h 10000"/>
                <a:gd name="connsiteX81" fmla="*/ 0 w 10000"/>
                <a:gd name="connsiteY81" fmla="*/ 6217 h 10000"/>
                <a:gd name="connsiteX82" fmla="*/ 0 w 10000"/>
                <a:gd name="connsiteY82" fmla="*/ 6217 h 10000"/>
                <a:gd name="connsiteX83" fmla="*/ 0 w 10000"/>
                <a:gd name="connsiteY83" fmla="*/ 6111 h 10000"/>
                <a:gd name="connsiteX84" fmla="*/ 0 w 10000"/>
                <a:gd name="connsiteY84" fmla="*/ 6005 h 10000"/>
                <a:gd name="connsiteX85" fmla="*/ 0 w 10000"/>
                <a:gd name="connsiteY85" fmla="*/ 5794 h 10000"/>
                <a:gd name="connsiteX86" fmla="*/ 233 w 10000"/>
                <a:gd name="connsiteY86" fmla="*/ 5476 h 10000"/>
                <a:gd name="connsiteX87" fmla="*/ 233 w 10000"/>
                <a:gd name="connsiteY87" fmla="*/ 5265 h 10000"/>
                <a:gd name="connsiteX88" fmla="*/ 466 w 10000"/>
                <a:gd name="connsiteY88" fmla="*/ 4841 h 10000"/>
                <a:gd name="connsiteX89" fmla="*/ 700 w 10000"/>
                <a:gd name="connsiteY89" fmla="*/ 4524 h 10000"/>
                <a:gd name="connsiteX90" fmla="*/ 700 w 10000"/>
                <a:gd name="connsiteY90" fmla="*/ 4524 h 10000"/>
                <a:gd name="connsiteX0" fmla="*/ 700 w 10000"/>
                <a:gd name="connsiteY0" fmla="*/ 4524 h 10000"/>
                <a:gd name="connsiteX1" fmla="*/ 1166 w 10000"/>
                <a:gd name="connsiteY1" fmla="*/ 3690 h 10000"/>
                <a:gd name="connsiteX2" fmla="*/ 1399 w 10000"/>
                <a:gd name="connsiteY2" fmla="*/ 2950 h 10000"/>
                <a:gd name="connsiteX3" fmla="*/ 1633 w 10000"/>
                <a:gd name="connsiteY3" fmla="*/ 2315 h 10000"/>
                <a:gd name="connsiteX4" fmla="*/ 1866 w 10000"/>
                <a:gd name="connsiteY4" fmla="*/ 1680 h 10000"/>
                <a:gd name="connsiteX5" fmla="*/ 1866 w 10000"/>
                <a:gd name="connsiteY5" fmla="*/ 1362 h 10000"/>
                <a:gd name="connsiteX6" fmla="*/ 2099 w 10000"/>
                <a:gd name="connsiteY6" fmla="*/ 1164 h 10000"/>
                <a:gd name="connsiteX7" fmla="*/ 2099 w 10000"/>
                <a:gd name="connsiteY7" fmla="*/ 952 h 10000"/>
                <a:gd name="connsiteX8" fmla="*/ 2099 w 10000"/>
                <a:gd name="connsiteY8" fmla="*/ 741 h 10000"/>
                <a:gd name="connsiteX9" fmla="*/ 2099 w 10000"/>
                <a:gd name="connsiteY9" fmla="*/ 635 h 10000"/>
                <a:gd name="connsiteX10" fmla="*/ 2099 w 10000"/>
                <a:gd name="connsiteY10" fmla="*/ 423 h 10000"/>
                <a:gd name="connsiteX11" fmla="*/ 2332 w 10000"/>
                <a:gd name="connsiteY11" fmla="*/ 0 h 10000"/>
                <a:gd name="connsiteX12" fmla="*/ 2799 w 10000"/>
                <a:gd name="connsiteY12" fmla="*/ 106 h 10000"/>
                <a:gd name="connsiteX13" fmla="*/ 3265 w 10000"/>
                <a:gd name="connsiteY13" fmla="*/ 212 h 10000"/>
                <a:gd name="connsiteX14" fmla="*/ 3732 w 10000"/>
                <a:gd name="connsiteY14" fmla="*/ 317 h 10000"/>
                <a:gd name="connsiteX15" fmla="*/ 3965 w 10000"/>
                <a:gd name="connsiteY15" fmla="*/ 423 h 10000"/>
                <a:gd name="connsiteX16" fmla="*/ 3965 w 10000"/>
                <a:gd name="connsiteY16" fmla="*/ 529 h 10000"/>
                <a:gd name="connsiteX17" fmla="*/ 3965 w 10000"/>
                <a:gd name="connsiteY17" fmla="*/ 741 h 10000"/>
                <a:gd name="connsiteX18" fmla="*/ 3732 w 10000"/>
                <a:gd name="connsiteY18" fmla="*/ 1058 h 10000"/>
                <a:gd name="connsiteX19" fmla="*/ 3732 w 10000"/>
                <a:gd name="connsiteY19" fmla="*/ 1058 h 10000"/>
                <a:gd name="connsiteX20" fmla="*/ 3732 w 10000"/>
                <a:gd name="connsiteY20" fmla="*/ 1164 h 10000"/>
                <a:gd name="connsiteX21" fmla="*/ 3499 w 10000"/>
                <a:gd name="connsiteY21" fmla="*/ 1362 h 10000"/>
                <a:gd name="connsiteX22" fmla="*/ 3499 w 10000"/>
                <a:gd name="connsiteY22" fmla="*/ 1468 h 10000"/>
                <a:gd name="connsiteX23" fmla="*/ 3499 w 10000"/>
                <a:gd name="connsiteY23" fmla="*/ 1680 h 10000"/>
                <a:gd name="connsiteX24" fmla="*/ 3265 w 10000"/>
                <a:gd name="connsiteY24" fmla="*/ 1892 h 10000"/>
                <a:gd name="connsiteX25" fmla="*/ 3265 w 10000"/>
                <a:gd name="connsiteY25" fmla="*/ 2103 h 10000"/>
                <a:gd name="connsiteX26" fmla="*/ 3032 w 10000"/>
                <a:gd name="connsiteY26" fmla="*/ 2421 h 10000"/>
                <a:gd name="connsiteX27" fmla="*/ 2566 w 10000"/>
                <a:gd name="connsiteY27" fmla="*/ 3690 h 10000"/>
                <a:gd name="connsiteX28" fmla="*/ 1633 w 10000"/>
                <a:gd name="connsiteY28" fmla="*/ 4735 h 10000"/>
                <a:gd name="connsiteX29" fmla="*/ 1633 w 10000"/>
                <a:gd name="connsiteY29" fmla="*/ 5053 h 10000"/>
                <a:gd name="connsiteX30" fmla="*/ 1399 w 10000"/>
                <a:gd name="connsiteY30" fmla="*/ 5265 h 10000"/>
                <a:gd name="connsiteX31" fmla="*/ 1166 w 10000"/>
                <a:gd name="connsiteY31" fmla="*/ 5476 h 10000"/>
                <a:gd name="connsiteX32" fmla="*/ 1166 w 10000"/>
                <a:gd name="connsiteY32" fmla="*/ 5688 h 10000"/>
                <a:gd name="connsiteX33" fmla="*/ 933 w 10000"/>
                <a:gd name="connsiteY33" fmla="*/ 5794 h 10000"/>
                <a:gd name="connsiteX34" fmla="*/ 933 w 10000"/>
                <a:gd name="connsiteY34" fmla="*/ 5899 h 10000"/>
                <a:gd name="connsiteX35" fmla="*/ 933 w 10000"/>
                <a:gd name="connsiteY35" fmla="*/ 6005 h 10000"/>
                <a:gd name="connsiteX36" fmla="*/ 933 w 10000"/>
                <a:gd name="connsiteY36" fmla="*/ 6005 h 10000"/>
                <a:gd name="connsiteX37" fmla="*/ 933 w 10000"/>
                <a:gd name="connsiteY37" fmla="*/ 6111 h 10000"/>
                <a:gd name="connsiteX38" fmla="*/ 1166 w 10000"/>
                <a:gd name="connsiteY38" fmla="*/ 6217 h 10000"/>
                <a:gd name="connsiteX39" fmla="*/ 1633 w 10000"/>
                <a:gd name="connsiteY39" fmla="*/ 6310 h 10000"/>
                <a:gd name="connsiteX40" fmla="*/ 1866 w 10000"/>
                <a:gd name="connsiteY40" fmla="*/ 6415 h 10000"/>
                <a:gd name="connsiteX41" fmla="*/ 2566 w 10000"/>
                <a:gd name="connsiteY41" fmla="*/ 6521 h 10000"/>
                <a:gd name="connsiteX42" fmla="*/ 3265 w 10000"/>
                <a:gd name="connsiteY42" fmla="*/ 6733 h 10000"/>
                <a:gd name="connsiteX43" fmla="*/ 3965 w 10000"/>
                <a:gd name="connsiteY43" fmla="*/ 6944 h 10000"/>
                <a:gd name="connsiteX44" fmla="*/ 4898 w 10000"/>
                <a:gd name="connsiteY44" fmla="*/ 7262 h 10000"/>
                <a:gd name="connsiteX45" fmla="*/ 5831 w 10000"/>
                <a:gd name="connsiteY45" fmla="*/ 7474 h 10000"/>
                <a:gd name="connsiteX46" fmla="*/ 6764 w 10000"/>
                <a:gd name="connsiteY46" fmla="*/ 7685 h 10000"/>
                <a:gd name="connsiteX47" fmla="*/ 7464 w 10000"/>
                <a:gd name="connsiteY47" fmla="*/ 7897 h 10000"/>
                <a:gd name="connsiteX48" fmla="*/ 8163 w 10000"/>
                <a:gd name="connsiteY48" fmla="*/ 8108 h 10000"/>
                <a:gd name="connsiteX49" fmla="*/ 8630 w 10000"/>
                <a:gd name="connsiteY49" fmla="*/ 8320 h 10000"/>
                <a:gd name="connsiteX50" fmla="*/ 9096 w 10000"/>
                <a:gd name="connsiteY50" fmla="*/ 8426 h 10000"/>
                <a:gd name="connsiteX51" fmla="*/ 9329 w 10000"/>
                <a:gd name="connsiteY51" fmla="*/ 8638 h 10000"/>
                <a:gd name="connsiteX52" fmla="*/ 9534 w 10000"/>
                <a:gd name="connsiteY52" fmla="*/ 8743 h 10000"/>
                <a:gd name="connsiteX53" fmla="*/ 9767 w 10000"/>
                <a:gd name="connsiteY53" fmla="*/ 8942 h 10000"/>
                <a:gd name="connsiteX54" fmla="*/ 10000 w 10000"/>
                <a:gd name="connsiteY54" fmla="*/ 9153 h 10000"/>
                <a:gd name="connsiteX55" fmla="*/ 10000 w 10000"/>
                <a:gd name="connsiteY55" fmla="*/ 9365 h 10000"/>
                <a:gd name="connsiteX56" fmla="*/ 10000 w 10000"/>
                <a:gd name="connsiteY56" fmla="*/ 9577 h 10000"/>
                <a:gd name="connsiteX57" fmla="*/ 9767 w 10000"/>
                <a:gd name="connsiteY57" fmla="*/ 9788 h 10000"/>
                <a:gd name="connsiteX58" fmla="*/ 9767 w 10000"/>
                <a:gd name="connsiteY58" fmla="*/ 9894 h 10000"/>
                <a:gd name="connsiteX59" fmla="*/ 9767 w 10000"/>
                <a:gd name="connsiteY59" fmla="*/ 10000 h 10000"/>
                <a:gd name="connsiteX60" fmla="*/ 9767 w 10000"/>
                <a:gd name="connsiteY60" fmla="*/ 10000 h 10000"/>
                <a:gd name="connsiteX61" fmla="*/ 9534 w 10000"/>
                <a:gd name="connsiteY61" fmla="*/ 10000 h 10000"/>
                <a:gd name="connsiteX62" fmla="*/ 9534 w 10000"/>
                <a:gd name="connsiteY62" fmla="*/ 9894 h 10000"/>
                <a:gd name="connsiteX63" fmla="*/ 9329 w 10000"/>
                <a:gd name="connsiteY63" fmla="*/ 9894 h 10000"/>
                <a:gd name="connsiteX64" fmla="*/ 9096 w 10000"/>
                <a:gd name="connsiteY64" fmla="*/ 9788 h 10000"/>
                <a:gd name="connsiteX65" fmla="*/ 8630 w 10000"/>
                <a:gd name="connsiteY65" fmla="*/ 9577 h 10000"/>
                <a:gd name="connsiteX66" fmla="*/ 8397 w 10000"/>
                <a:gd name="connsiteY66" fmla="*/ 9471 h 10000"/>
                <a:gd name="connsiteX67" fmla="*/ 7930 w 10000"/>
                <a:gd name="connsiteY67" fmla="*/ 9259 h 10000"/>
                <a:gd name="connsiteX68" fmla="*/ 7464 w 10000"/>
                <a:gd name="connsiteY68" fmla="*/ 9048 h 10000"/>
                <a:gd name="connsiteX69" fmla="*/ 6297 w 10000"/>
                <a:gd name="connsiteY69" fmla="*/ 8532 h 10000"/>
                <a:gd name="connsiteX70" fmla="*/ 5131 w 10000"/>
                <a:gd name="connsiteY70" fmla="*/ 8108 h 10000"/>
                <a:gd name="connsiteX71" fmla="*/ 3965 w 10000"/>
                <a:gd name="connsiteY71" fmla="*/ 7685 h 10000"/>
                <a:gd name="connsiteX72" fmla="*/ 2799 w 10000"/>
                <a:gd name="connsiteY72" fmla="*/ 7262 h 10000"/>
                <a:gd name="connsiteX73" fmla="*/ 2099 w 10000"/>
                <a:gd name="connsiteY73" fmla="*/ 7050 h 10000"/>
                <a:gd name="connsiteX74" fmla="*/ 1633 w 10000"/>
                <a:gd name="connsiteY74" fmla="*/ 6839 h 10000"/>
                <a:gd name="connsiteX75" fmla="*/ 1166 w 10000"/>
                <a:gd name="connsiteY75" fmla="*/ 6733 h 10000"/>
                <a:gd name="connsiteX76" fmla="*/ 700 w 10000"/>
                <a:gd name="connsiteY76" fmla="*/ 6521 h 10000"/>
                <a:gd name="connsiteX77" fmla="*/ 466 w 10000"/>
                <a:gd name="connsiteY77" fmla="*/ 6415 h 10000"/>
                <a:gd name="connsiteX78" fmla="*/ 233 w 10000"/>
                <a:gd name="connsiteY78" fmla="*/ 6310 h 10000"/>
                <a:gd name="connsiteX79" fmla="*/ 0 w 10000"/>
                <a:gd name="connsiteY79" fmla="*/ 6310 h 10000"/>
                <a:gd name="connsiteX80" fmla="*/ 0 w 10000"/>
                <a:gd name="connsiteY80" fmla="*/ 6217 h 10000"/>
                <a:gd name="connsiteX81" fmla="*/ 0 w 10000"/>
                <a:gd name="connsiteY81" fmla="*/ 6217 h 10000"/>
                <a:gd name="connsiteX82" fmla="*/ 0 w 10000"/>
                <a:gd name="connsiteY82" fmla="*/ 6111 h 10000"/>
                <a:gd name="connsiteX83" fmla="*/ 0 w 10000"/>
                <a:gd name="connsiteY83" fmla="*/ 6005 h 10000"/>
                <a:gd name="connsiteX84" fmla="*/ 0 w 10000"/>
                <a:gd name="connsiteY84" fmla="*/ 5794 h 10000"/>
                <a:gd name="connsiteX85" fmla="*/ 233 w 10000"/>
                <a:gd name="connsiteY85" fmla="*/ 5476 h 10000"/>
                <a:gd name="connsiteX86" fmla="*/ 233 w 10000"/>
                <a:gd name="connsiteY86" fmla="*/ 5265 h 10000"/>
                <a:gd name="connsiteX87" fmla="*/ 466 w 10000"/>
                <a:gd name="connsiteY87" fmla="*/ 4841 h 10000"/>
                <a:gd name="connsiteX88" fmla="*/ 700 w 10000"/>
                <a:gd name="connsiteY88" fmla="*/ 4524 h 10000"/>
                <a:gd name="connsiteX89" fmla="*/ 700 w 10000"/>
                <a:gd name="connsiteY89" fmla="*/ 4524 h 10000"/>
                <a:gd name="connsiteX0" fmla="*/ 700 w 10000"/>
                <a:gd name="connsiteY0" fmla="*/ 4524 h 10000"/>
                <a:gd name="connsiteX1" fmla="*/ 1166 w 10000"/>
                <a:gd name="connsiteY1" fmla="*/ 3690 h 10000"/>
                <a:gd name="connsiteX2" fmla="*/ 1399 w 10000"/>
                <a:gd name="connsiteY2" fmla="*/ 2950 h 10000"/>
                <a:gd name="connsiteX3" fmla="*/ 1633 w 10000"/>
                <a:gd name="connsiteY3" fmla="*/ 2315 h 10000"/>
                <a:gd name="connsiteX4" fmla="*/ 1866 w 10000"/>
                <a:gd name="connsiteY4" fmla="*/ 1680 h 10000"/>
                <a:gd name="connsiteX5" fmla="*/ 1866 w 10000"/>
                <a:gd name="connsiteY5" fmla="*/ 1362 h 10000"/>
                <a:gd name="connsiteX6" fmla="*/ 2099 w 10000"/>
                <a:gd name="connsiteY6" fmla="*/ 1164 h 10000"/>
                <a:gd name="connsiteX7" fmla="*/ 2099 w 10000"/>
                <a:gd name="connsiteY7" fmla="*/ 952 h 10000"/>
                <a:gd name="connsiteX8" fmla="*/ 2099 w 10000"/>
                <a:gd name="connsiteY8" fmla="*/ 741 h 10000"/>
                <a:gd name="connsiteX9" fmla="*/ 2099 w 10000"/>
                <a:gd name="connsiteY9" fmla="*/ 635 h 10000"/>
                <a:gd name="connsiteX10" fmla="*/ 2332 w 10000"/>
                <a:gd name="connsiteY10" fmla="*/ 0 h 10000"/>
                <a:gd name="connsiteX11" fmla="*/ 2799 w 10000"/>
                <a:gd name="connsiteY11" fmla="*/ 106 h 10000"/>
                <a:gd name="connsiteX12" fmla="*/ 3265 w 10000"/>
                <a:gd name="connsiteY12" fmla="*/ 212 h 10000"/>
                <a:gd name="connsiteX13" fmla="*/ 3732 w 10000"/>
                <a:gd name="connsiteY13" fmla="*/ 317 h 10000"/>
                <a:gd name="connsiteX14" fmla="*/ 3965 w 10000"/>
                <a:gd name="connsiteY14" fmla="*/ 423 h 10000"/>
                <a:gd name="connsiteX15" fmla="*/ 3965 w 10000"/>
                <a:gd name="connsiteY15" fmla="*/ 529 h 10000"/>
                <a:gd name="connsiteX16" fmla="*/ 3965 w 10000"/>
                <a:gd name="connsiteY16" fmla="*/ 741 h 10000"/>
                <a:gd name="connsiteX17" fmla="*/ 3732 w 10000"/>
                <a:gd name="connsiteY17" fmla="*/ 1058 h 10000"/>
                <a:gd name="connsiteX18" fmla="*/ 3732 w 10000"/>
                <a:gd name="connsiteY18" fmla="*/ 1058 h 10000"/>
                <a:gd name="connsiteX19" fmla="*/ 3732 w 10000"/>
                <a:gd name="connsiteY19" fmla="*/ 1164 h 10000"/>
                <a:gd name="connsiteX20" fmla="*/ 3499 w 10000"/>
                <a:gd name="connsiteY20" fmla="*/ 1362 h 10000"/>
                <a:gd name="connsiteX21" fmla="*/ 3499 w 10000"/>
                <a:gd name="connsiteY21" fmla="*/ 1468 h 10000"/>
                <a:gd name="connsiteX22" fmla="*/ 3499 w 10000"/>
                <a:gd name="connsiteY22" fmla="*/ 1680 h 10000"/>
                <a:gd name="connsiteX23" fmla="*/ 3265 w 10000"/>
                <a:gd name="connsiteY23" fmla="*/ 1892 h 10000"/>
                <a:gd name="connsiteX24" fmla="*/ 3265 w 10000"/>
                <a:gd name="connsiteY24" fmla="*/ 2103 h 10000"/>
                <a:gd name="connsiteX25" fmla="*/ 3032 w 10000"/>
                <a:gd name="connsiteY25" fmla="*/ 2421 h 10000"/>
                <a:gd name="connsiteX26" fmla="*/ 2566 w 10000"/>
                <a:gd name="connsiteY26" fmla="*/ 3690 h 10000"/>
                <a:gd name="connsiteX27" fmla="*/ 1633 w 10000"/>
                <a:gd name="connsiteY27" fmla="*/ 4735 h 10000"/>
                <a:gd name="connsiteX28" fmla="*/ 1633 w 10000"/>
                <a:gd name="connsiteY28" fmla="*/ 5053 h 10000"/>
                <a:gd name="connsiteX29" fmla="*/ 1399 w 10000"/>
                <a:gd name="connsiteY29" fmla="*/ 5265 h 10000"/>
                <a:gd name="connsiteX30" fmla="*/ 1166 w 10000"/>
                <a:gd name="connsiteY30" fmla="*/ 5476 h 10000"/>
                <a:gd name="connsiteX31" fmla="*/ 1166 w 10000"/>
                <a:gd name="connsiteY31" fmla="*/ 5688 h 10000"/>
                <a:gd name="connsiteX32" fmla="*/ 933 w 10000"/>
                <a:gd name="connsiteY32" fmla="*/ 5794 h 10000"/>
                <a:gd name="connsiteX33" fmla="*/ 933 w 10000"/>
                <a:gd name="connsiteY33" fmla="*/ 5899 h 10000"/>
                <a:gd name="connsiteX34" fmla="*/ 933 w 10000"/>
                <a:gd name="connsiteY34" fmla="*/ 6005 h 10000"/>
                <a:gd name="connsiteX35" fmla="*/ 933 w 10000"/>
                <a:gd name="connsiteY35" fmla="*/ 6005 h 10000"/>
                <a:gd name="connsiteX36" fmla="*/ 933 w 10000"/>
                <a:gd name="connsiteY36" fmla="*/ 6111 h 10000"/>
                <a:gd name="connsiteX37" fmla="*/ 1166 w 10000"/>
                <a:gd name="connsiteY37" fmla="*/ 6217 h 10000"/>
                <a:gd name="connsiteX38" fmla="*/ 1633 w 10000"/>
                <a:gd name="connsiteY38" fmla="*/ 6310 h 10000"/>
                <a:gd name="connsiteX39" fmla="*/ 1866 w 10000"/>
                <a:gd name="connsiteY39" fmla="*/ 6415 h 10000"/>
                <a:gd name="connsiteX40" fmla="*/ 2566 w 10000"/>
                <a:gd name="connsiteY40" fmla="*/ 6521 h 10000"/>
                <a:gd name="connsiteX41" fmla="*/ 3265 w 10000"/>
                <a:gd name="connsiteY41" fmla="*/ 6733 h 10000"/>
                <a:gd name="connsiteX42" fmla="*/ 3965 w 10000"/>
                <a:gd name="connsiteY42" fmla="*/ 6944 h 10000"/>
                <a:gd name="connsiteX43" fmla="*/ 4898 w 10000"/>
                <a:gd name="connsiteY43" fmla="*/ 7262 h 10000"/>
                <a:gd name="connsiteX44" fmla="*/ 5831 w 10000"/>
                <a:gd name="connsiteY44" fmla="*/ 7474 h 10000"/>
                <a:gd name="connsiteX45" fmla="*/ 6764 w 10000"/>
                <a:gd name="connsiteY45" fmla="*/ 7685 h 10000"/>
                <a:gd name="connsiteX46" fmla="*/ 7464 w 10000"/>
                <a:gd name="connsiteY46" fmla="*/ 7897 h 10000"/>
                <a:gd name="connsiteX47" fmla="*/ 8163 w 10000"/>
                <a:gd name="connsiteY47" fmla="*/ 8108 h 10000"/>
                <a:gd name="connsiteX48" fmla="*/ 8630 w 10000"/>
                <a:gd name="connsiteY48" fmla="*/ 8320 h 10000"/>
                <a:gd name="connsiteX49" fmla="*/ 9096 w 10000"/>
                <a:gd name="connsiteY49" fmla="*/ 8426 h 10000"/>
                <a:gd name="connsiteX50" fmla="*/ 9329 w 10000"/>
                <a:gd name="connsiteY50" fmla="*/ 8638 h 10000"/>
                <a:gd name="connsiteX51" fmla="*/ 9534 w 10000"/>
                <a:gd name="connsiteY51" fmla="*/ 8743 h 10000"/>
                <a:gd name="connsiteX52" fmla="*/ 9767 w 10000"/>
                <a:gd name="connsiteY52" fmla="*/ 8942 h 10000"/>
                <a:gd name="connsiteX53" fmla="*/ 10000 w 10000"/>
                <a:gd name="connsiteY53" fmla="*/ 9153 h 10000"/>
                <a:gd name="connsiteX54" fmla="*/ 10000 w 10000"/>
                <a:gd name="connsiteY54" fmla="*/ 9365 h 10000"/>
                <a:gd name="connsiteX55" fmla="*/ 10000 w 10000"/>
                <a:gd name="connsiteY55" fmla="*/ 9577 h 10000"/>
                <a:gd name="connsiteX56" fmla="*/ 9767 w 10000"/>
                <a:gd name="connsiteY56" fmla="*/ 9788 h 10000"/>
                <a:gd name="connsiteX57" fmla="*/ 9767 w 10000"/>
                <a:gd name="connsiteY57" fmla="*/ 9894 h 10000"/>
                <a:gd name="connsiteX58" fmla="*/ 9767 w 10000"/>
                <a:gd name="connsiteY58" fmla="*/ 10000 h 10000"/>
                <a:gd name="connsiteX59" fmla="*/ 9767 w 10000"/>
                <a:gd name="connsiteY59" fmla="*/ 10000 h 10000"/>
                <a:gd name="connsiteX60" fmla="*/ 9534 w 10000"/>
                <a:gd name="connsiteY60" fmla="*/ 10000 h 10000"/>
                <a:gd name="connsiteX61" fmla="*/ 9534 w 10000"/>
                <a:gd name="connsiteY61" fmla="*/ 9894 h 10000"/>
                <a:gd name="connsiteX62" fmla="*/ 9329 w 10000"/>
                <a:gd name="connsiteY62" fmla="*/ 9894 h 10000"/>
                <a:gd name="connsiteX63" fmla="*/ 9096 w 10000"/>
                <a:gd name="connsiteY63" fmla="*/ 9788 h 10000"/>
                <a:gd name="connsiteX64" fmla="*/ 8630 w 10000"/>
                <a:gd name="connsiteY64" fmla="*/ 9577 h 10000"/>
                <a:gd name="connsiteX65" fmla="*/ 8397 w 10000"/>
                <a:gd name="connsiteY65" fmla="*/ 9471 h 10000"/>
                <a:gd name="connsiteX66" fmla="*/ 7930 w 10000"/>
                <a:gd name="connsiteY66" fmla="*/ 9259 h 10000"/>
                <a:gd name="connsiteX67" fmla="*/ 7464 w 10000"/>
                <a:gd name="connsiteY67" fmla="*/ 9048 h 10000"/>
                <a:gd name="connsiteX68" fmla="*/ 6297 w 10000"/>
                <a:gd name="connsiteY68" fmla="*/ 8532 h 10000"/>
                <a:gd name="connsiteX69" fmla="*/ 5131 w 10000"/>
                <a:gd name="connsiteY69" fmla="*/ 8108 h 10000"/>
                <a:gd name="connsiteX70" fmla="*/ 3965 w 10000"/>
                <a:gd name="connsiteY70" fmla="*/ 7685 h 10000"/>
                <a:gd name="connsiteX71" fmla="*/ 2799 w 10000"/>
                <a:gd name="connsiteY71" fmla="*/ 7262 h 10000"/>
                <a:gd name="connsiteX72" fmla="*/ 2099 w 10000"/>
                <a:gd name="connsiteY72" fmla="*/ 7050 h 10000"/>
                <a:gd name="connsiteX73" fmla="*/ 1633 w 10000"/>
                <a:gd name="connsiteY73" fmla="*/ 6839 h 10000"/>
                <a:gd name="connsiteX74" fmla="*/ 1166 w 10000"/>
                <a:gd name="connsiteY74" fmla="*/ 6733 h 10000"/>
                <a:gd name="connsiteX75" fmla="*/ 700 w 10000"/>
                <a:gd name="connsiteY75" fmla="*/ 6521 h 10000"/>
                <a:gd name="connsiteX76" fmla="*/ 466 w 10000"/>
                <a:gd name="connsiteY76" fmla="*/ 6415 h 10000"/>
                <a:gd name="connsiteX77" fmla="*/ 233 w 10000"/>
                <a:gd name="connsiteY77" fmla="*/ 6310 h 10000"/>
                <a:gd name="connsiteX78" fmla="*/ 0 w 10000"/>
                <a:gd name="connsiteY78" fmla="*/ 6310 h 10000"/>
                <a:gd name="connsiteX79" fmla="*/ 0 w 10000"/>
                <a:gd name="connsiteY79" fmla="*/ 6217 h 10000"/>
                <a:gd name="connsiteX80" fmla="*/ 0 w 10000"/>
                <a:gd name="connsiteY80" fmla="*/ 6217 h 10000"/>
                <a:gd name="connsiteX81" fmla="*/ 0 w 10000"/>
                <a:gd name="connsiteY81" fmla="*/ 6111 h 10000"/>
                <a:gd name="connsiteX82" fmla="*/ 0 w 10000"/>
                <a:gd name="connsiteY82" fmla="*/ 6005 h 10000"/>
                <a:gd name="connsiteX83" fmla="*/ 0 w 10000"/>
                <a:gd name="connsiteY83" fmla="*/ 5794 h 10000"/>
                <a:gd name="connsiteX84" fmla="*/ 233 w 10000"/>
                <a:gd name="connsiteY84" fmla="*/ 5476 h 10000"/>
                <a:gd name="connsiteX85" fmla="*/ 233 w 10000"/>
                <a:gd name="connsiteY85" fmla="*/ 5265 h 10000"/>
                <a:gd name="connsiteX86" fmla="*/ 466 w 10000"/>
                <a:gd name="connsiteY86" fmla="*/ 4841 h 10000"/>
                <a:gd name="connsiteX87" fmla="*/ 700 w 10000"/>
                <a:gd name="connsiteY87" fmla="*/ 4524 h 10000"/>
                <a:gd name="connsiteX88" fmla="*/ 700 w 10000"/>
                <a:gd name="connsiteY88" fmla="*/ 4524 h 10000"/>
                <a:gd name="connsiteX0" fmla="*/ 700 w 10000"/>
                <a:gd name="connsiteY0" fmla="*/ 4418 h 9894"/>
                <a:gd name="connsiteX1" fmla="*/ 1166 w 10000"/>
                <a:gd name="connsiteY1" fmla="*/ 3584 h 9894"/>
                <a:gd name="connsiteX2" fmla="*/ 1399 w 10000"/>
                <a:gd name="connsiteY2" fmla="*/ 2844 h 9894"/>
                <a:gd name="connsiteX3" fmla="*/ 1633 w 10000"/>
                <a:gd name="connsiteY3" fmla="*/ 2209 h 9894"/>
                <a:gd name="connsiteX4" fmla="*/ 1866 w 10000"/>
                <a:gd name="connsiteY4" fmla="*/ 1574 h 9894"/>
                <a:gd name="connsiteX5" fmla="*/ 1866 w 10000"/>
                <a:gd name="connsiteY5" fmla="*/ 1256 h 9894"/>
                <a:gd name="connsiteX6" fmla="*/ 2099 w 10000"/>
                <a:gd name="connsiteY6" fmla="*/ 1058 h 9894"/>
                <a:gd name="connsiteX7" fmla="*/ 2099 w 10000"/>
                <a:gd name="connsiteY7" fmla="*/ 846 h 9894"/>
                <a:gd name="connsiteX8" fmla="*/ 2099 w 10000"/>
                <a:gd name="connsiteY8" fmla="*/ 635 h 9894"/>
                <a:gd name="connsiteX9" fmla="*/ 2099 w 10000"/>
                <a:gd name="connsiteY9" fmla="*/ 529 h 9894"/>
                <a:gd name="connsiteX10" fmla="*/ 2799 w 10000"/>
                <a:gd name="connsiteY10" fmla="*/ 0 h 9894"/>
                <a:gd name="connsiteX11" fmla="*/ 3265 w 10000"/>
                <a:gd name="connsiteY11" fmla="*/ 106 h 9894"/>
                <a:gd name="connsiteX12" fmla="*/ 3732 w 10000"/>
                <a:gd name="connsiteY12" fmla="*/ 211 h 9894"/>
                <a:gd name="connsiteX13" fmla="*/ 3965 w 10000"/>
                <a:gd name="connsiteY13" fmla="*/ 317 h 9894"/>
                <a:gd name="connsiteX14" fmla="*/ 3965 w 10000"/>
                <a:gd name="connsiteY14" fmla="*/ 423 h 9894"/>
                <a:gd name="connsiteX15" fmla="*/ 3965 w 10000"/>
                <a:gd name="connsiteY15" fmla="*/ 635 h 9894"/>
                <a:gd name="connsiteX16" fmla="*/ 3732 w 10000"/>
                <a:gd name="connsiteY16" fmla="*/ 952 h 9894"/>
                <a:gd name="connsiteX17" fmla="*/ 3732 w 10000"/>
                <a:gd name="connsiteY17" fmla="*/ 952 h 9894"/>
                <a:gd name="connsiteX18" fmla="*/ 3732 w 10000"/>
                <a:gd name="connsiteY18" fmla="*/ 1058 h 9894"/>
                <a:gd name="connsiteX19" fmla="*/ 3499 w 10000"/>
                <a:gd name="connsiteY19" fmla="*/ 1256 h 9894"/>
                <a:gd name="connsiteX20" fmla="*/ 3499 w 10000"/>
                <a:gd name="connsiteY20" fmla="*/ 1362 h 9894"/>
                <a:gd name="connsiteX21" fmla="*/ 3499 w 10000"/>
                <a:gd name="connsiteY21" fmla="*/ 1574 h 9894"/>
                <a:gd name="connsiteX22" fmla="*/ 3265 w 10000"/>
                <a:gd name="connsiteY22" fmla="*/ 1786 h 9894"/>
                <a:gd name="connsiteX23" fmla="*/ 3265 w 10000"/>
                <a:gd name="connsiteY23" fmla="*/ 1997 h 9894"/>
                <a:gd name="connsiteX24" fmla="*/ 3032 w 10000"/>
                <a:gd name="connsiteY24" fmla="*/ 2315 h 9894"/>
                <a:gd name="connsiteX25" fmla="*/ 2566 w 10000"/>
                <a:gd name="connsiteY25" fmla="*/ 3584 h 9894"/>
                <a:gd name="connsiteX26" fmla="*/ 1633 w 10000"/>
                <a:gd name="connsiteY26" fmla="*/ 4629 h 9894"/>
                <a:gd name="connsiteX27" fmla="*/ 1633 w 10000"/>
                <a:gd name="connsiteY27" fmla="*/ 4947 h 9894"/>
                <a:gd name="connsiteX28" fmla="*/ 1399 w 10000"/>
                <a:gd name="connsiteY28" fmla="*/ 5159 h 9894"/>
                <a:gd name="connsiteX29" fmla="*/ 1166 w 10000"/>
                <a:gd name="connsiteY29" fmla="*/ 5370 h 9894"/>
                <a:gd name="connsiteX30" fmla="*/ 1166 w 10000"/>
                <a:gd name="connsiteY30" fmla="*/ 5582 h 9894"/>
                <a:gd name="connsiteX31" fmla="*/ 933 w 10000"/>
                <a:gd name="connsiteY31" fmla="*/ 5688 h 9894"/>
                <a:gd name="connsiteX32" fmla="*/ 933 w 10000"/>
                <a:gd name="connsiteY32" fmla="*/ 5793 h 9894"/>
                <a:gd name="connsiteX33" fmla="*/ 933 w 10000"/>
                <a:gd name="connsiteY33" fmla="*/ 5899 h 9894"/>
                <a:gd name="connsiteX34" fmla="*/ 933 w 10000"/>
                <a:gd name="connsiteY34" fmla="*/ 5899 h 9894"/>
                <a:gd name="connsiteX35" fmla="*/ 933 w 10000"/>
                <a:gd name="connsiteY35" fmla="*/ 6005 h 9894"/>
                <a:gd name="connsiteX36" fmla="*/ 1166 w 10000"/>
                <a:gd name="connsiteY36" fmla="*/ 6111 h 9894"/>
                <a:gd name="connsiteX37" fmla="*/ 1633 w 10000"/>
                <a:gd name="connsiteY37" fmla="*/ 6204 h 9894"/>
                <a:gd name="connsiteX38" fmla="*/ 1866 w 10000"/>
                <a:gd name="connsiteY38" fmla="*/ 6309 h 9894"/>
                <a:gd name="connsiteX39" fmla="*/ 2566 w 10000"/>
                <a:gd name="connsiteY39" fmla="*/ 6415 h 9894"/>
                <a:gd name="connsiteX40" fmla="*/ 3265 w 10000"/>
                <a:gd name="connsiteY40" fmla="*/ 6627 h 9894"/>
                <a:gd name="connsiteX41" fmla="*/ 3965 w 10000"/>
                <a:gd name="connsiteY41" fmla="*/ 6838 h 9894"/>
                <a:gd name="connsiteX42" fmla="*/ 4898 w 10000"/>
                <a:gd name="connsiteY42" fmla="*/ 7156 h 9894"/>
                <a:gd name="connsiteX43" fmla="*/ 5831 w 10000"/>
                <a:gd name="connsiteY43" fmla="*/ 7368 h 9894"/>
                <a:gd name="connsiteX44" fmla="*/ 6764 w 10000"/>
                <a:gd name="connsiteY44" fmla="*/ 7579 h 9894"/>
                <a:gd name="connsiteX45" fmla="*/ 7464 w 10000"/>
                <a:gd name="connsiteY45" fmla="*/ 7791 h 9894"/>
                <a:gd name="connsiteX46" fmla="*/ 8163 w 10000"/>
                <a:gd name="connsiteY46" fmla="*/ 8002 h 9894"/>
                <a:gd name="connsiteX47" fmla="*/ 8630 w 10000"/>
                <a:gd name="connsiteY47" fmla="*/ 8214 h 9894"/>
                <a:gd name="connsiteX48" fmla="*/ 9096 w 10000"/>
                <a:gd name="connsiteY48" fmla="*/ 8320 h 9894"/>
                <a:gd name="connsiteX49" fmla="*/ 9329 w 10000"/>
                <a:gd name="connsiteY49" fmla="*/ 8532 h 9894"/>
                <a:gd name="connsiteX50" fmla="*/ 9534 w 10000"/>
                <a:gd name="connsiteY50" fmla="*/ 8637 h 9894"/>
                <a:gd name="connsiteX51" fmla="*/ 9767 w 10000"/>
                <a:gd name="connsiteY51" fmla="*/ 8836 h 9894"/>
                <a:gd name="connsiteX52" fmla="*/ 10000 w 10000"/>
                <a:gd name="connsiteY52" fmla="*/ 9047 h 9894"/>
                <a:gd name="connsiteX53" fmla="*/ 10000 w 10000"/>
                <a:gd name="connsiteY53" fmla="*/ 9259 h 9894"/>
                <a:gd name="connsiteX54" fmla="*/ 10000 w 10000"/>
                <a:gd name="connsiteY54" fmla="*/ 9471 h 9894"/>
                <a:gd name="connsiteX55" fmla="*/ 9767 w 10000"/>
                <a:gd name="connsiteY55" fmla="*/ 9682 h 9894"/>
                <a:gd name="connsiteX56" fmla="*/ 9767 w 10000"/>
                <a:gd name="connsiteY56" fmla="*/ 9788 h 9894"/>
                <a:gd name="connsiteX57" fmla="*/ 9767 w 10000"/>
                <a:gd name="connsiteY57" fmla="*/ 9894 h 9894"/>
                <a:gd name="connsiteX58" fmla="*/ 9767 w 10000"/>
                <a:gd name="connsiteY58" fmla="*/ 9894 h 9894"/>
                <a:gd name="connsiteX59" fmla="*/ 9534 w 10000"/>
                <a:gd name="connsiteY59" fmla="*/ 9894 h 9894"/>
                <a:gd name="connsiteX60" fmla="*/ 9534 w 10000"/>
                <a:gd name="connsiteY60" fmla="*/ 9788 h 9894"/>
                <a:gd name="connsiteX61" fmla="*/ 9329 w 10000"/>
                <a:gd name="connsiteY61" fmla="*/ 9788 h 9894"/>
                <a:gd name="connsiteX62" fmla="*/ 9096 w 10000"/>
                <a:gd name="connsiteY62" fmla="*/ 9682 h 9894"/>
                <a:gd name="connsiteX63" fmla="*/ 8630 w 10000"/>
                <a:gd name="connsiteY63" fmla="*/ 9471 h 9894"/>
                <a:gd name="connsiteX64" fmla="*/ 8397 w 10000"/>
                <a:gd name="connsiteY64" fmla="*/ 9365 h 9894"/>
                <a:gd name="connsiteX65" fmla="*/ 7930 w 10000"/>
                <a:gd name="connsiteY65" fmla="*/ 9153 h 9894"/>
                <a:gd name="connsiteX66" fmla="*/ 7464 w 10000"/>
                <a:gd name="connsiteY66" fmla="*/ 8942 h 9894"/>
                <a:gd name="connsiteX67" fmla="*/ 6297 w 10000"/>
                <a:gd name="connsiteY67" fmla="*/ 8426 h 9894"/>
                <a:gd name="connsiteX68" fmla="*/ 5131 w 10000"/>
                <a:gd name="connsiteY68" fmla="*/ 8002 h 9894"/>
                <a:gd name="connsiteX69" fmla="*/ 3965 w 10000"/>
                <a:gd name="connsiteY69" fmla="*/ 7579 h 9894"/>
                <a:gd name="connsiteX70" fmla="*/ 2799 w 10000"/>
                <a:gd name="connsiteY70" fmla="*/ 7156 h 9894"/>
                <a:gd name="connsiteX71" fmla="*/ 2099 w 10000"/>
                <a:gd name="connsiteY71" fmla="*/ 6944 h 9894"/>
                <a:gd name="connsiteX72" fmla="*/ 1633 w 10000"/>
                <a:gd name="connsiteY72" fmla="*/ 6733 h 9894"/>
                <a:gd name="connsiteX73" fmla="*/ 1166 w 10000"/>
                <a:gd name="connsiteY73" fmla="*/ 6627 h 9894"/>
                <a:gd name="connsiteX74" fmla="*/ 700 w 10000"/>
                <a:gd name="connsiteY74" fmla="*/ 6415 h 9894"/>
                <a:gd name="connsiteX75" fmla="*/ 466 w 10000"/>
                <a:gd name="connsiteY75" fmla="*/ 6309 h 9894"/>
                <a:gd name="connsiteX76" fmla="*/ 233 w 10000"/>
                <a:gd name="connsiteY76" fmla="*/ 6204 h 9894"/>
                <a:gd name="connsiteX77" fmla="*/ 0 w 10000"/>
                <a:gd name="connsiteY77" fmla="*/ 6204 h 9894"/>
                <a:gd name="connsiteX78" fmla="*/ 0 w 10000"/>
                <a:gd name="connsiteY78" fmla="*/ 6111 h 9894"/>
                <a:gd name="connsiteX79" fmla="*/ 0 w 10000"/>
                <a:gd name="connsiteY79" fmla="*/ 6111 h 9894"/>
                <a:gd name="connsiteX80" fmla="*/ 0 w 10000"/>
                <a:gd name="connsiteY80" fmla="*/ 6005 h 9894"/>
                <a:gd name="connsiteX81" fmla="*/ 0 w 10000"/>
                <a:gd name="connsiteY81" fmla="*/ 5899 h 9894"/>
                <a:gd name="connsiteX82" fmla="*/ 0 w 10000"/>
                <a:gd name="connsiteY82" fmla="*/ 5688 h 9894"/>
                <a:gd name="connsiteX83" fmla="*/ 233 w 10000"/>
                <a:gd name="connsiteY83" fmla="*/ 5370 h 9894"/>
                <a:gd name="connsiteX84" fmla="*/ 233 w 10000"/>
                <a:gd name="connsiteY84" fmla="*/ 5159 h 9894"/>
                <a:gd name="connsiteX85" fmla="*/ 466 w 10000"/>
                <a:gd name="connsiteY85" fmla="*/ 4735 h 9894"/>
                <a:gd name="connsiteX86" fmla="*/ 700 w 10000"/>
                <a:gd name="connsiteY86" fmla="*/ 4418 h 9894"/>
                <a:gd name="connsiteX87" fmla="*/ 700 w 10000"/>
                <a:gd name="connsiteY87" fmla="*/ 4418 h 9894"/>
                <a:gd name="connsiteX0" fmla="*/ 700 w 10000"/>
                <a:gd name="connsiteY0" fmla="*/ 4358 h 9893"/>
                <a:gd name="connsiteX1" fmla="*/ 1166 w 10000"/>
                <a:gd name="connsiteY1" fmla="*/ 3515 h 9893"/>
                <a:gd name="connsiteX2" fmla="*/ 1399 w 10000"/>
                <a:gd name="connsiteY2" fmla="*/ 2767 h 9893"/>
                <a:gd name="connsiteX3" fmla="*/ 1633 w 10000"/>
                <a:gd name="connsiteY3" fmla="*/ 2126 h 9893"/>
                <a:gd name="connsiteX4" fmla="*/ 1866 w 10000"/>
                <a:gd name="connsiteY4" fmla="*/ 1484 h 9893"/>
                <a:gd name="connsiteX5" fmla="*/ 1866 w 10000"/>
                <a:gd name="connsiteY5" fmla="*/ 1162 h 9893"/>
                <a:gd name="connsiteX6" fmla="*/ 2099 w 10000"/>
                <a:gd name="connsiteY6" fmla="*/ 962 h 9893"/>
                <a:gd name="connsiteX7" fmla="*/ 2099 w 10000"/>
                <a:gd name="connsiteY7" fmla="*/ 748 h 9893"/>
                <a:gd name="connsiteX8" fmla="*/ 2099 w 10000"/>
                <a:gd name="connsiteY8" fmla="*/ 535 h 9893"/>
                <a:gd name="connsiteX9" fmla="*/ 2099 w 10000"/>
                <a:gd name="connsiteY9" fmla="*/ 428 h 9893"/>
                <a:gd name="connsiteX10" fmla="*/ 3265 w 10000"/>
                <a:gd name="connsiteY10" fmla="*/ 0 h 9893"/>
                <a:gd name="connsiteX11" fmla="*/ 3732 w 10000"/>
                <a:gd name="connsiteY11" fmla="*/ 106 h 9893"/>
                <a:gd name="connsiteX12" fmla="*/ 3965 w 10000"/>
                <a:gd name="connsiteY12" fmla="*/ 213 h 9893"/>
                <a:gd name="connsiteX13" fmla="*/ 3965 w 10000"/>
                <a:gd name="connsiteY13" fmla="*/ 321 h 9893"/>
                <a:gd name="connsiteX14" fmla="*/ 3965 w 10000"/>
                <a:gd name="connsiteY14" fmla="*/ 535 h 9893"/>
                <a:gd name="connsiteX15" fmla="*/ 3732 w 10000"/>
                <a:gd name="connsiteY15" fmla="*/ 855 h 9893"/>
                <a:gd name="connsiteX16" fmla="*/ 3732 w 10000"/>
                <a:gd name="connsiteY16" fmla="*/ 855 h 9893"/>
                <a:gd name="connsiteX17" fmla="*/ 3732 w 10000"/>
                <a:gd name="connsiteY17" fmla="*/ 962 h 9893"/>
                <a:gd name="connsiteX18" fmla="*/ 3499 w 10000"/>
                <a:gd name="connsiteY18" fmla="*/ 1162 h 9893"/>
                <a:gd name="connsiteX19" fmla="*/ 3499 w 10000"/>
                <a:gd name="connsiteY19" fmla="*/ 1270 h 9893"/>
                <a:gd name="connsiteX20" fmla="*/ 3499 w 10000"/>
                <a:gd name="connsiteY20" fmla="*/ 1484 h 9893"/>
                <a:gd name="connsiteX21" fmla="*/ 3265 w 10000"/>
                <a:gd name="connsiteY21" fmla="*/ 1698 h 9893"/>
                <a:gd name="connsiteX22" fmla="*/ 3265 w 10000"/>
                <a:gd name="connsiteY22" fmla="*/ 1911 h 9893"/>
                <a:gd name="connsiteX23" fmla="*/ 3032 w 10000"/>
                <a:gd name="connsiteY23" fmla="*/ 2233 h 9893"/>
                <a:gd name="connsiteX24" fmla="*/ 2566 w 10000"/>
                <a:gd name="connsiteY24" fmla="*/ 3515 h 9893"/>
                <a:gd name="connsiteX25" fmla="*/ 1633 w 10000"/>
                <a:gd name="connsiteY25" fmla="*/ 4572 h 9893"/>
                <a:gd name="connsiteX26" fmla="*/ 1633 w 10000"/>
                <a:gd name="connsiteY26" fmla="*/ 4893 h 9893"/>
                <a:gd name="connsiteX27" fmla="*/ 1399 w 10000"/>
                <a:gd name="connsiteY27" fmla="*/ 5107 h 9893"/>
                <a:gd name="connsiteX28" fmla="*/ 1166 w 10000"/>
                <a:gd name="connsiteY28" fmla="*/ 5321 h 9893"/>
                <a:gd name="connsiteX29" fmla="*/ 1166 w 10000"/>
                <a:gd name="connsiteY29" fmla="*/ 5535 h 9893"/>
                <a:gd name="connsiteX30" fmla="*/ 933 w 10000"/>
                <a:gd name="connsiteY30" fmla="*/ 5642 h 9893"/>
                <a:gd name="connsiteX31" fmla="*/ 933 w 10000"/>
                <a:gd name="connsiteY31" fmla="*/ 5748 h 9893"/>
                <a:gd name="connsiteX32" fmla="*/ 933 w 10000"/>
                <a:gd name="connsiteY32" fmla="*/ 5855 h 9893"/>
                <a:gd name="connsiteX33" fmla="*/ 933 w 10000"/>
                <a:gd name="connsiteY33" fmla="*/ 5855 h 9893"/>
                <a:gd name="connsiteX34" fmla="*/ 933 w 10000"/>
                <a:gd name="connsiteY34" fmla="*/ 5962 h 9893"/>
                <a:gd name="connsiteX35" fmla="*/ 1166 w 10000"/>
                <a:gd name="connsiteY35" fmla="*/ 6069 h 9893"/>
                <a:gd name="connsiteX36" fmla="*/ 1633 w 10000"/>
                <a:gd name="connsiteY36" fmla="*/ 6163 h 9893"/>
                <a:gd name="connsiteX37" fmla="*/ 1866 w 10000"/>
                <a:gd name="connsiteY37" fmla="*/ 6270 h 9893"/>
                <a:gd name="connsiteX38" fmla="*/ 2566 w 10000"/>
                <a:gd name="connsiteY38" fmla="*/ 6377 h 9893"/>
                <a:gd name="connsiteX39" fmla="*/ 3265 w 10000"/>
                <a:gd name="connsiteY39" fmla="*/ 6591 h 9893"/>
                <a:gd name="connsiteX40" fmla="*/ 3965 w 10000"/>
                <a:gd name="connsiteY40" fmla="*/ 6804 h 9893"/>
                <a:gd name="connsiteX41" fmla="*/ 4898 w 10000"/>
                <a:gd name="connsiteY41" fmla="*/ 7126 h 9893"/>
                <a:gd name="connsiteX42" fmla="*/ 5831 w 10000"/>
                <a:gd name="connsiteY42" fmla="*/ 7340 h 9893"/>
                <a:gd name="connsiteX43" fmla="*/ 6764 w 10000"/>
                <a:gd name="connsiteY43" fmla="*/ 7553 h 9893"/>
                <a:gd name="connsiteX44" fmla="*/ 7464 w 10000"/>
                <a:gd name="connsiteY44" fmla="*/ 7767 h 9893"/>
                <a:gd name="connsiteX45" fmla="*/ 8163 w 10000"/>
                <a:gd name="connsiteY45" fmla="*/ 7981 h 9893"/>
                <a:gd name="connsiteX46" fmla="*/ 8630 w 10000"/>
                <a:gd name="connsiteY46" fmla="*/ 8195 h 9893"/>
                <a:gd name="connsiteX47" fmla="*/ 9096 w 10000"/>
                <a:gd name="connsiteY47" fmla="*/ 8302 h 9893"/>
                <a:gd name="connsiteX48" fmla="*/ 9329 w 10000"/>
                <a:gd name="connsiteY48" fmla="*/ 8516 h 9893"/>
                <a:gd name="connsiteX49" fmla="*/ 9534 w 10000"/>
                <a:gd name="connsiteY49" fmla="*/ 8623 h 9893"/>
                <a:gd name="connsiteX50" fmla="*/ 9767 w 10000"/>
                <a:gd name="connsiteY50" fmla="*/ 8824 h 9893"/>
                <a:gd name="connsiteX51" fmla="*/ 10000 w 10000"/>
                <a:gd name="connsiteY51" fmla="*/ 9037 h 9893"/>
                <a:gd name="connsiteX52" fmla="*/ 10000 w 10000"/>
                <a:gd name="connsiteY52" fmla="*/ 9251 h 9893"/>
                <a:gd name="connsiteX53" fmla="*/ 10000 w 10000"/>
                <a:gd name="connsiteY53" fmla="*/ 9465 h 9893"/>
                <a:gd name="connsiteX54" fmla="*/ 9767 w 10000"/>
                <a:gd name="connsiteY54" fmla="*/ 9679 h 9893"/>
                <a:gd name="connsiteX55" fmla="*/ 9767 w 10000"/>
                <a:gd name="connsiteY55" fmla="*/ 9786 h 9893"/>
                <a:gd name="connsiteX56" fmla="*/ 9767 w 10000"/>
                <a:gd name="connsiteY56" fmla="*/ 9893 h 9893"/>
                <a:gd name="connsiteX57" fmla="*/ 9767 w 10000"/>
                <a:gd name="connsiteY57" fmla="*/ 9893 h 9893"/>
                <a:gd name="connsiteX58" fmla="*/ 9534 w 10000"/>
                <a:gd name="connsiteY58" fmla="*/ 9893 h 9893"/>
                <a:gd name="connsiteX59" fmla="*/ 9534 w 10000"/>
                <a:gd name="connsiteY59" fmla="*/ 9786 h 9893"/>
                <a:gd name="connsiteX60" fmla="*/ 9329 w 10000"/>
                <a:gd name="connsiteY60" fmla="*/ 9786 h 9893"/>
                <a:gd name="connsiteX61" fmla="*/ 9096 w 10000"/>
                <a:gd name="connsiteY61" fmla="*/ 9679 h 9893"/>
                <a:gd name="connsiteX62" fmla="*/ 8630 w 10000"/>
                <a:gd name="connsiteY62" fmla="*/ 9465 h 9893"/>
                <a:gd name="connsiteX63" fmla="*/ 8397 w 10000"/>
                <a:gd name="connsiteY63" fmla="*/ 9358 h 9893"/>
                <a:gd name="connsiteX64" fmla="*/ 7930 w 10000"/>
                <a:gd name="connsiteY64" fmla="*/ 9144 h 9893"/>
                <a:gd name="connsiteX65" fmla="*/ 7464 w 10000"/>
                <a:gd name="connsiteY65" fmla="*/ 8931 h 9893"/>
                <a:gd name="connsiteX66" fmla="*/ 6297 w 10000"/>
                <a:gd name="connsiteY66" fmla="*/ 8409 h 9893"/>
                <a:gd name="connsiteX67" fmla="*/ 5131 w 10000"/>
                <a:gd name="connsiteY67" fmla="*/ 7981 h 9893"/>
                <a:gd name="connsiteX68" fmla="*/ 3965 w 10000"/>
                <a:gd name="connsiteY68" fmla="*/ 7553 h 9893"/>
                <a:gd name="connsiteX69" fmla="*/ 2799 w 10000"/>
                <a:gd name="connsiteY69" fmla="*/ 7126 h 9893"/>
                <a:gd name="connsiteX70" fmla="*/ 2099 w 10000"/>
                <a:gd name="connsiteY70" fmla="*/ 6911 h 9893"/>
                <a:gd name="connsiteX71" fmla="*/ 1633 w 10000"/>
                <a:gd name="connsiteY71" fmla="*/ 6698 h 9893"/>
                <a:gd name="connsiteX72" fmla="*/ 1166 w 10000"/>
                <a:gd name="connsiteY72" fmla="*/ 6591 h 9893"/>
                <a:gd name="connsiteX73" fmla="*/ 700 w 10000"/>
                <a:gd name="connsiteY73" fmla="*/ 6377 h 9893"/>
                <a:gd name="connsiteX74" fmla="*/ 466 w 10000"/>
                <a:gd name="connsiteY74" fmla="*/ 6270 h 9893"/>
                <a:gd name="connsiteX75" fmla="*/ 233 w 10000"/>
                <a:gd name="connsiteY75" fmla="*/ 6163 h 9893"/>
                <a:gd name="connsiteX76" fmla="*/ 0 w 10000"/>
                <a:gd name="connsiteY76" fmla="*/ 6163 h 9893"/>
                <a:gd name="connsiteX77" fmla="*/ 0 w 10000"/>
                <a:gd name="connsiteY77" fmla="*/ 6069 h 9893"/>
                <a:gd name="connsiteX78" fmla="*/ 0 w 10000"/>
                <a:gd name="connsiteY78" fmla="*/ 6069 h 9893"/>
                <a:gd name="connsiteX79" fmla="*/ 0 w 10000"/>
                <a:gd name="connsiteY79" fmla="*/ 5962 h 9893"/>
                <a:gd name="connsiteX80" fmla="*/ 0 w 10000"/>
                <a:gd name="connsiteY80" fmla="*/ 5855 h 9893"/>
                <a:gd name="connsiteX81" fmla="*/ 0 w 10000"/>
                <a:gd name="connsiteY81" fmla="*/ 5642 h 9893"/>
                <a:gd name="connsiteX82" fmla="*/ 233 w 10000"/>
                <a:gd name="connsiteY82" fmla="*/ 5321 h 9893"/>
                <a:gd name="connsiteX83" fmla="*/ 233 w 10000"/>
                <a:gd name="connsiteY83" fmla="*/ 5107 h 9893"/>
                <a:gd name="connsiteX84" fmla="*/ 466 w 10000"/>
                <a:gd name="connsiteY84" fmla="*/ 4679 h 9893"/>
                <a:gd name="connsiteX85" fmla="*/ 700 w 10000"/>
                <a:gd name="connsiteY85" fmla="*/ 4358 h 9893"/>
                <a:gd name="connsiteX86" fmla="*/ 700 w 10000"/>
                <a:gd name="connsiteY86" fmla="*/ 4358 h 9893"/>
                <a:gd name="connsiteX0" fmla="*/ 700 w 10000"/>
                <a:gd name="connsiteY0" fmla="*/ 4298 h 9893"/>
                <a:gd name="connsiteX1" fmla="*/ 1166 w 10000"/>
                <a:gd name="connsiteY1" fmla="*/ 3446 h 9893"/>
                <a:gd name="connsiteX2" fmla="*/ 1399 w 10000"/>
                <a:gd name="connsiteY2" fmla="*/ 2690 h 9893"/>
                <a:gd name="connsiteX3" fmla="*/ 1633 w 10000"/>
                <a:gd name="connsiteY3" fmla="*/ 2042 h 9893"/>
                <a:gd name="connsiteX4" fmla="*/ 1866 w 10000"/>
                <a:gd name="connsiteY4" fmla="*/ 1393 h 9893"/>
                <a:gd name="connsiteX5" fmla="*/ 1866 w 10000"/>
                <a:gd name="connsiteY5" fmla="*/ 1068 h 9893"/>
                <a:gd name="connsiteX6" fmla="*/ 2099 w 10000"/>
                <a:gd name="connsiteY6" fmla="*/ 865 h 9893"/>
                <a:gd name="connsiteX7" fmla="*/ 2099 w 10000"/>
                <a:gd name="connsiteY7" fmla="*/ 649 h 9893"/>
                <a:gd name="connsiteX8" fmla="*/ 2099 w 10000"/>
                <a:gd name="connsiteY8" fmla="*/ 434 h 9893"/>
                <a:gd name="connsiteX9" fmla="*/ 2099 w 10000"/>
                <a:gd name="connsiteY9" fmla="*/ 326 h 9893"/>
                <a:gd name="connsiteX10" fmla="*/ 3732 w 10000"/>
                <a:gd name="connsiteY10" fmla="*/ 0 h 9893"/>
                <a:gd name="connsiteX11" fmla="*/ 3965 w 10000"/>
                <a:gd name="connsiteY11" fmla="*/ 108 h 9893"/>
                <a:gd name="connsiteX12" fmla="*/ 3965 w 10000"/>
                <a:gd name="connsiteY12" fmla="*/ 217 h 9893"/>
                <a:gd name="connsiteX13" fmla="*/ 3965 w 10000"/>
                <a:gd name="connsiteY13" fmla="*/ 434 h 9893"/>
                <a:gd name="connsiteX14" fmla="*/ 3732 w 10000"/>
                <a:gd name="connsiteY14" fmla="*/ 757 h 9893"/>
                <a:gd name="connsiteX15" fmla="*/ 3732 w 10000"/>
                <a:gd name="connsiteY15" fmla="*/ 757 h 9893"/>
                <a:gd name="connsiteX16" fmla="*/ 3732 w 10000"/>
                <a:gd name="connsiteY16" fmla="*/ 865 h 9893"/>
                <a:gd name="connsiteX17" fmla="*/ 3499 w 10000"/>
                <a:gd name="connsiteY17" fmla="*/ 1068 h 9893"/>
                <a:gd name="connsiteX18" fmla="*/ 3499 w 10000"/>
                <a:gd name="connsiteY18" fmla="*/ 1177 h 9893"/>
                <a:gd name="connsiteX19" fmla="*/ 3499 w 10000"/>
                <a:gd name="connsiteY19" fmla="*/ 1393 h 9893"/>
                <a:gd name="connsiteX20" fmla="*/ 3265 w 10000"/>
                <a:gd name="connsiteY20" fmla="*/ 1609 h 9893"/>
                <a:gd name="connsiteX21" fmla="*/ 3265 w 10000"/>
                <a:gd name="connsiteY21" fmla="*/ 1825 h 9893"/>
                <a:gd name="connsiteX22" fmla="*/ 3032 w 10000"/>
                <a:gd name="connsiteY22" fmla="*/ 2150 h 9893"/>
                <a:gd name="connsiteX23" fmla="*/ 2566 w 10000"/>
                <a:gd name="connsiteY23" fmla="*/ 3446 h 9893"/>
                <a:gd name="connsiteX24" fmla="*/ 1633 w 10000"/>
                <a:gd name="connsiteY24" fmla="*/ 4514 h 9893"/>
                <a:gd name="connsiteX25" fmla="*/ 1633 w 10000"/>
                <a:gd name="connsiteY25" fmla="*/ 4839 h 9893"/>
                <a:gd name="connsiteX26" fmla="*/ 1399 w 10000"/>
                <a:gd name="connsiteY26" fmla="*/ 5055 h 9893"/>
                <a:gd name="connsiteX27" fmla="*/ 1166 w 10000"/>
                <a:gd name="connsiteY27" fmla="*/ 5272 h 9893"/>
                <a:gd name="connsiteX28" fmla="*/ 1166 w 10000"/>
                <a:gd name="connsiteY28" fmla="*/ 5488 h 9893"/>
                <a:gd name="connsiteX29" fmla="*/ 933 w 10000"/>
                <a:gd name="connsiteY29" fmla="*/ 5596 h 9893"/>
                <a:gd name="connsiteX30" fmla="*/ 933 w 10000"/>
                <a:gd name="connsiteY30" fmla="*/ 5703 h 9893"/>
                <a:gd name="connsiteX31" fmla="*/ 933 w 10000"/>
                <a:gd name="connsiteY31" fmla="*/ 5811 h 9893"/>
                <a:gd name="connsiteX32" fmla="*/ 933 w 10000"/>
                <a:gd name="connsiteY32" fmla="*/ 5811 h 9893"/>
                <a:gd name="connsiteX33" fmla="*/ 933 w 10000"/>
                <a:gd name="connsiteY33" fmla="*/ 5919 h 9893"/>
                <a:gd name="connsiteX34" fmla="*/ 1166 w 10000"/>
                <a:gd name="connsiteY34" fmla="*/ 6028 h 9893"/>
                <a:gd name="connsiteX35" fmla="*/ 1633 w 10000"/>
                <a:gd name="connsiteY35" fmla="*/ 6123 h 9893"/>
                <a:gd name="connsiteX36" fmla="*/ 1866 w 10000"/>
                <a:gd name="connsiteY36" fmla="*/ 6231 h 9893"/>
                <a:gd name="connsiteX37" fmla="*/ 2566 w 10000"/>
                <a:gd name="connsiteY37" fmla="*/ 6339 h 9893"/>
                <a:gd name="connsiteX38" fmla="*/ 3265 w 10000"/>
                <a:gd name="connsiteY38" fmla="*/ 6555 h 9893"/>
                <a:gd name="connsiteX39" fmla="*/ 3965 w 10000"/>
                <a:gd name="connsiteY39" fmla="*/ 6771 h 9893"/>
                <a:gd name="connsiteX40" fmla="*/ 4898 w 10000"/>
                <a:gd name="connsiteY40" fmla="*/ 7096 h 9893"/>
                <a:gd name="connsiteX41" fmla="*/ 5831 w 10000"/>
                <a:gd name="connsiteY41" fmla="*/ 7312 h 9893"/>
                <a:gd name="connsiteX42" fmla="*/ 6764 w 10000"/>
                <a:gd name="connsiteY42" fmla="*/ 7528 h 9893"/>
                <a:gd name="connsiteX43" fmla="*/ 7464 w 10000"/>
                <a:gd name="connsiteY43" fmla="*/ 7744 h 9893"/>
                <a:gd name="connsiteX44" fmla="*/ 8163 w 10000"/>
                <a:gd name="connsiteY44" fmla="*/ 7960 h 9893"/>
                <a:gd name="connsiteX45" fmla="*/ 8630 w 10000"/>
                <a:gd name="connsiteY45" fmla="*/ 8177 h 9893"/>
                <a:gd name="connsiteX46" fmla="*/ 9096 w 10000"/>
                <a:gd name="connsiteY46" fmla="*/ 8285 h 9893"/>
                <a:gd name="connsiteX47" fmla="*/ 9329 w 10000"/>
                <a:gd name="connsiteY47" fmla="*/ 8501 h 9893"/>
                <a:gd name="connsiteX48" fmla="*/ 9534 w 10000"/>
                <a:gd name="connsiteY48" fmla="*/ 8609 h 9893"/>
                <a:gd name="connsiteX49" fmla="*/ 9767 w 10000"/>
                <a:gd name="connsiteY49" fmla="*/ 8812 h 9893"/>
                <a:gd name="connsiteX50" fmla="*/ 10000 w 10000"/>
                <a:gd name="connsiteY50" fmla="*/ 9028 h 9893"/>
                <a:gd name="connsiteX51" fmla="*/ 10000 w 10000"/>
                <a:gd name="connsiteY51" fmla="*/ 9244 h 9893"/>
                <a:gd name="connsiteX52" fmla="*/ 10000 w 10000"/>
                <a:gd name="connsiteY52" fmla="*/ 9460 h 9893"/>
                <a:gd name="connsiteX53" fmla="*/ 9767 w 10000"/>
                <a:gd name="connsiteY53" fmla="*/ 9677 h 9893"/>
                <a:gd name="connsiteX54" fmla="*/ 9767 w 10000"/>
                <a:gd name="connsiteY54" fmla="*/ 9785 h 9893"/>
                <a:gd name="connsiteX55" fmla="*/ 9767 w 10000"/>
                <a:gd name="connsiteY55" fmla="*/ 9893 h 9893"/>
                <a:gd name="connsiteX56" fmla="*/ 9767 w 10000"/>
                <a:gd name="connsiteY56" fmla="*/ 9893 h 9893"/>
                <a:gd name="connsiteX57" fmla="*/ 9534 w 10000"/>
                <a:gd name="connsiteY57" fmla="*/ 9893 h 9893"/>
                <a:gd name="connsiteX58" fmla="*/ 9534 w 10000"/>
                <a:gd name="connsiteY58" fmla="*/ 9785 h 9893"/>
                <a:gd name="connsiteX59" fmla="*/ 9329 w 10000"/>
                <a:gd name="connsiteY59" fmla="*/ 9785 h 9893"/>
                <a:gd name="connsiteX60" fmla="*/ 9096 w 10000"/>
                <a:gd name="connsiteY60" fmla="*/ 9677 h 9893"/>
                <a:gd name="connsiteX61" fmla="*/ 8630 w 10000"/>
                <a:gd name="connsiteY61" fmla="*/ 9460 h 9893"/>
                <a:gd name="connsiteX62" fmla="*/ 8397 w 10000"/>
                <a:gd name="connsiteY62" fmla="*/ 9352 h 9893"/>
                <a:gd name="connsiteX63" fmla="*/ 7930 w 10000"/>
                <a:gd name="connsiteY63" fmla="*/ 9136 h 9893"/>
                <a:gd name="connsiteX64" fmla="*/ 7464 w 10000"/>
                <a:gd name="connsiteY64" fmla="*/ 8921 h 9893"/>
                <a:gd name="connsiteX65" fmla="*/ 6297 w 10000"/>
                <a:gd name="connsiteY65" fmla="*/ 8393 h 9893"/>
                <a:gd name="connsiteX66" fmla="*/ 5131 w 10000"/>
                <a:gd name="connsiteY66" fmla="*/ 7960 h 9893"/>
                <a:gd name="connsiteX67" fmla="*/ 3965 w 10000"/>
                <a:gd name="connsiteY67" fmla="*/ 7528 h 9893"/>
                <a:gd name="connsiteX68" fmla="*/ 2799 w 10000"/>
                <a:gd name="connsiteY68" fmla="*/ 7096 h 9893"/>
                <a:gd name="connsiteX69" fmla="*/ 2099 w 10000"/>
                <a:gd name="connsiteY69" fmla="*/ 6879 h 9893"/>
                <a:gd name="connsiteX70" fmla="*/ 1633 w 10000"/>
                <a:gd name="connsiteY70" fmla="*/ 6663 h 9893"/>
                <a:gd name="connsiteX71" fmla="*/ 1166 w 10000"/>
                <a:gd name="connsiteY71" fmla="*/ 6555 h 9893"/>
                <a:gd name="connsiteX72" fmla="*/ 700 w 10000"/>
                <a:gd name="connsiteY72" fmla="*/ 6339 h 9893"/>
                <a:gd name="connsiteX73" fmla="*/ 466 w 10000"/>
                <a:gd name="connsiteY73" fmla="*/ 6231 h 9893"/>
                <a:gd name="connsiteX74" fmla="*/ 233 w 10000"/>
                <a:gd name="connsiteY74" fmla="*/ 6123 h 9893"/>
                <a:gd name="connsiteX75" fmla="*/ 0 w 10000"/>
                <a:gd name="connsiteY75" fmla="*/ 6123 h 9893"/>
                <a:gd name="connsiteX76" fmla="*/ 0 w 10000"/>
                <a:gd name="connsiteY76" fmla="*/ 6028 h 9893"/>
                <a:gd name="connsiteX77" fmla="*/ 0 w 10000"/>
                <a:gd name="connsiteY77" fmla="*/ 6028 h 9893"/>
                <a:gd name="connsiteX78" fmla="*/ 0 w 10000"/>
                <a:gd name="connsiteY78" fmla="*/ 5919 h 9893"/>
                <a:gd name="connsiteX79" fmla="*/ 0 w 10000"/>
                <a:gd name="connsiteY79" fmla="*/ 5811 h 9893"/>
                <a:gd name="connsiteX80" fmla="*/ 0 w 10000"/>
                <a:gd name="connsiteY80" fmla="*/ 5596 h 9893"/>
                <a:gd name="connsiteX81" fmla="*/ 233 w 10000"/>
                <a:gd name="connsiteY81" fmla="*/ 5272 h 9893"/>
                <a:gd name="connsiteX82" fmla="*/ 233 w 10000"/>
                <a:gd name="connsiteY82" fmla="*/ 5055 h 9893"/>
                <a:gd name="connsiteX83" fmla="*/ 466 w 10000"/>
                <a:gd name="connsiteY83" fmla="*/ 4623 h 9893"/>
                <a:gd name="connsiteX84" fmla="*/ 700 w 10000"/>
                <a:gd name="connsiteY84" fmla="*/ 4298 h 9893"/>
                <a:gd name="connsiteX85" fmla="*/ 700 w 10000"/>
                <a:gd name="connsiteY85" fmla="*/ 4298 h 9893"/>
                <a:gd name="connsiteX0" fmla="*/ 700 w 10000"/>
                <a:gd name="connsiteY0" fmla="*/ 4235 h 9891"/>
                <a:gd name="connsiteX1" fmla="*/ 1166 w 10000"/>
                <a:gd name="connsiteY1" fmla="*/ 3374 h 9891"/>
                <a:gd name="connsiteX2" fmla="*/ 1399 w 10000"/>
                <a:gd name="connsiteY2" fmla="*/ 2610 h 9891"/>
                <a:gd name="connsiteX3" fmla="*/ 1633 w 10000"/>
                <a:gd name="connsiteY3" fmla="*/ 1955 h 9891"/>
                <a:gd name="connsiteX4" fmla="*/ 1866 w 10000"/>
                <a:gd name="connsiteY4" fmla="*/ 1299 h 9891"/>
                <a:gd name="connsiteX5" fmla="*/ 1866 w 10000"/>
                <a:gd name="connsiteY5" fmla="*/ 971 h 9891"/>
                <a:gd name="connsiteX6" fmla="*/ 2099 w 10000"/>
                <a:gd name="connsiteY6" fmla="*/ 765 h 9891"/>
                <a:gd name="connsiteX7" fmla="*/ 2099 w 10000"/>
                <a:gd name="connsiteY7" fmla="*/ 547 h 9891"/>
                <a:gd name="connsiteX8" fmla="*/ 2099 w 10000"/>
                <a:gd name="connsiteY8" fmla="*/ 330 h 9891"/>
                <a:gd name="connsiteX9" fmla="*/ 2099 w 10000"/>
                <a:gd name="connsiteY9" fmla="*/ 221 h 9891"/>
                <a:gd name="connsiteX10" fmla="*/ 3965 w 10000"/>
                <a:gd name="connsiteY10" fmla="*/ 0 h 9891"/>
                <a:gd name="connsiteX11" fmla="*/ 3965 w 10000"/>
                <a:gd name="connsiteY11" fmla="*/ 110 h 9891"/>
                <a:gd name="connsiteX12" fmla="*/ 3965 w 10000"/>
                <a:gd name="connsiteY12" fmla="*/ 330 h 9891"/>
                <a:gd name="connsiteX13" fmla="*/ 3732 w 10000"/>
                <a:gd name="connsiteY13" fmla="*/ 656 h 9891"/>
                <a:gd name="connsiteX14" fmla="*/ 3732 w 10000"/>
                <a:gd name="connsiteY14" fmla="*/ 656 h 9891"/>
                <a:gd name="connsiteX15" fmla="*/ 3732 w 10000"/>
                <a:gd name="connsiteY15" fmla="*/ 765 h 9891"/>
                <a:gd name="connsiteX16" fmla="*/ 3499 w 10000"/>
                <a:gd name="connsiteY16" fmla="*/ 971 h 9891"/>
                <a:gd name="connsiteX17" fmla="*/ 3499 w 10000"/>
                <a:gd name="connsiteY17" fmla="*/ 1081 h 9891"/>
                <a:gd name="connsiteX18" fmla="*/ 3499 w 10000"/>
                <a:gd name="connsiteY18" fmla="*/ 1299 h 9891"/>
                <a:gd name="connsiteX19" fmla="*/ 3265 w 10000"/>
                <a:gd name="connsiteY19" fmla="*/ 1517 h 9891"/>
                <a:gd name="connsiteX20" fmla="*/ 3265 w 10000"/>
                <a:gd name="connsiteY20" fmla="*/ 1736 h 9891"/>
                <a:gd name="connsiteX21" fmla="*/ 3032 w 10000"/>
                <a:gd name="connsiteY21" fmla="*/ 2064 h 9891"/>
                <a:gd name="connsiteX22" fmla="*/ 2566 w 10000"/>
                <a:gd name="connsiteY22" fmla="*/ 3374 h 9891"/>
                <a:gd name="connsiteX23" fmla="*/ 1633 w 10000"/>
                <a:gd name="connsiteY23" fmla="*/ 4454 h 9891"/>
                <a:gd name="connsiteX24" fmla="*/ 1633 w 10000"/>
                <a:gd name="connsiteY24" fmla="*/ 4782 h 9891"/>
                <a:gd name="connsiteX25" fmla="*/ 1399 w 10000"/>
                <a:gd name="connsiteY25" fmla="*/ 5001 h 9891"/>
                <a:gd name="connsiteX26" fmla="*/ 1166 w 10000"/>
                <a:gd name="connsiteY26" fmla="*/ 5220 h 9891"/>
                <a:gd name="connsiteX27" fmla="*/ 1166 w 10000"/>
                <a:gd name="connsiteY27" fmla="*/ 5438 h 9891"/>
                <a:gd name="connsiteX28" fmla="*/ 933 w 10000"/>
                <a:gd name="connsiteY28" fmla="*/ 5548 h 9891"/>
                <a:gd name="connsiteX29" fmla="*/ 933 w 10000"/>
                <a:gd name="connsiteY29" fmla="*/ 5656 h 9891"/>
                <a:gd name="connsiteX30" fmla="*/ 933 w 10000"/>
                <a:gd name="connsiteY30" fmla="*/ 5765 h 9891"/>
                <a:gd name="connsiteX31" fmla="*/ 933 w 10000"/>
                <a:gd name="connsiteY31" fmla="*/ 5765 h 9891"/>
                <a:gd name="connsiteX32" fmla="*/ 933 w 10000"/>
                <a:gd name="connsiteY32" fmla="*/ 5874 h 9891"/>
                <a:gd name="connsiteX33" fmla="*/ 1166 w 10000"/>
                <a:gd name="connsiteY33" fmla="*/ 5984 h 9891"/>
                <a:gd name="connsiteX34" fmla="*/ 1633 w 10000"/>
                <a:gd name="connsiteY34" fmla="*/ 6080 h 9891"/>
                <a:gd name="connsiteX35" fmla="*/ 1866 w 10000"/>
                <a:gd name="connsiteY35" fmla="*/ 6189 h 9891"/>
                <a:gd name="connsiteX36" fmla="*/ 2566 w 10000"/>
                <a:gd name="connsiteY36" fmla="*/ 6299 h 9891"/>
                <a:gd name="connsiteX37" fmla="*/ 3265 w 10000"/>
                <a:gd name="connsiteY37" fmla="*/ 6517 h 9891"/>
                <a:gd name="connsiteX38" fmla="*/ 3965 w 10000"/>
                <a:gd name="connsiteY38" fmla="*/ 6735 h 9891"/>
                <a:gd name="connsiteX39" fmla="*/ 4898 w 10000"/>
                <a:gd name="connsiteY39" fmla="*/ 7064 h 9891"/>
                <a:gd name="connsiteX40" fmla="*/ 5831 w 10000"/>
                <a:gd name="connsiteY40" fmla="*/ 7282 h 9891"/>
                <a:gd name="connsiteX41" fmla="*/ 6764 w 10000"/>
                <a:gd name="connsiteY41" fmla="*/ 7500 h 9891"/>
                <a:gd name="connsiteX42" fmla="*/ 7464 w 10000"/>
                <a:gd name="connsiteY42" fmla="*/ 7719 h 9891"/>
                <a:gd name="connsiteX43" fmla="*/ 8163 w 10000"/>
                <a:gd name="connsiteY43" fmla="*/ 7937 h 9891"/>
                <a:gd name="connsiteX44" fmla="*/ 8630 w 10000"/>
                <a:gd name="connsiteY44" fmla="*/ 8156 h 9891"/>
                <a:gd name="connsiteX45" fmla="*/ 9096 w 10000"/>
                <a:gd name="connsiteY45" fmla="*/ 8266 h 9891"/>
                <a:gd name="connsiteX46" fmla="*/ 9329 w 10000"/>
                <a:gd name="connsiteY46" fmla="*/ 8484 h 9891"/>
                <a:gd name="connsiteX47" fmla="*/ 9534 w 10000"/>
                <a:gd name="connsiteY47" fmla="*/ 8593 h 9891"/>
                <a:gd name="connsiteX48" fmla="*/ 9767 w 10000"/>
                <a:gd name="connsiteY48" fmla="*/ 8798 h 9891"/>
                <a:gd name="connsiteX49" fmla="*/ 10000 w 10000"/>
                <a:gd name="connsiteY49" fmla="*/ 9017 h 9891"/>
                <a:gd name="connsiteX50" fmla="*/ 10000 w 10000"/>
                <a:gd name="connsiteY50" fmla="*/ 9235 h 9891"/>
                <a:gd name="connsiteX51" fmla="*/ 10000 w 10000"/>
                <a:gd name="connsiteY51" fmla="*/ 9453 h 9891"/>
                <a:gd name="connsiteX52" fmla="*/ 9767 w 10000"/>
                <a:gd name="connsiteY52" fmla="*/ 9673 h 9891"/>
                <a:gd name="connsiteX53" fmla="*/ 9767 w 10000"/>
                <a:gd name="connsiteY53" fmla="*/ 9782 h 9891"/>
                <a:gd name="connsiteX54" fmla="*/ 9767 w 10000"/>
                <a:gd name="connsiteY54" fmla="*/ 9891 h 9891"/>
                <a:gd name="connsiteX55" fmla="*/ 9767 w 10000"/>
                <a:gd name="connsiteY55" fmla="*/ 9891 h 9891"/>
                <a:gd name="connsiteX56" fmla="*/ 9534 w 10000"/>
                <a:gd name="connsiteY56" fmla="*/ 9891 h 9891"/>
                <a:gd name="connsiteX57" fmla="*/ 9534 w 10000"/>
                <a:gd name="connsiteY57" fmla="*/ 9782 h 9891"/>
                <a:gd name="connsiteX58" fmla="*/ 9329 w 10000"/>
                <a:gd name="connsiteY58" fmla="*/ 9782 h 9891"/>
                <a:gd name="connsiteX59" fmla="*/ 9096 w 10000"/>
                <a:gd name="connsiteY59" fmla="*/ 9673 h 9891"/>
                <a:gd name="connsiteX60" fmla="*/ 8630 w 10000"/>
                <a:gd name="connsiteY60" fmla="*/ 9453 h 9891"/>
                <a:gd name="connsiteX61" fmla="*/ 8397 w 10000"/>
                <a:gd name="connsiteY61" fmla="*/ 9344 h 9891"/>
                <a:gd name="connsiteX62" fmla="*/ 7930 w 10000"/>
                <a:gd name="connsiteY62" fmla="*/ 9126 h 9891"/>
                <a:gd name="connsiteX63" fmla="*/ 7464 w 10000"/>
                <a:gd name="connsiteY63" fmla="*/ 8908 h 9891"/>
                <a:gd name="connsiteX64" fmla="*/ 6297 w 10000"/>
                <a:gd name="connsiteY64" fmla="*/ 8375 h 9891"/>
                <a:gd name="connsiteX65" fmla="*/ 5131 w 10000"/>
                <a:gd name="connsiteY65" fmla="*/ 7937 h 9891"/>
                <a:gd name="connsiteX66" fmla="*/ 3965 w 10000"/>
                <a:gd name="connsiteY66" fmla="*/ 7500 h 9891"/>
                <a:gd name="connsiteX67" fmla="*/ 2799 w 10000"/>
                <a:gd name="connsiteY67" fmla="*/ 7064 h 9891"/>
                <a:gd name="connsiteX68" fmla="*/ 2099 w 10000"/>
                <a:gd name="connsiteY68" fmla="*/ 6844 h 9891"/>
                <a:gd name="connsiteX69" fmla="*/ 1633 w 10000"/>
                <a:gd name="connsiteY69" fmla="*/ 6626 h 9891"/>
                <a:gd name="connsiteX70" fmla="*/ 1166 w 10000"/>
                <a:gd name="connsiteY70" fmla="*/ 6517 h 9891"/>
                <a:gd name="connsiteX71" fmla="*/ 700 w 10000"/>
                <a:gd name="connsiteY71" fmla="*/ 6299 h 9891"/>
                <a:gd name="connsiteX72" fmla="*/ 466 w 10000"/>
                <a:gd name="connsiteY72" fmla="*/ 6189 h 9891"/>
                <a:gd name="connsiteX73" fmla="*/ 233 w 10000"/>
                <a:gd name="connsiteY73" fmla="*/ 6080 h 9891"/>
                <a:gd name="connsiteX74" fmla="*/ 0 w 10000"/>
                <a:gd name="connsiteY74" fmla="*/ 6080 h 9891"/>
                <a:gd name="connsiteX75" fmla="*/ 0 w 10000"/>
                <a:gd name="connsiteY75" fmla="*/ 5984 h 9891"/>
                <a:gd name="connsiteX76" fmla="*/ 0 w 10000"/>
                <a:gd name="connsiteY76" fmla="*/ 5984 h 9891"/>
                <a:gd name="connsiteX77" fmla="*/ 0 w 10000"/>
                <a:gd name="connsiteY77" fmla="*/ 5874 h 9891"/>
                <a:gd name="connsiteX78" fmla="*/ 0 w 10000"/>
                <a:gd name="connsiteY78" fmla="*/ 5765 h 9891"/>
                <a:gd name="connsiteX79" fmla="*/ 0 w 10000"/>
                <a:gd name="connsiteY79" fmla="*/ 5548 h 9891"/>
                <a:gd name="connsiteX80" fmla="*/ 233 w 10000"/>
                <a:gd name="connsiteY80" fmla="*/ 5220 h 9891"/>
                <a:gd name="connsiteX81" fmla="*/ 233 w 10000"/>
                <a:gd name="connsiteY81" fmla="*/ 5001 h 9891"/>
                <a:gd name="connsiteX82" fmla="*/ 466 w 10000"/>
                <a:gd name="connsiteY82" fmla="*/ 4564 h 9891"/>
                <a:gd name="connsiteX83" fmla="*/ 700 w 10000"/>
                <a:gd name="connsiteY83" fmla="*/ 4235 h 9891"/>
                <a:gd name="connsiteX84" fmla="*/ 700 w 10000"/>
                <a:gd name="connsiteY84" fmla="*/ 4235 h 9891"/>
                <a:gd name="connsiteX0" fmla="*/ 700 w 10000"/>
                <a:gd name="connsiteY0" fmla="*/ 4282 h 10000"/>
                <a:gd name="connsiteX1" fmla="*/ 1166 w 10000"/>
                <a:gd name="connsiteY1" fmla="*/ 3411 h 10000"/>
                <a:gd name="connsiteX2" fmla="*/ 1399 w 10000"/>
                <a:gd name="connsiteY2" fmla="*/ 2639 h 10000"/>
                <a:gd name="connsiteX3" fmla="*/ 1633 w 10000"/>
                <a:gd name="connsiteY3" fmla="*/ 1977 h 10000"/>
                <a:gd name="connsiteX4" fmla="*/ 1866 w 10000"/>
                <a:gd name="connsiteY4" fmla="*/ 1313 h 10000"/>
                <a:gd name="connsiteX5" fmla="*/ 1866 w 10000"/>
                <a:gd name="connsiteY5" fmla="*/ 982 h 10000"/>
                <a:gd name="connsiteX6" fmla="*/ 2099 w 10000"/>
                <a:gd name="connsiteY6" fmla="*/ 773 h 10000"/>
                <a:gd name="connsiteX7" fmla="*/ 2099 w 10000"/>
                <a:gd name="connsiteY7" fmla="*/ 553 h 10000"/>
                <a:gd name="connsiteX8" fmla="*/ 2099 w 10000"/>
                <a:gd name="connsiteY8" fmla="*/ 334 h 10000"/>
                <a:gd name="connsiteX9" fmla="*/ 2099 w 10000"/>
                <a:gd name="connsiteY9" fmla="*/ 223 h 10000"/>
                <a:gd name="connsiteX10" fmla="*/ 3965 w 10000"/>
                <a:gd name="connsiteY10" fmla="*/ 0 h 10000"/>
                <a:gd name="connsiteX11" fmla="*/ 3965 w 10000"/>
                <a:gd name="connsiteY11" fmla="*/ 334 h 10000"/>
                <a:gd name="connsiteX12" fmla="*/ 3732 w 10000"/>
                <a:gd name="connsiteY12" fmla="*/ 663 h 10000"/>
                <a:gd name="connsiteX13" fmla="*/ 3732 w 10000"/>
                <a:gd name="connsiteY13" fmla="*/ 663 h 10000"/>
                <a:gd name="connsiteX14" fmla="*/ 3732 w 10000"/>
                <a:gd name="connsiteY14" fmla="*/ 773 h 10000"/>
                <a:gd name="connsiteX15" fmla="*/ 3499 w 10000"/>
                <a:gd name="connsiteY15" fmla="*/ 982 h 10000"/>
                <a:gd name="connsiteX16" fmla="*/ 3499 w 10000"/>
                <a:gd name="connsiteY16" fmla="*/ 1093 h 10000"/>
                <a:gd name="connsiteX17" fmla="*/ 3499 w 10000"/>
                <a:gd name="connsiteY17" fmla="*/ 1313 h 10000"/>
                <a:gd name="connsiteX18" fmla="*/ 3265 w 10000"/>
                <a:gd name="connsiteY18" fmla="*/ 1534 h 10000"/>
                <a:gd name="connsiteX19" fmla="*/ 3265 w 10000"/>
                <a:gd name="connsiteY19" fmla="*/ 1755 h 10000"/>
                <a:gd name="connsiteX20" fmla="*/ 3032 w 10000"/>
                <a:gd name="connsiteY20" fmla="*/ 2087 h 10000"/>
                <a:gd name="connsiteX21" fmla="*/ 2566 w 10000"/>
                <a:gd name="connsiteY21" fmla="*/ 3411 h 10000"/>
                <a:gd name="connsiteX22" fmla="*/ 1633 w 10000"/>
                <a:gd name="connsiteY22" fmla="*/ 4503 h 10000"/>
                <a:gd name="connsiteX23" fmla="*/ 1633 w 10000"/>
                <a:gd name="connsiteY23" fmla="*/ 4835 h 10000"/>
                <a:gd name="connsiteX24" fmla="*/ 1399 w 10000"/>
                <a:gd name="connsiteY24" fmla="*/ 5056 h 10000"/>
                <a:gd name="connsiteX25" fmla="*/ 1166 w 10000"/>
                <a:gd name="connsiteY25" fmla="*/ 5278 h 10000"/>
                <a:gd name="connsiteX26" fmla="*/ 1166 w 10000"/>
                <a:gd name="connsiteY26" fmla="*/ 5498 h 10000"/>
                <a:gd name="connsiteX27" fmla="*/ 933 w 10000"/>
                <a:gd name="connsiteY27" fmla="*/ 5609 h 10000"/>
                <a:gd name="connsiteX28" fmla="*/ 933 w 10000"/>
                <a:gd name="connsiteY28" fmla="*/ 5718 h 10000"/>
                <a:gd name="connsiteX29" fmla="*/ 933 w 10000"/>
                <a:gd name="connsiteY29" fmla="*/ 5829 h 10000"/>
                <a:gd name="connsiteX30" fmla="*/ 933 w 10000"/>
                <a:gd name="connsiteY30" fmla="*/ 5829 h 10000"/>
                <a:gd name="connsiteX31" fmla="*/ 933 w 10000"/>
                <a:gd name="connsiteY31" fmla="*/ 5939 h 10000"/>
                <a:gd name="connsiteX32" fmla="*/ 1166 w 10000"/>
                <a:gd name="connsiteY32" fmla="*/ 6050 h 10000"/>
                <a:gd name="connsiteX33" fmla="*/ 1633 w 10000"/>
                <a:gd name="connsiteY33" fmla="*/ 6147 h 10000"/>
                <a:gd name="connsiteX34" fmla="*/ 1866 w 10000"/>
                <a:gd name="connsiteY34" fmla="*/ 6257 h 10000"/>
                <a:gd name="connsiteX35" fmla="*/ 2566 w 10000"/>
                <a:gd name="connsiteY35" fmla="*/ 6368 h 10000"/>
                <a:gd name="connsiteX36" fmla="*/ 3265 w 10000"/>
                <a:gd name="connsiteY36" fmla="*/ 6589 h 10000"/>
                <a:gd name="connsiteX37" fmla="*/ 3965 w 10000"/>
                <a:gd name="connsiteY37" fmla="*/ 6809 h 10000"/>
                <a:gd name="connsiteX38" fmla="*/ 4898 w 10000"/>
                <a:gd name="connsiteY38" fmla="*/ 7142 h 10000"/>
                <a:gd name="connsiteX39" fmla="*/ 5831 w 10000"/>
                <a:gd name="connsiteY39" fmla="*/ 7362 h 10000"/>
                <a:gd name="connsiteX40" fmla="*/ 6764 w 10000"/>
                <a:gd name="connsiteY40" fmla="*/ 7583 h 10000"/>
                <a:gd name="connsiteX41" fmla="*/ 7464 w 10000"/>
                <a:gd name="connsiteY41" fmla="*/ 7804 h 10000"/>
                <a:gd name="connsiteX42" fmla="*/ 8163 w 10000"/>
                <a:gd name="connsiteY42" fmla="*/ 8024 h 10000"/>
                <a:gd name="connsiteX43" fmla="*/ 8630 w 10000"/>
                <a:gd name="connsiteY43" fmla="*/ 8246 h 10000"/>
                <a:gd name="connsiteX44" fmla="*/ 9096 w 10000"/>
                <a:gd name="connsiteY44" fmla="*/ 8357 h 10000"/>
                <a:gd name="connsiteX45" fmla="*/ 9329 w 10000"/>
                <a:gd name="connsiteY45" fmla="*/ 8577 h 10000"/>
                <a:gd name="connsiteX46" fmla="*/ 9534 w 10000"/>
                <a:gd name="connsiteY46" fmla="*/ 8688 h 10000"/>
                <a:gd name="connsiteX47" fmla="*/ 9767 w 10000"/>
                <a:gd name="connsiteY47" fmla="*/ 8895 h 10000"/>
                <a:gd name="connsiteX48" fmla="*/ 10000 w 10000"/>
                <a:gd name="connsiteY48" fmla="*/ 9116 h 10000"/>
                <a:gd name="connsiteX49" fmla="*/ 10000 w 10000"/>
                <a:gd name="connsiteY49" fmla="*/ 9337 h 10000"/>
                <a:gd name="connsiteX50" fmla="*/ 10000 w 10000"/>
                <a:gd name="connsiteY50" fmla="*/ 9557 h 10000"/>
                <a:gd name="connsiteX51" fmla="*/ 9767 w 10000"/>
                <a:gd name="connsiteY51" fmla="*/ 9780 h 10000"/>
                <a:gd name="connsiteX52" fmla="*/ 9767 w 10000"/>
                <a:gd name="connsiteY52" fmla="*/ 9890 h 10000"/>
                <a:gd name="connsiteX53" fmla="*/ 9767 w 10000"/>
                <a:gd name="connsiteY53" fmla="*/ 10000 h 10000"/>
                <a:gd name="connsiteX54" fmla="*/ 9767 w 10000"/>
                <a:gd name="connsiteY54" fmla="*/ 10000 h 10000"/>
                <a:gd name="connsiteX55" fmla="*/ 9534 w 10000"/>
                <a:gd name="connsiteY55" fmla="*/ 10000 h 10000"/>
                <a:gd name="connsiteX56" fmla="*/ 9534 w 10000"/>
                <a:gd name="connsiteY56" fmla="*/ 9890 h 10000"/>
                <a:gd name="connsiteX57" fmla="*/ 9329 w 10000"/>
                <a:gd name="connsiteY57" fmla="*/ 9890 h 10000"/>
                <a:gd name="connsiteX58" fmla="*/ 9096 w 10000"/>
                <a:gd name="connsiteY58" fmla="*/ 9780 h 10000"/>
                <a:gd name="connsiteX59" fmla="*/ 8630 w 10000"/>
                <a:gd name="connsiteY59" fmla="*/ 9557 h 10000"/>
                <a:gd name="connsiteX60" fmla="*/ 8397 w 10000"/>
                <a:gd name="connsiteY60" fmla="*/ 9447 h 10000"/>
                <a:gd name="connsiteX61" fmla="*/ 7930 w 10000"/>
                <a:gd name="connsiteY61" fmla="*/ 9227 h 10000"/>
                <a:gd name="connsiteX62" fmla="*/ 7464 w 10000"/>
                <a:gd name="connsiteY62" fmla="*/ 9006 h 10000"/>
                <a:gd name="connsiteX63" fmla="*/ 6297 w 10000"/>
                <a:gd name="connsiteY63" fmla="*/ 8467 h 10000"/>
                <a:gd name="connsiteX64" fmla="*/ 5131 w 10000"/>
                <a:gd name="connsiteY64" fmla="*/ 8024 h 10000"/>
                <a:gd name="connsiteX65" fmla="*/ 3965 w 10000"/>
                <a:gd name="connsiteY65" fmla="*/ 7583 h 10000"/>
                <a:gd name="connsiteX66" fmla="*/ 2799 w 10000"/>
                <a:gd name="connsiteY66" fmla="*/ 7142 h 10000"/>
                <a:gd name="connsiteX67" fmla="*/ 2099 w 10000"/>
                <a:gd name="connsiteY67" fmla="*/ 6919 h 10000"/>
                <a:gd name="connsiteX68" fmla="*/ 1633 w 10000"/>
                <a:gd name="connsiteY68" fmla="*/ 6699 h 10000"/>
                <a:gd name="connsiteX69" fmla="*/ 1166 w 10000"/>
                <a:gd name="connsiteY69" fmla="*/ 6589 h 10000"/>
                <a:gd name="connsiteX70" fmla="*/ 700 w 10000"/>
                <a:gd name="connsiteY70" fmla="*/ 6368 h 10000"/>
                <a:gd name="connsiteX71" fmla="*/ 466 w 10000"/>
                <a:gd name="connsiteY71" fmla="*/ 6257 h 10000"/>
                <a:gd name="connsiteX72" fmla="*/ 233 w 10000"/>
                <a:gd name="connsiteY72" fmla="*/ 6147 h 10000"/>
                <a:gd name="connsiteX73" fmla="*/ 0 w 10000"/>
                <a:gd name="connsiteY73" fmla="*/ 6147 h 10000"/>
                <a:gd name="connsiteX74" fmla="*/ 0 w 10000"/>
                <a:gd name="connsiteY74" fmla="*/ 6050 h 10000"/>
                <a:gd name="connsiteX75" fmla="*/ 0 w 10000"/>
                <a:gd name="connsiteY75" fmla="*/ 6050 h 10000"/>
                <a:gd name="connsiteX76" fmla="*/ 0 w 10000"/>
                <a:gd name="connsiteY76" fmla="*/ 5939 h 10000"/>
                <a:gd name="connsiteX77" fmla="*/ 0 w 10000"/>
                <a:gd name="connsiteY77" fmla="*/ 5829 h 10000"/>
                <a:gd name="connsiteX78" fmla="*/ 0 w 10000"/>
                <a:gd name="connsiteY78" fmla="*/ 5609 h 10000"/>
                <a:gd name="connsiteX79" fmla="*/ 233 w 10000"/>
                <a:gd name="connsiteY79" fmla="*/ 5278 h 10000"/>
                <a:gd name="connsiteX80" fmla="*/ 233 w 10000"/>
                <a:gd name="connsiteY80" fmla="*/ 5056 h 10000"/>
                <a:gd name="connsiteX81" fmla="*/ 466 w 10000"/>
                <a:gd name="connsiteY81" fmla="*/ 4614 h 10000"/>
                <a:gd name="connsiteX82" fmla="*/ 700 w 10000"/>
                <a:gd name="connsiteY82" fmla="*/ 4282 h 10000"/>
                <a:gd name="connsiteX83" fmla="*/ 700 w 10000"/>
                <a:gd name="connsiteY83" fmla="*/ 4282 h 10000"/>
                <a:gd name="connsiteX0" fmla="*/ 700 w 10000"/>
                <a:gd name="connsiteY0" fmla="*/ 4059 h 9777"/>
                <a:gd name="connsiteX1" fmla="*/ 1166 w 10000"/>
                <a:gd name="connsiteY1" fmla="*/ 3188 h 9777"/>
                <a:gd name="connsiteX2" fmla="*/ 1399 w 10000"/>
                <a:gd name="connsiteY2" fmla="*/ 2416 h 9777"/>
                <a:gd name="connsiteX3" fmla="*/ 1633 w 10000"/>
                <a:gd name="connsiteY3" fmla="*/ 1754 h 9777"/>
                <a:gd name="connsiteX4" fmla="*/ 1866 w 10000"/>
                <a:gd name="connsiteY4" fmla="*/ 1090 h 9777"/>
                <a:gd name="connsiteX5" fmla="*/ 1866 w 10000"/>
                <a:gd name="connsiteY5" fmla="*/ 759 h 9777"/>
                <a:gd name="connsiteX6" fmla="*/ 2099 w 10000"/>
                <a:gd name="connsiteY6" fmla="*/ 550 h 9777"/>
                <a:gd name="connsiteX7" fmla="*/ 2099 w 10000"/>
                <a:gd name="connsiteY7" fmla="*/ 330 h 9777"/>
                <a:gd name="connsiteX8" fmla="*/ 2099 w 10000"/>
                <a:gd name="connsiteY8" fmla="*/ 111 h 9777"/>
                <a:gd name="connsiteX9" fmla="*/ 2099 w 10000"/>
                <a:gd name="connsiteY9" fmla="*/ 0 h 9777"/>
                <a:gd name="connsiteX10" fmla="*/ 3965 w 10000"/>
                <a:gd name="connsiteY10" fmla="*/ 111 h 9777"/>
                <a:gd name="connsiteX11" fmla="*/ 3732 w 10000"/>
                <a:gd name="connsiteY11" fmla="*/ 440 h 9777"/>
                <a:gd name="connsiteX12" fmla="*/ 3732 w 10000"/>
                <a:gd name="connsiteY12" fmla="*/ 440 h 9777"/>
                <a:gd name="connsiteX13" fmla="*/ 3732 w 10000"/>
                <a:gd name="connsiteY13" fmla="*/ 550 h 9777"/>
                <a:gd name="connsiteX14" fmla="*/ 3499 w 10000"/>
                <a:gd name="connsiteY14" fmla="*/ 759 h 9777"/>
                <a:gd name="connsiteX15" fmla="*/ 3499 w 10000"/>
                <a:gd name="connsiteY15" fmla="*/ 870 h 9777"/>
                <a:gd name="connsiteX16" fmla="*/ 3499 w 10000"/>
                <a:gd name="connsiteY16" fmla="*/ 1090 h 9777"/>
                <a:gd name="connsiteX17" fmla="*/ 3265 w 10000"/>
                <a:gd name="connsiteY17" fmla="*/ 1311 h 9777"/>
                <a:gd name="connsiteX18" fmla="*/ 3265 w 10000"/>
                <a:gd name="connsiteY18" fmla="*/ 1532 h 9777"/>
                <a:gd name="connsiteX19" fmla="*/ 3032 w 10000"/>
                <a:gd name="connsiteY19" fmla="*/ 1864 h 9777"/>
                <a:gd name="connsiteX20" fmla="*/ 2566 w 10000"/>
                <a:gd name="connsiteY20" fmla="*/ 3188 h 9777"/>
                <a:gd name="connsiteX21" fmla="*/ 1633 w 10000"/>
                <a:gd name="connsiteY21" fmla="*/ 4280 h 9777"/>
                <a:gd name="connsiteX22" fmla="*/ 1633 w 10000"/>
                <a:gd name="connsiteY22" fmla="*/ 4612 h 9777"/>
                <a:gd name="connsiteX23" fmla="*/ 1399 w 10000"/>
                <a:gd name="connsiteY23" fmla="*/ 4833 h 9777"/>
                <a:gd name="connsiteX24" fmla="*/ 1166 w 10000"/>
                <a:gd name="connsiteY24" fmla="*/ 5055 h 9777"/>
                <a:gd name="connsiteX25" fmla="*/ 1166 w 10000"/>
                <a:gd name="connsiteY25" fmla="*/ 5275 h 9777"/>
                <a:gd name="connsiteX26" fmla="*/ 933 w 10000"/>
                <a:gd name="connsiteY26" fmla="*/ 5386 h 9777"/>
                <a:gd name="connsiteX27" fmla="*/ 933 w 10000"/>
                <a:gd name="connsiteY27" fmla="*/ 5495 h 9777"/>
                <a:gd name="connsiteX28" fmla="*/ 933 w 10000"/>
                <a:gd name="connsiteY28" fmla="*/ 5606 h 9777"/>
                <a:gd name="connsiteX29" fmla="*/ 933 w 10000"/>
                <a:gd name="connsiteY29" fmla="*/ 5606 h 9777"/>
                <a:gd name="connsiteX30" fmla="*/ 933 w 10000"/>
                <a:gd name="connsiteY30" fmla="*/ 5716 h 9777"/>
                <a:gd name="connsiteX31" fmla="*/ 1166 w 10000"/>
                <a:gd name="connsiteY31" fmla="*/ 5827 h 9777"/>
                <a:gd name="connsiteX32" fmla="*/ 1633 w 10000"/>
                <a:gd name="connsiteY32" fmla="*/ 5924 h 9777"/>
                <a:gd name="connsiteX33" fmla="*/ 1866 w 10000"/>
                <a:gd name="connsiteY33" fmla="*/ 6034 h 9777"/>
                <a:gd name="connsiteX34" fmla="*/ 2566 w 10000"/>
                <a:gd name="connsiteY34" fmla="*/ 6145 h 9777"/>
                <a:gd name="connsiteX35" fmla="*/ 3265 w 10000"/>
                <a:gd name="connsiteY35" fmla="*/ 6366 h 9777"/>
                <a:gd name="connsiteX36" fmla="*/ 3965 w 10000"/>
                <a:gd name="connsiteY36" fmla="*/ 6586 h 9777"/>
                <a:gd name="connsiteX37" fmla="*/ 4898 w 10000"/>
                <a:gd name="connsiteY37" fmla="*/ 6919 h 9777"/>
                <a:gd name="connsiteX38" fmla="*/ 5831 w 10000"/>
                <a:gd name="connsiteY38" fmla="*/ 7139 h 9777"/>
                <a:gd name="connsiteX39" fmla="*/ 6764 w 10000"/>
                <a:gd name="connsiteY39" fmla="*/ 7360 h 9777"/>
                <a:gd name="connsiteX40" fmla="*/ 7464 w 10000"/>
                <a:gd name="connsiteY40" fmla="*/ 7581 h 9777"/>
                <a:gd name="connsiteX41" fmla="*/ 8163 w 10000"/>
                <a:gd name="connsiteY41" fmla="*/ 7801 h 9777"/>
                <a:gd name="connsiteX42" fmla="*/ 8630 w 10000"/>
                <a:gd name="connsiteY42" fmla="*/ 8023 h 9777"/>
                <a:gd name="connsiteX43" fmla="*/ 9096 w 10000"/>
                <a:gd name="connsiteY43" fmla="*/ 8134 h 9777"/>
                <a:gd name="connsiteX44" fmla="*/ 9329 w 10000"/>
                <a:gd name="connsiteY44" fmla="*/ 8354 h 9777"/>
                <a:gd name="connsiteX45" fmla="*/ 9534 w 10000"/>
                <a:gd name="connsiteY45" fmla="*/ 8465 h 9777"/>
                <a:gd name="connsiteX46" fmla="*/ 9767 w 10000"/>
                <a:gd name="connsiteY46" fmla="*/ 8672 h 9777"/>
                <a:gd name="connsiteX47" fmla="*/ 10000 w 10000"/>
                <a:gd name="connsiteY47" fmla="*/ 8893 h 9777"/>
                <a:gd name="connsiteX48" fmla="*/ 10000 w 10000"/>
                <a:gd name="connsiteY48" fmla="*/ 9114 h 9777"/>
                <a:gd name="connsiteX49" fmla="*/ 10000 w 10000"/>
                <a:gd name="connsiteY49" fmla="*/ 9334 h 9777"/>
                <a:gd name="connsiteX50" fmla="*/ 9767 w 10000"/>
                <a:gd name="connsiteY50" fmla="*/ 9557 h 9777"/>
                <a:gd name="connsiteX51" fmla="*/ 9767 w 10000"/>
                <a:gd name="connsiteY51" fmla="*/ 9667 h 9777"/>
                <a:gd name="connsiteX52" fmla="*/ 9767 w 10000"/>
                <a:gd name="connsiteY52" fmla="*/ 9777 h 9777"/>
                <a:gd name="connsiteX53" fmla="*/ 9767 w 10000"/>
                <a:gd name="connsiteY53" fmla="*/ 9777 h 9777"/>
                <a:gd name="connsiteX54" fmla="*/ 9534 w 10000"/>
                <a:gd name="connsiteY54" fmla="*/ 9777 h 9777"/>
                <a:gd name="connsiteX55" fmla="*/ 9534 w 10000"/>
                <a:gd name="connsiteY55" fmla="*/ 9667 h 9777"/>
                <a:gd name="connsiteX56" fmla="*/ 9329 w 10000"/>
                <a:gd name="connsiteY56" fmla="*/ 9667 h 9777"/>
                <a:gd name="connsiteX57" fmla="*/ 9096 w 10000"/>
                <a:gd name="connsiteY57" fmla="*/ 9557 h 9777"/>
                <a:gd name="connsiteX58" fmla="*/ 8630 w 10000"/>
                <a:gd name="connsiteY58" fmla="*/ 9334 h 9777"/>
                <a:gd name="connsiteX59" fmla="*/ 8397 w 10000"/>
                <a:gd name="connsiteY59" fmla="*/ 9224 h 9777"/>
                <a:gd name="connsiteX60" fmla="*/ 7930 w 10000"/>
                <a:gd name="connsiteY60" fmla="*/ 9004 h 9777"/>
                <a:gd name="connsiteX61" fmla="*/ 7464 w 10000"/>
                <a:gd name="connsiteY61" fmla="*/ 8783 h 9777"/>
                <a:gd name="connsiteX62" fmla="*/ 6297 w 10000"/>
                <a:gd name="connsiteY62" fmla="*/ 8244 h 9777"/>
                <a:gd name="connsiteX63" fmla="*/ 5131 w 10000"/>
                <a:gd name="connsiteY63" fmla="*/ 7801 h 9777"/>
                <a:gd name="connsiteX64" fmla="*/ 3965 w 10000"/>
                <a:gd name="connsiteY64" fmla="*/ 7360 h 9777"/>
                <a:gd name="connsiteX65" fmla="*/ 2799 w 10000"/>
                <a:gd name="connsiteY65" fmla="*/ 6919 h 9777"/>
                <a:gd name="connsiteX66" fmla="*/ 2099 w 10000"/>
                <a:gd name="connsiteY66" fmla="*/ 6696 h 9777"/>
                <a:gd name="connsiteX67" fmla="*/ 1633 w 10000"/>
                <a:gd name="connsiteY67" fmla="*/ 6476 h 9777"/>
                <a:gd name="connsiteX68" fmla="*/ 1166 w 10000"/>
                <a:gd name="connsiteY68" fmla="*/ 6366 h 9777"/>
                <a:gd name="connsiteX69" fmla="*/ 700 w 10000"/>
                <a:gd name="connsiteY69" fmla="*/ 6145 h 9777"/>
                <a:gd name="connsiteX70" fmla="*/ 466 w 10000"/>
                <a:gd name="connsiteY70" fmla="*/ 6034 h 9777"/>
                <a:gd name="connsiteX71" fmla="*/ 233 w 10000"/>
                <a:gd name="connsiteY71" fmla="*/ 5924 h 9777"/>
                <a:gd name="connsiteX72" fmla="*/ 0 w 10000"/>
                <a:gd name="connsiteY72" fmla="*/ 5924 h 9777"/>
                <a:gd name="connsiteX73" fmla="*/ 0 w 10000"/>
                <a:gd name="connsiteY73" fmla="*/ 5827 h 9777"/>
                <a:gd name="connsiteX74" fmla="*/ 0 w 10000"/>
                <a:gd name="connsiteY74" fmla="*/ 5827 h 9777"/>
                <a:gd name="connsiteX75" fmla="*/ 0 w 10000"/>
                <a:gd name="connsiteY75" fmla="*/ 5716 h 9777"/>
                <a:gd name="connsiteX76" fmla="*/ 0 w 10000"/>
                <a:gd name="connsiteY76" fmla="*/ 5606 h 9777"/>
                <a:gd name="connsiteX77" fmla="*/ 0 w 10000"/>
                <a:gd name="connsiteY77" fmla="*/ 5386 h 9777"/>
                <a:gd name="connsiteX78" fmla="*/ 233 w 10000"/>
                <a:gd name="connsiteY78" fmla="*/ 5055 h 9777"/>
                <a:gd name="connsiteX79" fmla="*/ 233 w 10000"/>
                <a:gd name="connsiteY79" fmla="*/ 4833 h 9777"/>
                <a:gd name="connsiteX80" fmla="*/ 466 w 10000"/>
                <a:gd name="connsiteY80" fmla="*/ 4391 h 9777"/>
                <a:gd name="connsiteX81" fmla="*/ 700 w 10000"/>
                <a:gd name="connsiteY81" fmla="*/ 4059 h 9777"/>
                <a:gd name="connsiteX82" fmla="*/ 700 w 10000"/>
                <a:gd name="connsiteY82" fmla="*/ 4059 h 9777"/>
                <a:gd name="connsiteX0" fmla="*/ 700 w 10000"/>
                <a:gd name="connsiteY0" fmla="*/ 4038 h 9886"/>
                <a:gd name="connsiteX1" fmla="*/ 1166 w 10000"/>
                <a:gd name="connsiteY1" fmla="*/ 3147 h 9886"/>
                <a:gd name="connsiteX2" fmla="*/ 1399 w 10000"/>
                <a:gd name="connsiteY2" fmla="*/ 2357 h 9886"/>
                <a:gd name="connsiteX3" fmla="*/ 1633 w 10000"/>
                <a:gd name="connsiteY3" fmla="*/ 1680 h 9886"/>
                <a:gd name="connsiteX4" fmla="*/ 1866 w 10000"/>
                <a:gd name="connsiteY4" fmla="*/ 1001 h 9886"/>
                <a:gd name="connsiteX5" fmla="*/ 1866 w 10000"/>
                <a:gd name="connsiteY5" fmla="*/ 662 h 9886"/>
                <a:gd name="connsiteX6" fmla="*/ 2099 w 10000"/>
                <a:gd name="connsiteY6" fmla="*/ 449 h 9886"/>
                <a:gd name="connsiteX7" fmla="*/ 2099 w 10000"/>
                <a:gd name="connsiteY7" fmla="*/ 224 h 9886"/>
                <a:gd name="connsiteX8" fmla="*/ 2099 w 10000"/>
                <a:gd name="connsiteY8" fmla="*/ 0 h 9886"/>
                <a:gd name="connsiteX9" fmla="*/ 3965 w 10000"/>
                <a:gd name="connsiteY9" fmla="*/ 0 h 9886"/>
                <a:gd name="connsiteX10" fmla="*/ 3732 w 10000"/>
                <a:gd name="connsiteY10" fmla="*/ 336 h 9886"/>
                <a:gd name="connsiteX11" fmla="*/ 3732 w 10000"/>
                <a:gd name="connsiteY11" fmla="*/ 336 h 9886"/>
                <a:gd name="connsiteX12" fmla="*/ 3732 w 10000"/>
                <a:gd name="connsiteY12" fmla="*/ 449 h 9886"/>
                <a:gd name="connsiteX13" fmla="*/ 3499 w 10000"/>
                <a:gd name="connsiteY13" fmla="*/ 662 h 9886"/>
                <a:gd name="connsiteX14" fmla="*/ 3499 w 10000"/>
                <a:gd name="connsiteY14" fmla="*/ 776 h 9886"/>
                <a:gd name="connsiteX15" fmla="*/ 3499 w 10000"/>
                <a:gd name="connsiteY15" fmla="*/ 1001 h 9886"/>
                <a:gd name="connsiteX16" fmla="*/ 3265 w 10000"/>
                <a:gd name="connsiteY16" fmla="*/ 1227 h 9886"/>
                <a:gd name="connsiteX17" fmla="*/ 3265 w 10000"/>
                <a:gd name="connsiteY17" fmla="*/ 1453 h 9886"/>
                <a:gd name="connsiteX18" fmla="*/ 3032 w 10000"/>
                <a:gd name="connsiteY18" fmla="*/ 1793 h 9886"/>
                <a:gd name="connsiteX19" fmla="*/ 2566 w 10000"/>
                <a:gd name="connsiteY19" fmla="*/ 3147 h 9886"/>
                <a:gd name="connsiteX20" fmla="*/ 1633 w 10000"/>
                <a:gd name="connsiteY20" fmla="*/ 4264 h 9886"/>
                <a:gd name="connsiteX21" fmla="*/ 1633 w 10000"/>
                <a:gd name="connsiteY21" fmla="*/ 4603 h 9886"/>
                <a:gd name="connsiteX22" fmla="*/ 1399 w 10000"/>
                <a:gd name="connsiteY22" fmla="*/ 4829 h 9886"/>
                <a:gd name="connsiteX23" fmla="*/ 1166 w 10000"/>
                <a:gd name="connsiteY23" fmla="*/ 5056 h 9886"/>
                <a:gd name="connsiteX24" fmla="*/ 1166 w 10000"/>
                <a:gd name="connsiteY24" fmla="*/ 5281 h 9886"/>
                <a:gd name="connsiteX25" fmla="*/ 933 w 10000"/>
                <a:gd name="connsiteY25" fmla="*/ 5395 h 9886"/>
                <a:gd name="connsiteX26" fmla="*/ 933 w 10000"/>
                <a:gd name="connsiteY26" fmla="*/ 5506 h 9886"/>
                <a:gd name="connsiteX27" fmla="*/ 933 w 10000"/>
                <a:gd name="connsiteY27" fmla="*/ 5620 h 9886"/>
                <a:gd name="connsiteX28" fmla="*/ 933 w 10000"/>
                <a:gd name="connsiteY28" fmla="*/ 5620 h 9886"/>
                <a:gd name="connsiteX29" fmla="*/ 933 w 10000"/>
                <a:gd name="connsiteY29" fmla="*/ 5732 h 9886"/>
                <a:gd name="connsiteX30" fmla="*/ 1166 w 10000"/>
                <a:gd name="connsiteY30" fmla="*/ 5846 h 9886"/>
                <a:gd name="connsiteX31" fmla="*/ 1633 w 10000"/>
                <a:gd name="connsiteY31" fmla="*/ 5945 h 9886"/>
                <a:gd name="connsiteX32" fmla="*/ 1866 w 10000"/>
                <a:gd name="connsiteY32" fmla="*/ 6058 h 9886"/>
                <a:gd name="connsiteX33" fmla="*/ 2566 w 10000"/>
                <a:gd name="connsiteY33" fmla="*/ 6171 h 9886"/>
                <a:gd name="connsiteX34" fmla="*/ 3265 w 10000"/>
                <a:gd name="connsiteY34" fmla="*/ 6397 h 9886"/>
                <a:gd name="connsiteX35" fmla="*/ 3965 w 10000"/>
                <a:gd name="connsiteY35" fmla="*/ 6622 h 9886"/>
                <a:gd name="connsiteX36" fmla="*/ 4898 w 10000"/>
                <a:gd name="connsiteY36" fmla="*/ 6963 h 9886"/>
                <a:gd name="connsiteX37" fmla="*/ 5831 w 10000"/>
                <a:gd name="connsiteY37" fmla="*/ 7188 h 9886"/>
                <a:gd name="connsiteX38" fmla="*/ 6764 w 10000"/>
                <a:gd name="connsiteY38" fmla="*/ 7414 h 9886"/>
                <a:gd name="connsiteX39" fmla="*/ 7464 w 10000"/>
                <a:gd name="connsiteY39" fmla="*/ 7640 h 9886"/>
                <a:gd name="connsiteX40" fmla="*/ 8163 w 10000"/>
                <a:gd name="connsiteY40" fmla="*/ 7865 h 9886"/>
                <a:gd name="connsiteX41" fmla="*/ 8630 w 10000"/>
                <a:gd name="connsiteY41" fmla="*/ 8092 h 9886"/>
                <a:gd name="connsiteX42" fmla="*/ 9096 w 10000"/>
                <a:gd name="connsiteY42" fmla="*/ 8206 h 9886"/>
                <a:gd name="connsiteX43" fmla="*/ 9329 w 10000"/>
                <a:gd name="connsiteY43" fmla="*/ 8431 h 9886"/>
                <a:gd name="connsiteX44" fmla="*/ 9534 w 10000"/>
                <a:gd name="connsiteY44" fmla="*/ 8544 h 9886"/>
                <a:gd name="connsiteX45" fmla="*/ 9767 w 10000"/>
                <a:gd name="connsiteY45" fmla="*/ 8756 h 9886"/>
                <a:gd name="connsiteX46" fmla="*/ 10000 w 10000"/>
                <a:gd name="connsiteY46" fmla="*/ 8982 h 9886"/>
                <a:gd name="connsiteX47" fmla="*/ 10000 w 10000"/>
                <a:gd name="connsiteY47" fmla="*/ 9208 h 9886"/>
                <a:gd name="connsiteX48" fmla="*/ 10000 w 10000"/>
                <a:gd name="connsiteY48" fmla="*/ 9433 h 9886"/>
                <a:gd name="connsiteX49" fmla="*/ 9767 w 10000"/>
                <a:gd name="connsiteY49" fmla="*/ 9661 h 9886"/>
                <a:gd name="connsiteX50" fmla="*/ 9767 w 10000"/>
                <a:gd name="connsiteY50" fmla="*/ 9773 h 9886"/>
                <a:gd name="connsiteX51" fmla="*/ 9767 w 10000"/>
                <a:gd name="connsiteY51" fmla="*/ 9886 h 9886"/>
                <a:gd name="connsiteX52" fmla="*/ 9767 w 10000"/>
                <a:gd name="connsiteY52" fmla="*/ 9886 h 9886"/>
                <a:gd name="connsiteX53" fmla="*/ 9534 w 10000"/>
                <a:gd name="connsiteY53" fmla="*/ 9886 h 9886"/>
                <a:gd name="connsiteX54" fmla="*/ 9534 w 10000"/>
                <a:gd name="connsiteY54" fmla="*/ 9773 h 9886"/>
                <a:gd name="connsiteX55" fmla="*/ 9329 w 10000"/>
                <a:gd name="connsiteY55" fmla="*/ 9773 h 9886"/>
                <a:gd name="connsiteX56" fmla="*/ 9096 w 10000"/>
                <a:gd name="connsiteY56" fmla="*/ 9661 h 9886"/>
                <a:gd name="connsiteX57" fmla="*/ 8630 w 10000"/>
                <a:gd name="connsiteY57" fmla="*/ 9433 h 9886"/>
                <a:gd name="connsiteX58" fmla="*/ 8397 w 10000"/>
                <a:gd name="connsiteY58" fmla="*/ 9320 h 9886"/>
                <a:gd name="connsiteX59" fmla="*/ 7930 w 10000"/>
                <a:gd name="connsiteY59" fmla="*/ 9095 h 9886"/>
                <a:gd name="connsiteX60" fmla="*/ 7464 w 10000"/>
                <a:gd name="connsiteY60" fmla="*/ 8869 h 9886"/>
                <a:gd name="connsiteX61" fmla="*/ 6297 w 10000"/>
                <a:gd name="connsiteY61" fmla="*/ 8318 h 9886"/>
                <a:gd name="connsiteX62" fmla="*/ 5131 w 10000"/>
                <a:gd name="connsiteY62" fmla="*/ 7865 h 9886"/>
                <a:gd name="connsiteX63" fmla="*/ 3965 w 10000"/>
                <a:gd name="connsiteY63" fmla="*/ 7414 h 9886"/>
                <a:gd name="connsiteX64" fmla="*/ 2799 w 10000"/>
                <a:gd name="connsiteY64" fmla="*/ 6963 h 9886"/>
                <a:gd name="connsiteX65" fmla="*/ 2099 w 10000"/>
                <a:gd name="connsiteY65" fmla="*/ 6735 h 9886"/>
                <a:gd name="connsiteX66" fmla="*/ 1633 w 10000"/>
                <a:gd name="connsiteY66" fmla="*/ 6510 h 9886"/>
                <a:gd name="connsiteX67" fmla="*/ 1166 w 10000"/>
                <a:gd name="connsiteY67" fmla="*/ 6397 h 9886"/>
                <a:gd name="connsiteX68" fmla="*/ 700 w 10000"/>
                <a:gd name="connsiteY68" fmla="*/ 6171 h 9886"/>
                <a:gd name="connsiteX69" fmla="*/ 466 w 10000"/>
                <a:gd name="connsiteY69" fmla="*/ 6058 h 9886"/>
                <a:gd name="connsiteX70" fmla="*/ 233 w 10000"/>
                <a:gd name="connsiteY70" fmla="*/ 5945 h 9886"/>
                <a:gd name="connsiteX71" fmla="*/ 0 w 10000"/>
                <a:gd name="connsiteY71" fmla="*/ 5945 h 9886"/>
                <a:gd name="connsiteX72" fmla="*/ 0 w 10000"/>
                <a:gd name="connsiteY72" fmla="*/ 5846 h 9886"/>
                <a:gd name="connsiteX73" fmla="*/ 0 w 10000"/>
                <a:gd name="connsiteY73" fmla="*/ 5846 h 9886"/>
                <a:gd name="connsiteX74" fmla="*/ 0 w 10000"/>
                <a:gd name="connsiteY74" fmla="*/ 5732 h 9886"/>
                <a:gd name="connsiteX75" fmla="*/ 0 w 10000"/>
                <a:gd name="connsiteY75" fmla="*/ 5620 h 9886"/>
                <a:gd name="connsiteX76" fmla="*/ 0 w 10000"/>
                <a:gd name="connsiteY76" fmla="*/ 5395 h 9886"/>
                <a:gd name="connsiteX77" fmla="*/ 233 w 10000"/>
                <a:gd name="connsiteY77" fmla="*/ 5056 h 9886"/>
                <a:gd name="connsiteX78" fmla="*/ 233 w 10000"/>
                <a:gd name="connsiteY78" fmla="*/ 4829 h 9886"/>
                <a:gd name="connsiteX79" fmla="*/ 466 w 10000"/>
                <a:gd name="connsiteY79" fmla="*/ 4377 h 9886"/>
                <a:gd name="connsiteX80" fmla="*/ 700 w 10000"/>
                <a:gd name="connsiteY80" fmla="*/ 4038 h 9886"/>
                <a:gd name="connsiteX81" fmla="*/ 700 w 10000"/>
                <a:gd name="connsiteY81" fmla="*/ 4038 h 9886"/>
                <a:gd name="connsiteX0" fmla="*/ 700 w 10000"/>
                <a:gd name="connsiteY0" fmla="*/ 4085 h 10000"/>
                <a:gd name="connsiteX1" fmla="*/ 1166 w 10000"/>
                <a:gd name="connsiteY1" fmla="*/ 3183 h 10000"/>
                <a:gd name="connsiteX2" fmla="*/ 1399 w 10000"/>
                <a:gd name="connsiteY2" fmla="*/ 2384 h 10000"/>
                <a:gd name="connsiteX3" fmla="*/ 1633 w 10000"/>
                <a:gd name="connsiteY3" fmla="*/ 1699 h 10000"/>
                <a:gd name="connsiteX4" fmla="*/ 1866 w 10000"/>
                <a:gd name="connsiteY4" fmla="*/ 1013 h 10000"/>
                <a:gd name="connsiteX5" fmla="*/ 1866 w 10000"/>
                <a:gd name="connsiteY5" fmla="*/ 670 h 10000"/>
                <a:gd name="connsiteX6" fmla="*/ 2099 w 10000"/>
                <a:gd name="connsiteY6" fmla="*/ 454 h 10000"/>
                <a:gd name="connsiteX7" fmla="*/ 2099 w 10000"/>
                <a:gd name="connsiteY7" fmla="*/ 227 h 10000"/>
                <a:gd name="connsiteX8" fmla="*/ 3965 w 10000"/>
                <a:gd name="connsiteY8" fmla="*/ 0 h 10000"/>
                <a:gd name="connsiteX9" fmla="*/ 3732 w 10000"/>
                <a:gd name="connsiteY9" fmla="*/ 340 h 10000"/>
                <a:gd name="connsiteX10" fmla="*/ 3732 w 10000"/>
                <a:gd name="connsiteY10" fmla="*/ 340 h 10000"/>
                <a:gd name="connsiteX11" fmla="*/ 3732 w 10000"/>
                <a:gd name="connsiteY11" fmla="*/ 454 h 10000"/>
                <a:gd name="connsiteX12" fmla="*/ 3499 w 10000"/>
                <a:gd name="connsiteY12" fmla="*/ 670 h 10000"/>
                <a:gd name="connsiteX13" fmla="*/ 3499 w 10000"/>
                <a:gd name="connsiteY13" fmla="*/ 785 h 10000"/>
                <a:gd name="connsiteX14" fmla="*/ 3499 w 10000"/>
                <a:gd name="connsiteY14" fmla="*/ 1013 h 10000"/>
                <a:gd name="connsiteX15" fmla="*/ 3265 w 10000"/>
                <a:gd name="connsiteY15" fmla="*/ 1241 h 10000"/>
                <a:gd name="connsiteX16" fmla="*/ 3265 w 10000"/>
                <a:gd name="connsiteY16" fmla="*/ 1470 h 10000"/>
                <a:gd name="connsiteX17" fmla="*/ 3032 w 10000"/>
                <a:gd name="connsiteY17" fmla="*/ 1814 h 10000"/>
                <a:gd name="connsiteX18" fmla="*/ 2566 w 10000"/>
                <a:gd name="connsiteY18" fmla="*/ 3183 h 10000"/>
                <a:gd name="connsiteX19" fmla="*/ 1633 w 10000"/>
                <a:gd name="connsiteY19" fmla="*/ 4313 h 10000"/>
                <a:gd name="connsiteX20" fmla="*/ 1633 w 10000"/>
                <a:gd name="connsiteY20" fmla="*/ 4656 h 10000"/>
                <a:gd name="connsiteX21" fmla="*/ 1399 w 10000"/>
                <a:gd name="connsiteY21" fmla="*/ 4885 h 10000"/>
                <a:gd name="connsiteX22" fmla="*/ 1166 w 10000"/>
                <a:gd name="connsiteY22" fmla="*/ 5114 h 10000"/>
                <a:gd name="connsiteX23" fmla="*/ 1166 w 10000"/>
                <a:gd name="connsiteY23" fmla="*/ 5342 h 10000"/>
                <a:gd name="connsiteX24" fmla="*/ 933 w 10000"/>
                <a:gd name="connsiteY24" fmla="*/ 5457 h 10000"/>
                <a:gd name="connsiteX25" fmla="*/ 933 w 10000"/>
                <a:gd name="connsiteY25" fmla="*/ 5569 h 10000"/>
                <a:gd name="connsiteX26" fmla="*/ 933 w 10000"/>
                <a:gd name="connsiteY26" fmla="*/ 5685 h 10000"/>
                <a:gd name="connsiteX27" fmla="*/ 933 w 10000"/>
                <a:gd name="connsiteY27" fmla="*/ 5685 h 10000"/>
                <a:gd name="connsiteX28" fmla="*/ 933 w 10000"/>
                <a:gd name="connsiteY28" fmla="*/ 5798 h 10000"/>
                <a:gd name="connsiteX29" fmla="*/ 1166 w 10000"/>
                <a:gd name="connsiteY29" fmla="*/ 5913 h 10000"/>
                <a:gd name="connsiteX30" fmla="*/ 1633 w 10000"/>
                <a:gd name="connsiteY30" fmla="*/ 6014 h 10000"/>
                <a:gd name="connsiteX31" fmla="*/ 1866 w 10000"/>
                <a:gd name="connsiteY31" fmla="*/ 6128 h 10000"/>
                <a:gd name="connsiteX32" fmla="*/ 2566 w 10000"/>
                <a:gd name="connsiteY32" fmla="*/ 6242 h 10000"/>
                <a:gd name="connsiteX33" fmla="*/ 3265 w 10000"/>
                <a:gd name="connsiteY33" fmla="*/ 6471 h 10000"/>
                <a:gd name="connsiteX34" fmla="*/ 3965 w 10000"/>
                <a:gd name="connsiteY34" fmla="*/ 6698 h 10000"/>
                <a:gd name="connsiteX35" fmla="*/ 4898 w 10000"/>
                <a:gd name="connsiteY35" fmla="*/ 7043 h 10000"/>
                <a:gd name="connsiteX36" fmla="*/ 5831 w 10000"/>
                <a:gd name="connsiteY36" fmla="*/ 7271 h 10000"/>
                <a:gd name="connsiteX37" fmla="*/ 6764 w 10000"/>
                <a:gd name="connsiteY37" fmla="*/ 7499 h 10000"/>
                <a:gd name="connsiteX38" fmla="*/ 7464 w 10000"/>
                <a:gd name="connsiteY38" fmla="*/ 7728 h 10000"/>
                <a:gd name="connsiteX39" fmla="*/ 8163 w 10000"/>
                <a:gd name="connsiteY39" fmla="*/ 7956 h 10000"/>
                <a:gd name="connsiteX40" fmla="*/ 8630 w 10000"/>
                <a:gd name="connsiteY40" fmla="*/ 8185 h 10000"/>
                <a:gd name="connsiteX41" fmla="*/ 9096 w 10000"/>
                <a:gd name="connsiteY41" fmla="*/ 8301 h 10000"/>
                <a:gd name="connsiteX42" fmla="*/ 9329 w 10000"/>
                <a:gd name="connsiteY42" fmla="*/ 8528 h 10000"/>
                <a:gd name="connsiteX43" fmla="*/ 9534 w 10000"/>
                <a:gd name="connsiteY43" fmla="*/ 8643 h 10000"/>
                <a:gd name="connsiteX44" fmla="*/ 9767 w 10000"/>
                <a:gd name="connsiteY44" fmla="*/ 8857 h 10000"/>
                <a:gd name="connsiteX45" fmla="*/ 10000 w 10000"/>
                <a:gd name="connsiteY45" fmla="*/ 9086 h 10000"/>
                <a:gd name="connsiteX46" fmla="*/ 10000 w 10000"/>
                <a:gd name="connsiteY46" fmla="*/ 9314 h 10000"/>
                <a:gd name="connsiteX47" fmla="*/ 10000 w 10000"/>
                <a:gd name="connsiteY47" fmla="*/ 9542 h 10000"/>
                <a:gd name="connsiteX48" fmla="*/ 9767 w 10000"/>
                <a:gd name="connsiteY48" fmla="*/ 9772 h 10000"/>
                <a:gd name="connsiteX49" fmla="*/ 9767 w 10000"/>
                <a:gd name="connsiteY49" fmla="*/ 9886 h 10000"/>
                <a:gd name="connsiteX50" fmla="*/ 9767 w 10000"/>
                <a:gd name="connsiteY50" fmla="*/ 10000 h 10000"/>
                <a:gd name="connsiteX51" fmla="*/ 9767 w 10000"/>
                <a:gd name="connsiteY51" fmla="*/ 10000 h 10000"/>
                <a:gd name="connsiteX52" fmla="*/ 9534 w 10000"/>
                <a:gd name="connsiteY52" fmla="*/ 10000 h 10000"/>
                <a:gd name="connsiteX53" fmla="*/ 9534 w 10000"/>
                <a:gd name="connsiteY53" fmla="*/ 9886 h 10000"/>
                <a:gd name="connsiteX54" fmla="*/ 9329 w 10000"/>
                <a:gd name="connsiteY54" fmla="*/ 9886 h 10000"/>
                <a:gd name="connsiteX55" fmla="*/ 9096 w 10000"/>
                <a:gd name="connsiteY55" fmla="*/ 9772 h 10000"/>
                <a:gd name="connsiteX56" fmla="*/ 8630 w 10000"/>
                <a:gd name="connsiteY56" fmla="*/ 9542 h 10000"/>
                <a:gd name="connsiteX57" fmla="*/ 8397 w 10000"/>
                <a:gd name="connsiteY57" fmla="*/ 9427 h 10000"/>
                <a:gd name="connsiteX58" fmla="*/ 7930 w 10000"/>
                <a:gd name="connsiteY58" fmla="*/ 9200 h 10000"/>
                <a:gd name="connsiteX59" fmla="*/ 7464 w 10000"/>
                <a:gd name="connsiteY59" fmla="*/ 8971 h 10000"/>
                <a:gd name="connsiteX60" fmla="*/ 6297 w 10000"/>
                <a:gd name="connsiteY60" fmla="*/ 8414 h 10000"/>
                <a:gd name="connsiteX61" fmla="*/ 5131 w 10000"/>
                <a:gd name="connsiteY61" fmla="*/ 7956 h 10000"/>
                <a:gd name="connsiteX62" fmla="*/ 3965 w 10000"/>
                <a:gd name="connsiteY62" fmla="*/ 7499 h 10000"/>
                <a:gd name="connsiteX63" fmla="*/ 2799 w 10000"/>
                <a:gd name="connsiteY63" fmla="*/ 7043 h 10000"/>
                <a:gd name="connsiteX64" fmla="*/ 2099 w 10000"/>
                <a:gd name="connsiteY64" fmla="*/ 6813 h 10000"/>
                <a:gd name="connsiteX65" fmla="*/ 1633 w 10000"/>
                <a:gd name="connsiteY65" fmla="*/ 6585 h 10000"/>
                <a:gd name="connsiteX66" fmla="*/ 1166 w 10000"/>
                <a:gd name="connsiteY66" fmla="*/ 6471 h 10000"/>
                <a:gd name="connsiteX67" fmla="*/ 700 w 10000"/>
                <a:gd name="connsiteY67" fmla="*/ 6242 h 10000"/>
                <a:gd name="connsiteX68" fmla="*/ 466 w 10000"/>
                <a:gd name="connsiteY68" fmla="*/ 6128 h 10000"/>
                <a:gd name="connsiteX69" fmla="*/ 233 w 10000"/>
                <a:gd name="connsiteY69" fmla="*/ 6014 h 10000"/>
                <a:gd name="connsiteX70" fmla="*/ 0 w 10000"/>
                <a:gd name="connsiteY70" fmla="*/ 6014 h 10000"/>
                <a:gd name="connsiteX71" fmla="*/ 0 w 10000"/>
                <a:gd name="connsiteY71" fmla="*/ 5913 h 10000"/>
                <a:gd name="connsiteX72" fmla="*/ 0 w 10000"/>
                <a:gd name="connsiteY72" fmla="*/ 5913 h 10000"/>
                <a:gd name="connsiteX73" fmla="*/ 0 w 10000"/>
                <a:gd name="connsiteY73" fmla="*/ 5798 h 10000"/>
                <a:gd name="connsiteX74" fmla="*/ 0 w 10000"/>
                <a:gd name="connsiteY74" fmla="*/ 5685 h 10000"/>
                <a:gd name="connsiteX75" fmla="*/ 0 w 10000"/>
                <a:gd name="connsiteY75" fmla="*/ 5457 h 10000"/>
                <a:gd name="connsiteX76" fmla="*/ 233 w 10000"/>
                <a:gd name="connsiteY76" fmla="*/ 5114 h 10000"/>
                <a:gd name="connsiteX77" fmla="*/ 233 w 10000"/>
                <a:gd name="connsiteY77" fmla="*/ 4885 h 10000"/>
                <a:gd name="connsiteX78" fmla="*/ 466 w 10000"/>
                <a:gd name="connsiteY78" fmla="*/ 4427 h 10000"/>
                <a:gd name="connsiteX79" fmla="*/ 700 w 10000"/>
                <a:gd name="connsiteY79" fmla="*/ 4085 h 10000"/>
                <a:gd name="connsiteX80" fmla="*/ 700 w 10000"/>
                <a:gd name="connsiteY80" fmla="*/ 4085 h 10000"/>
                <a:gd name="connsiteX0" fmla="*/ 700 w 10000"/>
                <a:gd name="connsiteY0" fmla="*/ 4085 h 10000"/>
                <a:gd name="connsiteX1" fmla="*/ 1166 w 10000"/>
                <a:gd name="connsiteY1" fmla="*/ 3183 h 10000"/>
                <a:gd name="connsiteX2" fmla="*/ 1399 w 10000"/>
                <a:gd name="connsiteY2" fmla="*/ 2384 h 10000"/>
                <a:gd name="connsiteX3" fmla="*/ 1633 w 10000"/>
                <a:gd name="connsiteY3" fmla="*/ 1699 h 10000"/>
                <a:gd name="connsiteX4" fmla="*/ 1866 w 10000"/>
                <a:gd name="connsiteY4" fmla="*/ 1013 h 10000"/>
                <a:gd name="connsiteX5" fmla="*/ 1866 w 10000"/>
                <a:gd name="connsiteY5" fmla="*/ 670 h 10000"/>
                <a:gd name="connsiteX6" fmla="*/ 2099 w 10000"/>
                <a:gd name="connsiteY6" fmla="*/ 454 h 10000"/>
                <a:gd name="connsiteX7" fmla="*/ 3965 w 10000"/>
                <a:gd name="connsiteY7" fmla="*/ 0 h 10000"/>
                <a:gd name="connsiteX8" fmla="*/ 3732 w 10000"/>
                <a:gd name="connsiteY8" fmla="*/ 340 h 10000"/>
                <a:gd name="connsiteX9" fmla="*/ 3732 w 10000"/>
                <a:gd name="connsiteY9" fmla="*/ 340 h 10000"/>
                <a:gd name="connsiteX10" fmla="*/ 3732 w 10000"/>
                <a:gd name="connsiteY10" fmla="*/ 454 h 10000"/>
                <a:gd name="connsiteX11" fmla="*/ 3499 w 10000"/>
                <a:gd name="connsiteY11" fmla="*/ 670 h 10000"/>
                <a:gd name="connsiteX12" fmla="*/ 3499 w 10000"/>
                <a:gd name="connsiteY12" fmla="*/ 785 h 10000"/>
                <a:gd name="connsiteX13" fmla="*/ 3499 w 10000"/>
                <a:gd name="connsiteY13" fmla="*/ 1013 h 10000"/>
                <a:gd name="connsiteX14" fmla="*/ 3265 w 10000"/>
                <a:gd name="connsiteY14" fmla="*/ 1241 h 10000"/>
                <a:gd name="connsiteX15" fmla="*/ 3265 w 10000"/>
                <a:gd name="connsiteY15" fmla="*/ 1470 h 10000"/>
                <a:gd name="connsiteX16" fmla="*/ 3032 w 10000"/>
                <a:gd name="connsiteY16" fmla="*/ 1814 h 10000"/>
                <a:gd name="connsiteX17" fmla="*/ 2566 w 10000"/>
                <a:gd name="connsiteY17" fmla="*/ 3183 h 10000"/>
                <a:gd name="connsiteX18" fmla="*/ 1633 w 10000"/>
                <a:gd name="connsiteY18" fmla="*/ 4313 h 10000"/>
                <a:gd name="connsiteX19" fmla="*/ 1633 w 10000"/>
                <a:gd name="connsiteY19" fmla="*/ 4656 h 10000"/>
                <a:gd name="connsiteX20" fmla="*/ 1399 w 10000"/>
                <a:gd name="connsiteY20" fmla="*/ 4885 h 10000"/>
                <a:gd name="connsiteX21" fmla="*/ 1166 w 10000"/>
                <a:gd name="connsiteY21" fmla="*/ 5114 h 10000"/>
                <a:gd name="connsiteX22" fmla="*/ 1166 w 10000"/>
                <a:gd name="connsiteY22" fmla="*/ 5342 h 10000"/>
                <a:gd name="connsiteX23" fmla="*/ 933 w 10000"/>
                <a:gd name="connsiteY23" fmla="*/ 5457 h 10000"/>
                <a:gd name="connsiteX24" fmla="*/ 933 w 10000"/>
                <a:gd name="connsiteY24" fmla="*/ 5569 h 10000"/>
                <a:gd name="connsiteX25" fmla="*/ 933 w 10000"/>
                <a:gd name="connsiteY25" fmla="*/ 5685 h 10000"/>
                <a:gd name="connsiteX26" fmla="*/ 933 w 10000"/>
                <a:gd name="connsiteY26" fmla="*/ 5685 h 10000"/>
                <a:gd name="connsiteX27" fmla="*/ 933 w 10000"/>
                <a:gd name="connsiteY27" fmla="*/ 5798 h 10000"/>
                <a:gd name="connsiteX28" fmla="*/ 1166 w 10000"/>
                <a:gd name="connsiteY28" fmla="*/ 5913 h 10000"/>
                <a:gd name="connsiteX29" fmla="*/ 1633 w 10000"/>
                <a:gd name="connsiteY29" fmla="*/ 6014 h 10000"/>
                <a:gd name="connsiteX30" fmla="*/ 1866 w 10000"/>
                <a:gd name="connsiteY30" fmla="*/ 6128 h 10000"/>
                <a:gd name="connsiteX31" fmla="*/ 2566 w 10000"/>
                <a:gd name="connsiteY31" fmla="*/ 6242 h 10000"/>
                <a:gd name="connsiteX32" fmla="*/ 3265 w 10000"/>
                <a:gd name="connsiteY32" fmla="*/ 6471 h 10000"/>
                <a:gd name="connsiteX33" fmla="*/ 3965 w 10000"/>
                <a:gd name="connsiteY33" fmla="*/ 6698 h 10000"/>
                <a:gd name="connsiteX34" fmla="*/ 4898 w 10000"/>
                <a:gd name="connsiteY34" fmla="*/ 7043 h 10000"/>
                <a:gd name="connsiteX35" fmla="*/ 5831 w 10000"/>
                <a:gd name="connsiteY35" fmla="*/ 7271 h 10000"/>
                <a:gd name="connsiteX36" fmla="*/ 6764 w 10000"/>
                <a:gd name="connsiteY36" fmla="*/ 7499 h 10000"/>
                <a:gd name="connsiteX37" fmla="*/ 7464 w 10000"/>
                <a:gd name="connsiteY37" fmla="*/ 7728 h 10000"/>
                <a:gd name="connsiteX38" fmla="*/ 8163 w 10000"/>
                <a:gd name="connsiteY38" fmla="*/ 7956 h 10000"/>
                <a:gd name="connsiteX39" fmla="*/ 8630 w 10000"/>
                <a:gd name="connsiteY39" fmla="*/ 8185 h 10000"/>
                <a:gd name="connsiteX40" fmla="*/ 9096 w 10000"/>
                <a:gd name="connsiteY40" fmla="*/ 8301 h 10000"/>
                <a:gd name="connsiteX41" fmla="*/ 9329 w 10000"/>
                <a:gd name="connsiteY41" fmla="*/ 8528 h 10000"/>
                <a:gd name="connsiteX42" fmla="*/ 9534 w 10000"/>
                <a:gd name="connsiteY42" fmla="*/ 8643 h 10000"/>
                <a:gd name="connsiteX43" fmla="*/ 9767 w 10000"/>
                <a:gd name="connsiteY43" fmla="*/ 8857 h 10000"/>
                <a:gd name="connsiteX44" fmla="*/ 10000 w 10000"/>
                <a:gd name="connsiteY44" fmla="*/ 9086 h 10000"/>
                <a:gd name="connsiteX45" fmla="*/ 10000 w 10000"/>
                <a:gd name="connsiteY45" fmla="*/ 9314 h 10000"/>
                <a:gd name="connsiteX46" fmla="*/ 10000 w 10000"/>
                <a:gd name="connsiteY46" fmla="*/ 9542 h 10000"/>
                <a:gd name="connsiteX47" fmla="*/ 9767 w 10000"/>
                <a:gd name="connsiteY47" fmla="*/ 9772 h 10000"/>
                <a:gd name="connsiteX48" fmla="*/ 9767 w 10000"/>
                <a:gd name="connsiteY48" fmla="*/ 9886 h 10000"/>
                <a:gd name="connsiteX49" fmla="*/ 9767 w 10000"/>
                <a:gd name="connsiteY49" fmla="*/ 10000 h 10000"/>
                <a:gd name="connsiteX50" fmla="*/ 9767 w 10000"/>
                <a:gd name="connsiteY50" fmla="*/ 10000 h 10000"/>
                <a:gd name="connsiteX51" fmla="*/ 9534 w 10000"/>
                <a:gd name="connsiteY51" fmla="*/ 10000 h 10000"/>
                <a:gd name="connsiteX52" fmla="*/ 9534 w 10000"/>
                <a:gd name="connsiteY52" fmla="*/ 9886 h 10000"/>
                <a:gd name="connsiteX53" fmla="*/ 9329 w 10000"/>
                <a:gd name="connsiteY53" fmla="*/ 9886 h 10000"/>
                <a:gd name="connsiteX54" fmla="*/ 9096 w 10000"/>
                <a:gd name="connsiteY54" fmla="*/ 9772 h 10000"/>
                <a:gd name="connsiteX55" fmla="*/ 8630 w 10000"/>
                <a:gd name="connsiteY55" fmla="*/ 9542 h 10000"/>
                <a:gd name="connsiteX56" fmla="*/ 8397 w 10000"/>
                <a:gd name="connsiteY56" fmla="*/ 9427 h 10000"/>
                <a:gd name="connsiteX57" fmla="*/ 7930 w 10000"/>
                <a:gd name="connsiteY57" fmla="*/ 9200 h 10000"/>
                <a:gd name="connsiteX58" fmla="*/ 7464 w 10000"/>
                <a:gd name="connsiteY58" fmla="*/ 8971 h 10000"/>
                <a:gd name="connsiteX59" fmla="*/ 6297 w 10000"/>
                <a:gd name="connsiteY59" fmla="*/ 8414 h 10000"/>
                <a:gd name="connsiteX60" fmla="*/ 5131 w 10000"/>
                <a:gd name="connsiteY60" fmla="*/ 7956 h 10000"/>
                <a:gd name="connsiteX61" fmla="*/ 3965 w 10000"/>
                <a:gd name="connsiteY61" fmla="*/ 7499 h 10000"/>
                <a:gd name="connsiteX62" fmla="*/ 2799 w 10000"/>
                <a:gd name="connsiteY62" fmla="*/ 7043 h 10000"/>
                <a:gd name="connsiteX63" fmla="*/ 2099 w 10000"/>
                <a:gd name="connsiteY63" fmla="*/ 6813 h 10000"/>
                <a:gd name="connsiteX64" fmla="*/ 1633 w 10000"/>
                <a:gd name="connsiteY64" fmla="*/ 6585 h 10000"/>
                <a:gd name="connsiteX65" fmla="*/ 1166 w 10000"/>
                <a:gd name="connsiteY65" fmla="*/ 6471 h 10000"/>
                <a:gd name="connsiteX66" fmla="*/ 700 w 10000"/>
                <a:gd name="connsiteY66" fmla="*/ 6242 h 10000"/>
                <a:gd name="connsiteX67" fmla="*/ 466 w 10000"/>
                <a:gd name="connsiteY67" fmla="*/ 6128 h 10000"/>
                <a:gd name="connsiteX68" fmla="*/ 233 w 10000"/>
                <a:gd name="connsiteY68" fmla="*/ 6014 h 10000"/>
                <a:gd name="connsiteX69" fmla="*/ 0 w 10000"/>
                <a:gd name="connsiteY69" fmla="*/ 6014 h 10000"/>
                <a:gd name="connsiteX70" fmla="*/ 0 w 10000"/>
                <a:gd name="connsiteY70" fmla="*/ 5913 h 10000"/>
                <a:gd name="connsiteX71" fmla="*/ 0 w 10000"/>
                <a:gd name="connsiteY71" fmla="*/ 5913 h 10000"/>
                <a:gd name="connsiteX72" fmla="*/ 0 w 10000"/>
                <a:gd name="connsiteY72" fmla="*/ 5798 h 10000"/>
                <a:gd name="connsiteX73" fmla="*/ 0 w 10000"/>
                <a:gd name="connsiteY73" fmla="*/ 5685 h 10000"/>
                <a:gd name="connsiteX74" fmla="*/ 0 w 10000"/>
                <a:gd name="connsiteY74" fmla="*/ 5457 h 10000"/>
                <a:gd name="connsiteX75" fmla="*/ 233 w 10000"/>
                <a:gd name="connsiteY75" fmla="*/ 5114 h 10000"/>
                <a:gd name="connsiteX76" fmla="*/ 233 w 10000"/>
                <a:gd name="connsiteY76" fmla="*/ 4885 h 10000"/>
                <a:gd name="connsiteX77" fmla="*/ 466 w 10000"/>
                <a:gd name="connsiteY77" fmla="*/ 4427 h 10000"/>
                <a:gd name="connsiteX78" fmla="*/ 700 w 10000"/>
                <a:gd name="connsiteY78" fmla="*/ 4085 h 10000"/>
                <a:gd name="connsiteX79" fmla="*/ 700 w 10000"/>
                <a:gd name="connsiteY79" fmla="*/ 4085 h 10000"/>
                <a:gd name="connsiteX0" fmla="*/ 700 w 10000"/>
                <a:gd name="connsiteY0" fmla="*/ 3745 h 9660"/>
                <a:gd name="connsiteX1" fmla="*/ 1166 w 10000"/>
                <a:gd name="connsiteY1" fmla="*/ 2843 h 9660"/>
                <a:gd name="connsiteX2" fmla="*/ 1399 w 10000"/>
                <a:gd name="connsiteY2" fmla="*/ 2044 h 9660"/>
                <a:gd name="connsiteX3" fmla="*/ 1633 w 10000"/>
                <a:gd name="connsiteY3" fmla="*/ 1359 h 9660"/>
                <a:gd name="connsiteX4" fmla="*/ 1866 w 10000"/>
                <a:gd name="connsiteY4" fmla="*/ 673 h 9660"/>
                <a:gd name="connsiteX5" fmla="*/ 1866 w 10000"/>
                <a:gd name="connsiteY5" fmla="*/ 330 h 9660"/>
                <a:gd name="connsiteX6" fmla="*/ 2099 w 10000"/>
                <a:gd name="connsiteY6" fmla="*/ 114 h 9660"/>
                <a:gd name="connsiteX7" fmla="*/ 3732 w 10000"/>
                <a:gd name="connsiteY7" fmla="*/ 0 h 9660"/>
                <a:gd name="connsiteX8" fmla="*/ 3732 w 10000"/>
                <a:gd name="connsiteY8" fmla="*/ 0 h 9660"/>
                <a:gd name="connsiteX9" fmla="*/ 3732 w 10000"/>
                <a:gd name="connsiteY9" fmla="*/ 114 h 9660"/>
                <a:gd name="connsiteX10" fmla="*/ 3499 w 10000"/>
                <a:gd name="connsiteY10" fmla="*/ 330 h 9660"/>
                <a:gd name="connsiteX11" fmla="*/ 3499 w 10000"/>
                <a:gd name="connsiteY11" fmla="*/ 445 h 9660"/>
                <a:gd name="connsiteX12" fmla="*/ 3499 w 10000"/>
                <a:gd name="connsiteY12" fmla="*/ 673 h 9660"/>
                <a:gd name="connsiteX13" fmla="*/ 3265 w 10000"/>
                <a:gd name="connsiteY13" fmla="*/ 901 h 9660"/>
                <a:gd name="connsiteX14" fmla="*/ 3265 w 10000"/>
                <a:gd name="connsiteY14" fmla="*/ 1130 h 9660"/>
                <a:gd name="connsiteX15" fmla="*/ 3032 w 10000"/>
                <a:gd name="connsiteY15" fmla="*/ 1474 h 9660"/>
                <a:gd name="connsiteX16" fmla="*/ 2566 w 10000"/>
                <a:gd name="connsiteY16" fmla="*/ 2843 h 9660"/>
                <a:gd name="connsiteX17" fmla="*/ 1633 w 10000"/>
                <a:gd name="connsiteY17" fmla="*/ 3973 h 9660"/>
                <a:gd name="connsiteX18" fmla="*/ 1633 w 10000"/>
                <a:gd name="connsiteY18" fmla="*/ 4316 h 9660"/>
                <a:gd name="connsiteX19" fmla="*/ 1399 w 10000"/>
                <a:gd name="connsiteY19" fmla="*/ 4545 h 9660"/>
                <a:gd name="connsiteX20" fmla="*/ 1166 w 10000"/>
                <a:gd name="connsiteY20" fmla="*/ 4774 h 9660"/>
                <a:gd name="connsiteX21" fmla="*/ 1166 w 10000"/>
                <a:gd name="connsiteY21" fmla="*/ 5002 h 9660"/>
                <a:gd name="connsiteX22" fmla="*/ 933 w 10000"/>
                <a:gd name="connsiteY22" fmla="*/ 5117 h 9660"/>
                <a:gd name="connsiteX23" fmla="*/ 933 w 10000"/>
                <a:gd name="connsiteY23" fmla="*/ 5229 h 9660"/>
                <a:gd name="connsiteX24" fmla="*/ 933 w 10000"/>
                <a:gd name="connsiteY24" fmla="*/ 5345 h 9660"/>
                <a:gd name="connsiteX25" fmla="*/ 933 w 10000"/>
                <a:gd name="connsiteY25" fmla="*/ 5345 h 9660"/>
                <a:gd name="connsiteX26" fmla="*/ 933 w 10000"/>
                <a:gd name="connsiteY26" fmla="*/ 5458 h 9660"/>
                <a:gd name="connsiteX27" fmla="*/ 1166 w 10000"/>
                <a:gd name="connsiteY27" fmla="*/ 5573 h 9660"/>
                <a:gd name="connsiteX28" fmla="*/ 1633 w 10000"/>
                <a:gd name="connsiteY28" fmla="*/ 5674 h 9660"/>
                <a:gd name="connsiteX29" fmla="*/ 1866 w 10000"/>
                <a:gd name="connsiteY29" fmla="*/ 5788 h 9660"/>
                <a:gd name="connsiteX30" fmla="*/ 2566 w 10000"/>
                <a:gd name="connsiteY30" fmla="*/ 5902 h 9660"/>
                <a:gd name="connsiteX31" fmla="*/ 3265 w 10000"/>
                <a:gd name="connsiteY31" fmla="*/ 6131 h 9660"/>
                <a:gd name="connsiteX32" fmla="*/ 3965 w 10000"/>
                <a:gd name="connsiteY32" fmla="*/ 6358 h 9660"/>
                <a:gd name="connsiteX33" fmla="*/ 4898 w 10000"/>
                <a:gd name="connsiteY33" fmla="*/ 6703 h 9660"/>
                <a:gd name="connsiteX34" fmla="*/ 5831 w 10000"/>
                <a:gd name="connsiteY34" fmla="*/ 6931 h 9660"/>
                <a:gd name="connsiteX35" fmla="*/ 6764 w 10000"/>
                <a:gd name="connsiteY35" fmla="*/ 7159 h 9660"/>
                <a:gd name="connsiteX36" fmla="*/ 7464 w 10000"/>
                <a:gd name="connsiteY36" fmla="*/ 7388 h 9660"/>
                <a:gd name="connsiteX37" fmla="*/ 8163 w 10000"/>
                <a:gd name="connsiteY37" fmla="*/ 7616 h 9660"/>
                <a:gd name="connsiteX38" fmla="*/ 8630 w 10000"/>
                <a:gd name="connsiteY38" fmla="*/ 7845 h 9660"/>
                <a:gd name="connsiteX39" fmla="*/ 9096 w 10000"/>
                <a:gd name="connsiteY39" fmla="*/ 7961 h 9660"/>
                <a:gd name="connsiteX40" fmla="*/ 9329 w 10000"/>
                <a:gd name="connsiteY40" fmla="*/ 8188 h 9660"/>
                <a:gd name="connsiteX41" fmla="*/ 9534 w 10000"/>
                <a:gd name="connsiteY41" fmla="*/ 8303 h 9660"/>
                <a:gd name="connsiteX42" fmla="*/ 9767 w 10000"/>
                <a:gd name="connsiteY42" fmla="*/ 8517 h 9660"/>
                <a:gd name="connsiteX43" fmla="*/ 10000 w 10000"/>
                <a:gd name="connsiteY43" fmla="*/ 8746 h 9660"/>
                <a:gd name="connsiteX44" fmla="*/ 10000 w 10000"/>
                <a:gd name="connsiteY44" fmla="*/ 8974 h 9660"/>
                <a:gd name="connsiteX45" fmla="*/ 10000 w 10000"/>
                <a:gd name="connsiteY45" fmla="*/ 9202 h 9660"/>
                <a:gd name="connsiteX46" fmla="*/ 9767 w 10000"/>
                <a:gd name="connsiteY46" fmla="*/ 9432 h 9660"/>
                <a:gd name="connsiteX47" fmla="*/ 9767 w 10000"/>
                <a:gd name="connsiteY47" fmla="*/ 9546 h 9660"/>
                <a:gd name="connsiteX48" fmla="*/ 9767 w 10000"/>
                <a:gd name="connsiteY48" fmla="*/ 9660 h 9660"/>
                <a:gd name="connsiteX49" fmla="*/ 9767 w 10000"/>
                <a:gd name="connsiteY49" fmla="*/ 9660 h 9660"/>
                <a:gd name="connsiteX50" fmla="*/ 9534 w 10000"/>
                <a:gd name="connsiteY50" fmla="*/ 9660 h 9660"/>
                <a:gd name="connsiteX51" fmla="*/ 9534 w 10000"/>
                <a:gd name="connsiteY51" fmla="*/ 9546 h 9660"/>
                <a:gd name="connsiteX52" fmla="*/ 9329 w 10000"/>
                <a:gd name="connsiteY52" fmla="*/ 9546 h 9660"/>
                <a:gd name="connsiteX53" fmla="*/ 9096 w 10000"/>
                <a:gd name="connsiteY53" fmla="*/ 9432 h 9660"/>
                <a:gd name="connsiteX54" fmla="*/ 8630 w 10000"/>
                <a:gd name="connsiteY54" fmla="*/ 9202 h 9660"/>
                <a:gd name="connsiteX55" fmla="*/ 8397 w 10000"/>
                <a:gd name="connsiteY55" fmla="*/ 9087 h 9660"/>
                <a:gd name="connsiteX56" fmla="*/ 7930 w 10000"/>
                <a:gd name="connsiteY56" fmla="*/ 8860 h 9660"/>
                <a:gd name="connsiteX57" fmla="*/ 7464 w 10000"/>
                <a:gd name="connsiteY57" fmla="*/ 8631 h 9660"/>
                <a:gd name="connsiteX58" fmla="*/ 6297 w 10000"/>
                <a:gd name="connsiteY58" fmla="*/ 8074 h 9660"/>
                <a:gd name="connsiteX59" fmla="*/ 5131 w 10000"/>
                <a:gd name="connsiteY59" fmla="*/ 7616 h 9660"/>
                <a:gd name="connsiteX60" fmla="*/ 3965 w 10000"/>
                <a:gd name="connsiteY60" fmla="*/ 7159 h 9660"/>
                <a:gd name="connsiteX61" fmla="*/ 2799 w 10000"/>
                <a:gd name="connsiteY61" fmla="*/ 6703 h 9660"/>
                <a:gd name="connsiteX62" fmla="*/ 2099 w 10000"/>
                <a:gd name="connsiteY62" fmla="*/ 6473 h 9660"/>
                <a:gd name="connsiteX63" fmla="*/ 1633 w 10000"/>
                <a:gd name="connsiteY63" fmla="*/ 6245 h 9660"/>
                <a:gd name="connsiteX64" fmla="*/ 1166 w 10000"/>
                <a:gd name="connsiteY64" fmla="*/ 6131 h 9660"/>
                <a:gd name="connsiteX65" fmla="*/ 700 w 10000"/>
                <a:gd name="connsiteY65" fmla="*/ 5902 h 9660"/>
                <a:gd name="connsiteX66" fmla="*/ 466 w 10000"/>
                <a:gd name="connsiteY66" fmla="*/ 5788 h 9660"/>
                <a:gd name="connsiteX67" fmla="*/ 233 w 10000"/>
                <a:gd name="connsiteY67" fmla="*/ 5674 h 9660"/>
                <a:gd name="connsiteX68" fmla="*/ 0 w 10000"/>
                <a:gd name="connsiteY68" fmla="*/ 5674 h 9660"/>
                <a:gd name="connsiteX69" fmla="*/ 0 w 10000"/>
                <a:gd name="connsiteY69" fmla="*/ 5573 h 9660"/>
                <a:gd name="connsiteX70" fmla="*/ 0 w 10000"/>
                <a:gd name="connsiteY70" fmla="*/ 5573 h 9660"/>
                <a:gd name="connsiteX71" fmla="*/ 0 w 10000"/>
                <a:gd name="connsiteY71" fmla="*/ 5458 h 9660"/>
                <a:gd name="connsiteX72" fmla="*/ 0 w 10000"/>
                <a:gd name="connsiteY72" fmla="*/ 5345 h 9660"/>
                <a:gd name="connsiteX73" fmla="*/ 0 w 10000"/>
                <a:gd name="connsiteY73" fmla="*/ 5117 h 9660"/>
                <a:gd name="connsiteX74" fmla="*/ 233 w 10000"/>
                <a:gd name="connsiteY74" fmla="*/ 4774 h 9660"/>
                <a:gd name="connsiteX75" fmla="*/ 233 w 10000"/>
                <a:gd name="connsiteY75" fmla="*/ 4545 h 9660"/>
                <a:gd name="connsiteX76" fmla="*/ 466 w 10000"/>
                <a:gd name="connsiteY76" fmla="*/ 4087 h 9660"/>
                <a:gd name="connsiteX77" fmla="*/ 700 w 10000"/>
                <a:gd name="connsiteY77" fmla="*/ 3745 h 9660"/>
                <a:gd name="connsiteX78" fmla="*/ 700 w 10000"/>
                <a:gd name="connsiteY78" fmla="*/ 3745 h 9660"/>
                <a:gd name="connsiteX0" fmla="*/ 700 w 10000"/>
                <a:gd name="connsiteY0" fmla="*/ 3877 h 10000"/>
                <a:gd name="connsiteX1" fmla="*/ 1166 w 10000"/>
                <a:gd name="connsiteY1" fmla="*/ 2943 h 10000"/>
                <a:gd name="connsiteX2" fmla="*/ 1399 w 10000"/>
                <a:gd name="connsiteY2" fmla="*/ 2116 h 10000"/>
                <a:gd name="connsiteX3" fmla="*/ 1633 w 10000"/>
                <a:gd name="connsiteY3" fmla="*/ 1407 h 10000"/>
                <a:gd name="connsiteX4" fmla="*/ 1866 w 10000"/>
                <a:gd name="connsiteY4" fmla="*/ 697 h 10000"/>
                <a:gd name="connsiteX5" fmla="*/ 1866 w 10000"/>
                <a:gd name="connsiteY5" fmla="*/ 342 h 10000"/>
                <a:gd name="connsiteX6" fmla="*/ 2099 w 10000"/>
                <a:gd name="connsiteY6" fmla="*/ 118 h 10000"/>
                <a:gd name="connsiteX7" fmla="*/ 3732 w 10000"/>
                <a:gd name="connsiteY7" fmla="*/ 0 h 10000"/>
                <a:gd name="connsiteX8" fmla="*/ 3732 w 10000"/>
                <a:gd name="connsiteY8" fmla="*/ 0 h 10000"/>
                <a:gd name="connsiteX9" fmla="*/ 3499 w 10000"/>
                <a:gd name="connsiteY9" fmla="*/ 342 h 10000"/>
                <a:gd name="connsiteX10" fmla="*/ 3499 w 10000"/>
                <a:gd name="connsiteY10" fmla="*/ 461 h 10000"/>
                <a:gd name="connsiteX11" fmla="*/ 3499 w 10000"/>
                <a:gd name="connsiteY11" fmla="*/ 697 h 10000"/>
                <a:gd name="connsiteX12" fmla="*/ 3265 w 10000"/>
                <a:gd name="connsiteY12" fmla="*/ 933 h 10000"/>
                <a:gd name="connsiteX13" fmla="*/ 3265 w 10000"/>
                <a:gd name="connsiteY13" fmla="*/ 1170 h 10000"/>
                <a:gd name="connsiteX14" fmla="*/ 3032 w 10000"/>
                <a:gd name="connsiteY14" fmla="*/ 1526 h 10000"/>
                <a:gd name="connsiteX15" fmla="*/ 2566 w 10000"/>
                <a:gd name="connsiteY15" fmla="*/ 2943 h 10000"/>
                <a:gd name="connsiteX16" fmla="*/ 1633 w 10000"/>
                <a:gd name="connsiteY16" fmla="*/ 4113 h 10000"/>
                <a:gd name="connsiteX17" fmla="*/ 1633 w 10000"/>
                <a:gd name="connsiteY17" fmla="*/ 4468 h 10000"/>
                <a:gd name="connsiteX18" fmla="*/ 1399 w 10000"/>
                <a:gd name="connsiteY18" fmla="*/ 4705 h 10000"/>
                <a:gd name="connsiteX19" fmla="*/ 1166 w 10000"/>
                <a:gd name="connsiteY19" fmla="*/ 4942 h 10000"/>
                <a:gd name="connsiteX20" fmla="*/ 1166 w 10000"/>
                <a:gd name="connsiteY20" fmla="*/ 5178 h 10000"/>
                <a:gd name="connsiteX21" fmla="*/ 933 w 10000"/>
                <a:gd name="connsiteY21" fmla="*/ 5297 h 10000"/>
                <a:gd name="connsiteX22" fmla="*/ 933 w 10000"/>
                <a:gd name="connsiteY22" fmla="*/ 5413 h 10000"/>
                <a:gd name="connsiteX23" fmla="*/ 933 w 10000"/>
                <a:gd name="connsiteY23" fmla="*/ 5533 h 10000"/>
                <a:gd name="connsiteX24" fmla="*/ 933 w 10000"/>
                <a:gd name="connsiteY24" fmla="*/ 5533 h 10000"/>
                <a:gd name="connsiteX25" fmla="*/ 933 w 10000"/>
                <a:gd name="connsiteY25" fmla="*/ 5650 h 10000"/>
                <a:gd name="connsiteX26" fmla="*/ 1166 w 10000"/>
                <a:gd name="connsiteY26" fmla="*/ 5769 h 10000"/>
                <a:gd name="connsiteX27" fmla="*/ 1633 w 10000"/>
                <a:gd name="connsiteY27" fmla="*/ 5874 h 10000"/>
                <a:gd name="connsiteX28" fmla="*/ 1866 w 10000"/>
                <a:gd name="connsiteY28" fmla="*/ 5992 h 10000"/>
                <a:gd name="connsiteX29" fmla="*/ 2566 w 10000"/>
                <a:gd name="connsiteY29" fmla="*/ 6110 h 10000"/>
                <a:gd name="connsiteX30" fmla="*/ 3265 w 10000"/>
                <a:gd name="connsiteY30" fmla="*/ 6347 h 10000"/>
                <a:gd name="connsiteX31" fmla="*/ 3965 w 10000"/>
                <a:gd name="connsiteY31" fmla="*/ 6582 h 10000"/>
                <a:gd name="connsiteX32" fmla="*/ 4898 w 10000"/>
                <a:gd name="connsiteY32" fmla="*/ 6939 h 10000"/>
                <a:gd name="connsiteX33" fmla="*/ 5831 w 10000"/>
                <a:gd name="connsiteY33" fmla="*/ 7175 h 10000"/>
                <a:gd name="connsiteX34" fmla="*/ 6764 w 10000"/>
                <a:gd name="connsiteY34" fmla="*/ 7411 h 10000"/>
                <a:gd name="connsiteX35" fmla="*/ 7464 w 10000"/>
                <a:gd name="connsiteY35" fmla="*/ 7648 h 10000"/>
                <a:gd name="connsiteX36" fmla="*/ 8163 w 10000"/>
                <a:gd name="connsiteY36" fmla="*/ 7884 h 10000"/>
                <a:gd name="connsiteX37" fmla="*/ 8630 w 10000"/>
                <a:gd name="connsiteY37" fmla="*/ 8121 h 10000"/>
                <a:gd name="connsiteX38" fmla="*/ 9096 w 10000"/>
                <a:gd name="connsiteY38" fmla="*/ 8241 h 10000"/>
                <a:gd name="connsiteX39" fmla="*/ 9329 w 10000"/>
                <a:gd name="connsiteY39" fmla="*/ 8476 h 10000"/>
                <a:gd name="connsiteX40" fmla="*/ 9534 w 10000"/>
                <a:gd name="connsiteY40" fmla="*/ 8595 h 10000"/>
                <a:gd name="connsiteX41" fmla="*/ 9767 w 10000"/>
                <a:gd name="connsiteY41" fmla="*/ 8817 h 10000"/>
                <a:gd name="connsiteX42" fmla="*/ 10000 w 10000"/>
                <a:gd name="connsiteY42" fmla="*/ 9054 h 10000"/>
                <a:gd name="connsiteX43" fmla="*/ 10000 w 10000"/>
                <a:gd name="connsiteY43" fmla="*/ 9290 h 10000"/>
                <a:gd name="connsiteX44" fmla="*/ 10000 w 10000"/>
                <a:gd name="connsiteY44" fmla="*/ 9526 h 10000"/>
                <a:gd name="connsiteX45" fmla="*/ 9767 w 10000"/>
                <a:gd name="connsiteY45" fmla="*/ 9764 h 10000"/>
                <a:gd name="connsiteX46" fmla="*/ 9767 w 10000"/>
                <a:gd name="connsiteY46" fmla="*/ 9882 h 10000"/>
                <a:gd name="connsiteX47" fmla="*/ 9767 w 10000"/>
                <a:gd name="connsiteY47" fmla="*/ 10000 h 10000"/>
                <a:gd name="connsiteX48" fmla="*/ 9767 w 10000"/>
                <a:gd name="connsiteY48" fmla="*/ 10000 h 10000"/>
                <a:gd name="connsiteX49" fmla="*/ 9534 w 10000"/>
                <a:gd name="connsiteY49" fmla="*/ 10000 h 10000"/>
                <a:gd name="connsiteX50" fmla="*/ 9534 w 10000"/>
                <a:gd name="connsiteY50" fmla="*/ 9882 h 10000"/>
                <a:gd name="connsiteX51" fmla="*/ 9329 w 10000"/>
                <a:gd name="connsiteY51" fmla="*/ 9882 h 10000"/>
                <a:gd name="connsiteX52" fmla="*/ 9096 w 10000"/>
                <a:gd name="connsiteY52" fmla="*/ 9764 h 10000"/>
                <a:gd name="connsiteX53" fmla="*/ 8630 w 10000"/>
                <a:gd name="connsiteY53" fmla="*/ 9526 h 10000"/>
                <a:gd name="connsiteX54" fmla="*/ 8397 w 10000"/>
                <a:gd name="connsiteY54" fmla="*/ 9407 h 10000"/>
                <a:gd name="connsiteX55" fmla="*/ 7930 w 10000"/>
                <a:gd name="connsiteY55" fmla="*/ 9172 h 10000"/>
                <a:gd name="connsiteX56" fmla="*/ 7464 w 10000"/>
                <a:gd name="connsiteY56" fmla="*/ 8935 h 10000"/>
                <a:gd name="connsiteX57" fmla="*/ 6297 w 10000"/>
                <a:gd name="connsiteY57" fmla="*/ 8358 h 10000"/>
                <a:gd name="connsiteX58" fmla="*/ 5131 w 10000"/>
                <a:gd name="connsiteY58" fmla="*/ 7884 h 10000"/>
                <a:gd name="connsiteX59" fmla="*/ 3965 w 10000"/>
                <a:gd name="connsiteY59" fmla="*/ 7411 h 10000"/>
                <a:gd name="connsiteX60" fmla="*/ 2799 w 10000"/>
                <a:gd name="connsiteY60" fmla="*/ 6939 h 10000"/>
                <a:gd name="connsiteX61" fmla="*/ 2099 w 10000"/>
                <a:gd name="connsiteY61" fmla="*/ 6701 h 10000"/>
                <a:gd name="connsiteX62" fmla="*/ 1633 w 10000"/>
                <a:gd name="connsiteY62" fmla="*/ 6465 h 10000"/>
                <a:gd name="connsiteX63" fmla="*/ 1166 w 10000"/>
                <a:gd name="connsiteY63" fmla="*/ 6347 h 10000"/>
                <a:gd name="connsiteX64" fmla="*/ 700 w 10000"/>
                <a:gd name="connsiteY64" fmla="*/ 6110 h 10000"/>
                <a:gd name="connsiteX65" fmla="*/ 466 w 10000"/>
                <a:gd name="connsiteY65" fmla="*/ 5992 h 10000"/>
                <a:gd name="connsiteX66" fmla="*/ 233 w 10000"/>
                <a:gd name="connsiteY66" fmla="*/ 5874 h 10000"/>
                <a:gd name="connsiteX67" fmla="*/ 0 w 10000"/>
                <a:gd name="connsiteY67" fmla="*/ 5874 h 10000"/>
                <a:gd name="connsiteX68" fmla="*/ 0 w 10000"/>
                <a:gd name="connsiteY68" fmla="*/ 5769 h 10000"/>
                <a:gd name="connsiteX69" fmla="*/ 0 w 10000"/>
                <a:gd name="connsiteY69" fmla="*/ 5769 h 10000"/>
                <a:gd name="connsiteX70" fmla="*/ 0 w 10000"/>
                <a:gd name="connsiteY70" fmla="*/ 5650 h 10000"/>
                <a:gd name="connsiteX71" fmla="*/ 0 w 10000"/>
                <a:gd name="connsiteY71" fmla="*/ 5533 h 10000"/>
                <a:gd name="connsiteX72" fmla="*/ 0 w 10000"/>
                <a:gd name="connsiteY72" fmla="*/ 5297 h 10000"/>
                <a:gd name="connsiteX73" fmla="*/ 233 w 10000"/>
                <a:gd name="connsiteY73" fmla="*/ 4942 h 10000"/>
                <a:gd name="connsiteX74" fmla="*/ 233 w 10000"/>
                <a:gd name="connsiteY74" fmla="*/ 4705 h 10000"/>
                <a:gd name="connsiteX75" fmla="*/ 466 w 10000"/>
                <a:gd name="connsiteY75" fmla="*/ 4231 h 10000"/>
                <a:gd name="connsiteX76" fmla="*/ 700 w 10000"/>
                <a:gd name="connsiteY76" fmla="*/ 3877 h 10000"/>
                <a:gd name="connsiteX77" fmla="*/ 700 w 10000"/>
                <a:gd name="connsiteY77" fmla="*/ 3877 h 10000"/>
                <a:gd name="connsiteX0" fmla="*/ 700 w 10000"/>
                <a:gd name="connsiteY0" fmla="*/ 3877 h 10000"/>
                <a:gd name="connsiteX1" fmla="*/ 1166 w 10000"/>
                <a:gd name="connsiteY1" fmla="*/ 2943 h 10000"/>
                <a:gd name="connsiteX2" fmla="*/ 1399 w 10000"/>
                <a:gd name="connsiteY2" fmla="*/ 2116 h 10000"/>
                <a:gd name="connsiteX3" fmla="*/ 1633 w 10000"/>
                <a:gd name="connsiteY3" fmla="*/ 1407 h 10000"/>
                <a:gd name="connsiteX4" fmla="*/ 1866 w 10000"/>
                <a:gd name="connsiteY4" fmla="*/ 697 h 10000"/>
                <a:gd name="connsiteX5" fmla="*/ 1866 w 10000"/>
                <a:gd name="connsiteY5" fmla="*/ 342 h 10000"/>
                <a:gd name="connsiteX6" fmla="*/ 2099 w 10000"/>
                <a:gd name="connsiteY6" fmla="*/ 118 h 10000"/>
                <a:gd name="connsiteX7" fmla="*/ 3732 w 10000"/>
                <a:gd name="connsiteY7" fmla="*/ 0 h 10000"/>
                <a:gd name="connsiteX8" fmla="*/ 3499 w 10000"/>
                <a:gd name="connsiteY8" fmla="*/ 342 h 10000"/>
                <a:gd name="connsiteX9" fmla="*/ 3499 w 10000"/>
                <a:gd name="connsiteY9" fmla="*/ 461 h 10000"/>
                <a:gd name="connsiteX10" fmla="*/ 3499 w 10000"/>
                <a:gd name="connsiteY10" fmla="*/ 697 h 10000"/>
                <a:gd name="connsiteX11" fmla="*/ 3265 w 10000"/>
                <a:gd name="connsiteY11" fmla="*/ 933 h 10000"/>
                <a:gd name="connsiteX12" fmla="*/ 3265 w 10000"/>
                <a:gd name="connsiteY12" fmla="*/ 1170 h 10000"/>
                <a:gd name="connsiteX13" fmla="*/ 3032 w 10000"/>
                <a:gd name="connsiteY13" fmla="*/ 1526 h 10000"/>
                <a:gd name="connsiteX14" fmla="*/ 2566 w 10000"/>
                <a:gd name="connsiteY14" fmla="*/ 2943 h 10000"/>
                <a:gd name="connsiteX15" fmla="*/ 1633 w 10000"/>
                <a:gd name="connsiteY15" fmla="*/ 4113 h 10000"/>
                <a:gd name="connsiteX16" fmla="*/ 1633 w 10000"/>
                <a:gd name="connsiteY16" fmla="*/ 4468 h 10000"/>
                <a:gd name="connsiteX17" fmla="*/ 1399 w 10000"/>
                <a:gd name="connsiteY17" fmla="*/ 4705 h 10000"/>
                <a:gd name="connsiteX18" fmla="*/ 1166 w 10000"/>
                <a:gd name="connsiteY18" fmla="*/ 4942 h 10000"/>
                <a:gd name="connsiteX19" fmla="*/ 1166 w 10000"/>
                <a:gd name="connsiteY19" fmla="*/ 5178 h 10000"/>
                <a:gd name="connsiteX20" fmla="*/ 933 w 10000"/>
                <a:gd name="connsiteY20" fmla="*/ 5297 h 10000"/>
                <a:gd name="connsiteX21" fmla="*/ 933 w 10000"/>
                <a:gd name="connsiteY21" fmla="*/ 5413 h 10000"/>
                <a:gd name="connsiteX22" fmla="*/ 933 w 10000"/>
                <a:gd name="connsiteY22" fmla="*/ 5533 h 10000"/>
                <a:gd name="connsiteX23" fmla="*/ 933 w 10000"/>
                <a:gd name="connsiteY23" fmla="*/ 5533 h 10000"/>
                <a:gd name="connsiteX24" fmla="*/ 933 w 10000"/>
                <a:gd name="connsiteY24" fmla="*/ 5650 h 10000"/>
                <a:gd name="connsiteX25" fmla="*/ 1166 w 10000"/>
                <a:gd name="connsiteY25" fmla="*/ 5769 h 10000"/>
                <a:gd name="connsiteX26" fmla="*/ 1633 w 10000"/>
                <a:gd name="connsiteY26" fmla="*/ 5874 h 10000"/>
                <a:gd name="connsiteX27" fmla="*/ 1866 w 10000"/>
                <a:gd name="connsiteY27" fmla="*/ 5992 h 10000"/>
                <a:gd name="connsiteX28" fmla="*/ 2566 w 10000"/>
                <a:gd name="connsiteY28" fmla="*/ 6110 h 10000"/>
                <a:gd name="connsiteX29" fmla="*/ 3265 w 10000"/>
                <a:gd name="connsiteY29" fmla="*/ 6347 h 10000"/>
                <a:gd name="connsiteX30" fmla="*/ 3965 w 10000"/>
                <a:gd name="connsiteY30" fmla="*/ 6582 h 10000"/>
                <a:gd name="connsiteX31" fmla="*/ 4898 w 10000"/>
                <a:gd name="connsiteY31" fmla="*/ 6939 h 10000"/>
                <a:gd name="connsiteX32" fmla="*/ 5831 w 10000"/>
                <a:gd name="connsiteY32" fmla="*/ 7175 h 10000"/>
                <a:gd name="connsiteX33" fmla="*/ 6764 w 10000"/>
                <a:gd name="connsiteY33" fmla="*/ 7411 h 10000"/>
                <a:gd name="connsiteX34" fmla="*/ 7464 w 10000"/>
                <a:gd name="connsiteY34" fmla="*/ 7648 h 10000"/>
                <a:gd name="connsiteX35" fmla="*/ 8163 w 10000"/>
                <a:gd name="connsiteY35" fmla="*/ 7884 h 10000"/>
                <a:gd name="connsiteX36" fmla="*/ 8630 w 10000"/>
                <a:gd name="connsiteY36" fmla="*/ 8121 h 10000"/>
                <a:gd name="connsiteX37" fmla="*/ 9096 w 10000"/>
                <a:gd name="connsiteY37" fmla="*/ 8241 h 10000"/>
                <a:gd name="connsiteX38" fmla="*/ 9329 w 10000"/>
                <a:gd name="connsiteY38" fmla="*/ 8476 h 10000"/>
                <a:gd name="connsiteX39" fmla="*/ 9534 w 10000"/>
                <a:gd name="connsiteY39" fmla="*/ 8595 h 10000"/>
                <a:gd name="connsiteX40" fmla="*/ 9767 w 10000"/>
                <a:gd name="connsiteY40" fmla="*/ 8817 h 10000"/>
                <a:gd name="connsiteX41" fmla="*/ 10000 w 10000"/>
                <a:gd name="connsiteY41" fmla="*/ 9054 h 10000"/>
                <a:gd name="connsiteX42" fmla="*/ 10000 w 10000"/>
                <a:gd name="connsiteY42" fmla="*/ 9290 h 10000"/>
                <a:gd name="connsiteX43" fmla="*/ 10000 w 10000"/>
                <a:gd name="connsiteY43" fmla="*/ 9526 h 10000"/>
                <a:gd name="connsiteX44" fmla="*/ 9767 w 10000"/>
                <a:gd name="connsiteY44" fmla="*/ 9764 h 10000"/>
                <a:gd name="connsiteX45" fmla="*/ 9767 w 10000"/>
                <a:gd name="connsiteY45" fmla="*/ 9882 h 10000"/>
                <a:gd name="connsiteX46" fmla="*/ 9767 w 10000"/>
                <a:gd name="connsiteY46" fmla="*/ 10000 h 10000"/>
                <a:gd name="connsiteX47" fmla="*/ 9767 w 10000"/>
                <a:gd name="connsiteY47" fmla="*/ 10000 h 10000"/>
                <a:gd name="connsiteX48" fmla="*/ 9534 w 10000"/>
                <a:gd name="connsiteY48" fmla="*/ 10000 h 10000"/>
                <a:gd name="connsiteX49" fmla="*/ 9534 w 10000"/>
                <a:gd name="connsiteY49" fmla="*/ 9882 h 10000"/>
                <a:gd name="connsiteX50" fmla="*/ 9329 w 10000"/>
                <a:gd name="connsiteY50" fmla="*/ 9882 h 10000"/>
                <a:gd name="connsiteX51" fmla="*/ 9096 w 10000"/>
                <a:gd name="connsiteY51" fmla="*/ 9764 h 10000"/>
                <a:gd name="connsiteX52" fmla="*/ 8630 w 10000"/>
                <a:gd name="connsiteY52" fmla="*/ 9526 h 10000"/>
                <a:gd name="connsiteX53" fmla="*/ 8397 w 10000"/>
                <a:gd name="connsiteY53" fmla="*/ 9407 h 10000"/>
                <a:gd name="connsiteX54" fmla="*/ 7930 w 10000"/>
                <a:gd name="connsiteY54" fmla="*/ 9172 h 10000"/>
                <a:gd name="connsiteX55" fmla="*/ 7464 w 10000"/>
                <a:gd name="connsiteY55" fmla="*/ 8935 h 10000"/>
                <a:gd name="connsiteX56" fmla="*/ 6297 w 10000"/>
                <a:gd name="connsiteY56" fmla="*/ 8358 h 10000"/>
                <a:gd name="connsiteX57" fmla="*/ 5131 w 10000"/>
                <a:gd name="connsiteY57" fmla="*/ 7884 h 10000"/>
                <a:gd name="connsiteX58" fmla="*/ 3965 w 10000"/>
                <a:gd name="connsiteY58" fmla="*/ 7411 h 10000"/>
                <a:gd name="connsiteX59" fmla="*/ 2799 w 10000"/>
                <a:gd name="connsiteY59" fmla="*/ 6939 h 10000"/>
                <a:gd name="connsiteX60" fmla="*/ 2099 w 10000"/>
                <a:gd name="connsiteY60" fmla="*/ 6701 h 10000"/>
                <a:gd name="connsiteX61" fmla="*/ 1633 w 10000"/>
                <a:gd name="connsiteY61" fmla="*/ 6465 h 10000"/>
                <a:gd name="connsiteX62" fmla="*/ 1166 w 10000"/>
                <a:gd name="connsiteY62" fmla="*/ 6347 h 10000"/>
                <a:gd name="connsiteX63" fmla="*/ 700 w 10000"/>
                <a:gd name="connsiteY63" fmla="*/ 6110 h 10000"/>
                <a:gd name="connsiteX64" fmla="*/ 466 w 10000"/>
                <a:gd name="connsiteY64" fmla="*/ 5992 h 10000"/>
                <a:gd name="connsiteX65" fmla="*/ 233 w 10000"/>
                <a:gd name="connsiteY65" fmla="*/ 5874 h 10000"/>
                <a:gd name="connsiteX66" fmla="*/ 0 w 10000"/>
                <a:gd name="connsiteY66" fmla="*/ 5874 h 10000"/>
                <a:gd name="connsiteX67" fmla="*/ 0 w 10000"/>
                <a:gd name="connsiteY67" fmla="*/ 5769 h 10000"/>
                <a:gd name="connsiteX68" fmla="*/ 0 w 10000"/>
                <a:gd name="connsiteY68" fmla="*/ 5769 h 10000"/>
                <a:gd name="connsiteX69" fmla="*/ 0 w 10000"/>
                <a:gd name="connsiteY69" fmla="*/ 5650 h 10000"/>
                <a:gd name="connsiteX70" fmla="*/ 0 w 10000"/>
                <a:gd name="connsiteY70" fmla="*/ 5533 h 10000"/>
                <a:gd name="connsiteX71" fmla="*/ 0 w 10000"/>
                <a:gd name="connsiteY71" fmla="*/ 5297 h 10000"/>
                <a:gd name="connsiteX72" fmla="*/ 233 w 10000"/>
                <a:gd name="connsiteY72" fmla="*/ 4942 h 10000"/>
                <a:gd name="connsiteX73" fmla="*/ 233 w 10000"/>
                <a:gd name="connsiteY73" fmla="*/ 4705 h 10000"/>
                <a:gd name="connsiteX74" fmla="*/ 466 w 10000"/>
                <a:gd name="connsiteY74" fmla="*/ 4231 h 10000"/>
                <a:gd name="connsiteX75" fmla="*/ 700 w 10000"/>
                <a:gd name="connsiteY75" fmla="*/ 3877 h 10000"/>
                <a:gd name="connsiteX76" fmla="*/ 700 w 10000"/>
                <a:gd name="connsiteY76" fmla="*/ 3877 h 10000"/>
                <a:gd name="connsiteX0" fmla="*/ 700 w 10000"/>
                <a:gd name="connsiteY0" fmla="*/ 3759 h 9882"/>
                <a:gd name="connsiteX1" fmla="*/ 1166 w 10000"/>
                <a:gd name="connsiteY1" fmla="*/ 2825 h 9882"/>
                <a:gd name="connsiteX2" fmla="*/ 1399 w 10000"/>
                <a:gd name="connsiteY2" fmla="*/ 1998 h 9882"/>
                <a:gd name="connsiteX3" fmla="*/ 1633 w 10000"/>
                <a:gd name="connsiteY3" fmla="*/ 1289 h 9882"/>
                <a:gd name="connsiteX4" fmla="*/ 1866 w 10000"/>
                <a:gd name="connsiteY4" fmla="*/ 579 h 9882"/>
                <a:gd name="connsiteX5" fmla="*/ 1866 w 10000"/>
                <a:gd name="connsiteY5" fmla="*/ 224 h 9882"/>
                <a:gd name="connsiteX6" fmla="*/ 2099 w 10000"/>
                <a:gd name="connsiteY6" fmla="*/ 0 h 9882"/>
                <a:gd name="connsiteX7" fmla="*/ 3499 w 10000"/>
                <a:gd name="connsiteY7" fmla="*/ 224 h 9882"/>
                <a:gd name="connsiteX8" fmla="*/ 3499 w 10000"/>
                <a:gd name="connsiteY8" fmla="*/ 343 h 9882"/>
                <a:gd name="connsiteX9" fmla="*/ 3499 w 10000"/>
                <a:gd name="connsiteY9" fmla="*/ 579 h 9882"/>
                <a:gd name="connsiteX10" fmla="*/ 3265 w 10000"/>
                <a:gd name="connsiteY10" fmla="*/ 815 h 9882"/>
                <a:gd name="connsiteX11" fmla="*/ 3265 w 10000"/>
                <a:gd name="connsiteY11" fmla="*/ 1052 h 9882"/>
                <a:gd name="connsiteX12" fmla="*/ 3032 w 10000"/>
                <a:gd name="connsiteY12" fmla="*/ 1408 h 9882"/>
                <a:gd name="connsiteX13" fmla="*/ 2566 w 10000"/>
                <a:gd name="connsiteY13" fmla="*/ 2825 h 9882"/>
                <a:gd name="connsiteX14" fmla="*/ 1633 w 10000"/>
                <a:gd name="connsiteY14" fmla="*/ 3995 h 9882"/>
                <a:gd name="connsiteX15" fmla="*/ 1633 w 10000"/>
                <a:gd name="connsiteY15" fmla="*/ 4350 h 9882"/>
                <a:gd name="connsiteX16" fmla="*/ 1399 w 10000"/>
                <a:gd name="connsiteY16" fmla="*/ 4587 h 9882"/>
                <a:gd name="connsiteX17" fmla="*/ 1166 w 10000"/>
                <a:gd name="connsiteY17" fmla="*/ 4824 h 9882"/>
                <a:gd name="connsiteX18" fmla="*/ 1166 w 10000"/>
                <a:gd name="connsiteY18" fmla="*/ 5060 h 9882"/>
                <a:gd name="connsiteX19" fmla="*/ 933 w 10000"/>
                <a:gd name="connsiteY19" fmla="*/ 5179 h 9882"/>
                <a:gd name="connsiteX20" fmla="*/ 933 w 10000"/>
                <a:gd name="connsiteY20" fmla="*/ 5295 h 9882"/>
                <a:gd name="connsiteX21" fmla="*/ 933 w 10000"/>
                <a:gd name="connsiteY21" fmla="*/ 5415 h 9882"/>
                <a:gd name="connsiteX22" fmla="*/ 933 w 10000"/>
                <a:gd name="connsiteY22" fmla="*/ 5415 h 9882"/>
                <a:gd name="connsiteX23" fmla="*/ 933 w 10000"/>
                <a:gd name="connsiteY23" fmla="*/ 5532 h 9882"/>
                <a:gd name="connsiteX24" fmla="*/ 1166 w 10000"/>
                <a:gd name="connsiteY24" fmla="*/ 5651 h 9882"/>
                <a:gd name="connsiteX25" fmla="*/ 1633 w 10000"/>
                <a:gd name="connsiteY25" fmla="*/ 5756 h 9882"/>
                <a:gd name="connsiteX26" fmla="*/ 1866 w 10000"/>
                <a:gd name="connsiteY26" fmla="*/ 5874 h 9882"/>
                <a:gd name="connsiteX27" fmla="*/ 2566 w 10000"/>
                <a:gd name="connsiteY27" fmla="*/ 5992 h 9882"/>
                <a:gd name="connsiteX28" fmla="*/ 3265 w 10000"/>
                <a:gd name="connsiteY28" fmla="*/ 6229 h 9882"/>
                <a:gd name="connsiteX29" fmla="*/ 3965 w 10000"/>
                <a:gd name="connsiteY29" fmla="*/ 6464 h 9882"/>
                <a:gd name="connsiteX30" fmla="*/ 4898 w 10000"/>
                <a:gd name="connsiteY30" fmla="*/ 6821 h 9882"/>
                <a:gd name="connsiteX31" fmla="*/ 5831 w 10000"/>
                <a:gd name="connsiteY31" fmla="*/ 7057 h 9882"/>
                <a:gd name="connsiteX32" fmla="*/ 6764 w 10000"/>
                <a:gd name="connsiteY32" fmla="*/ 7293 h 9882"/>
                <a:gd name="connsiteX33" fmla="*/ 7464 w 10000"/>
                <a:gd name="connsiteY33" fmla="*/ 7530 h 9882"/>
                <a:gd name="connsiteX34" fmla="*/ 8163 w 10000"/>
                <a:gd name="connsiteY34" fmla="*/ 7766 h 9882"/>
                <a:gd name="connsiteX35" fmla="*/ 8630 w 10000"/>
                <a:gd name="connsiteY35" fmla="*/ 8003 h 9882"/>
                <a:gd name="connsiteX36" fmla="*/ 9096 w 10000"/>
                <a:gd name="connsiteY36" fmla="*/ 8123 h 9882"/>
                <a:gd name="connsiteX37" fmla="*/ 9329 w 10000"/>
                <a:gd name="connsiteY37" fmla="*/ 8358 h 9882"/>
                <a:gd name="connsiteX38" fmla="*/ 9534 w 10000"/>
                <a:gd name="connsiteY38" fmla="*/ 8477 h 9882"/>
                <a:gd name="connsiteX39" fmla="*/ 9767 w 10000"/>
                <a:gd name="connsiteY39" fmla="*/ 8699 h 9882"/>
                <a:gd name="connsiteX40" fmla="*/ 10000 w 10000"/>
                <a:gd name="connsiteY40" fmla="*/ 8936 h 9882"/>
                <a:gd name="connsiteX41" fmla="*/ 10000 w 10000"/>
                <a:gd name="connsiteY41" fmla="*/ 9172 h 9882"/>
                <a:gd name="connsiteX42" fmla="*/ 10000 w 10000"/>
                <a:gd name="connsiteY42" fmla="*/ 9408 h 9882"/>
                <a:gd name="connsiteX43" fmla="*/ 9767 w 10000"/>
                <a:gd name="connsiteY43" fmla="*/ 9646 h 9882"/>
                <a:gd name="connsiteX44" fmla="*/ 9767 w 10000"/>
                <a:gd name="connsiteY44" fmla="*/ 9764 h 9882"/>
                <a:gd name="connsiteX45" fmla="*/ 9767 w 10000"/>
                <a:gd name="connsiteY45" fmla="*/ 9882 h 9882"/>
                <a:gd name="connsiteX46" fmla="*/ 9767 w 10000"/>
                <a:gd name="connsiteY46" fmla="*/ 9882 h 9882"/>
                <a:gd name="connsiteX47" fmla="*/ 9534 w 10000"/>
                <a:gd name="connsiteY47" fmla="*/ 9882 h 9882"/>
                <a:gd name="connsiteX48" fmla="*/ 9534 w 10000"/>
                <a:gd name="connsiteY48" fmla="*/ 9764 h 9882"/>
                <a:gd name="connsiteX49" fmla="*/ 9329 w 10000"/>
                <a:gd name="connsiteY49" fmla="*/ 9764 h 9882"/>
                <a:gd name="connsiteX50" fmla="*/ 9096 w 10000"/>
                <a:gd name="connsiteY50" fmla="*/ 9646 h 9882"/>
                <a:gd name="connsiteX51" fmla="*/ 8630 w 10000"/>
                <a:gd name="connsiteY51" fmla="*/ 9408 h 9882"/>
                <a:gd name="connsiteX52" fmla="*/ 8397 w 10000"/>
                <a:gd name="connsiteY52" fmla="*/ 9289 h 9882"/>
                <a:gd name="connsiteX53" fmla="*/ 7930 w 10000"/>
                <a:gd name="connsiteY53" fmla="*/ 9054 h 9882"/>
                <a:gd name="connsiteX54" fmla="*/ 7464 w 10000"/>
                <a:gd name="connsiteY54" fmla="*/ 8817 h 9882"/>
                <a:gd name="connsiteX55" fmla="*/ 6297 w 10000"/>
                <a:gd name="connsiteY55" fmla="*/ 8240 h 9882"/>
                <a:gd name="connsiteX56" fmla="*/ 5131 w 10000"/>
                <a:gd name="connsiteY56" fmla="*/ 7766 h 9882"/>
                <a:gd name="connsiteX57" fmla="*/ 3965 w 10000"/>
                <a:gd name="connsiteY57" fmla="*/ 7293 h 9882"/>
                <a:gd name="connsiteX58" fmla="*/ 2799 w 10000"/>
                <a:gd name="connsiteY58" fmla="*/ 6821 h 9882"/>
                <a:gd name="connsiteX59" fmla="*/ 2099 w 10000"/>
                <a:gd name="connsiteY59" fmla="*/ 6583 h 9882"/>
                <a:gd name="connsiteX60" fmla="*/ 1633 w 10000"/>
                <a:gd name="connsiteY60" fmla="*/ 6347 h 9882"/>
                <a:gd name="connsiteX61" fmla="*/ 1166 w 10000"/>
                <a:gd name="connsiteY61" fmla="*/ 6229 h 9882"/>
                <a:gd name="connsiteX62" fmla="*/ 700 w 10000"/>
                <a:gd name="connsiteY62" fmla="*/ 5992 h 9882"/>
                <a:gd name="connsiteX63" fmla="*/ 466 w 10000"/>
                <a:gd name="connsiteY63" fmla="*/ 5874 h 9882"/>
                <a:gd name="connsiteX64" fmla="*/ 233 w 10000"/>
                <a:gd name="connsiteY64" fmla="*/ 5756 h 9882"/>
                <a:gd name="connsiteX65" fmla="*/ 0 w 10000"/>
                <a:gd name="connsiteY65" fmla="*/ 5756 h 9882"/>
                <a:gd name="connsiteX66" fmla="*/ 0 w 10000"/>
                <a:gd name="connsiteY66" fmla="*/ 5651 h 9882"/>
                <a:gd name="connsiteX67" fmla="*/ 0 w 10000"/>
                <a:gd name="connsiteY67" fmla="*/ 5651 h 9882"/>
                <a:gd name="connsiteX68" fmla="*/ 0 w 10000"/>
                <a:gd name="connsiteY68" fmla="*/ 5532 h 9882"/>
                <a:gd name="connsiteX69" fmla="*/ 0 w 10000"/>
                <a:gd name="connsiteY69" fmla="*/ 5415 h 9882"/>
                <a:gd name="connsiteX70" fmla="*/ 0 w 10000"/>
                <a:gd name="connsiteY70" fmla="*/ 5179 h 9882"/>
                <a:gd name="connsiteX71" fmla="*/ 233 w 10000"/>
                <a:gd name="connsiteY71" fmla="*/ 4824 h 9882"/>
                <a:gd name="connsiteX72" fmla="*/ 233 w 10000"/>
                <a:gd name="connsiteY72" fmla="*/ 4587 h 9882"/>
                <a:gd name="connsiteX73" fmla="*/ 466 w 10000"/>
                <a:gd name="connsiteY73" fmla="*/ 4113 h 9882"/>
                <a:gd name="connsiteX74" fmla="*/ 700 w 10000"/>
                <a:gd name="connsiteY74" fmla="*/ 3759 h 9882"/>
                <a:gd name="connsiteX75" fmla="*/ 700 w 10000"/>
                <a:gd name="connsiteY75" fmla="*/ 3759 h 9882"/>
                <a:gd name="connsiteX0" fmla="*/ 700 w 10000"/>
                <a:gd name="connsiteY0" fmla="*/ 3577 h 9773"/>
                <a:gd name="connsiteX1" fmla="*/ 1166 w 10000"/>
                <a:gd name="connsiteY1" fmla="*/ 2632 h 9773"/>
                <a:gd name="connsiteX2" fmla="*/ 1399 w 10000"/>
                <a:gd name="connsiteY2" fmla="*/ 1795 h 9773"/>
                <a:gd name="connsiteX3" fmla="*/ 1633 w 10000"/>
                <a:gd name="connsiteY3" fmla="*/ 1077 h 9773"/>
                <a:gd name="connsiteX4" fmla="*/ 1866 w 10000"/>
                <a:gd name="connsiteY4" fmla="*/ 359 h 9773"/>
                <a:gd name="connsiteX5" fmla="*/ 1866 w 10000"/>
                <a:gd name="connsiteY5" fmla="*/ 0 h 9773"/>
                <a:gd name="connsiteX6" fmla="*/ 3499 w 10000"/>
                <a:gd name="connsiteY6" fmla="*/ 0 h 9773"/>
                <a:gd name="connsiteX7" fmla="*/ 3499 w 10000"/>
                <a:gd name="connsiteY7" fmla="*/ 120 h 9773"/>
                <a:gd name="connsiteX8" fmla="*/ 3499 w 10000"/>
                <a:gd name="connsiteY8" fmla="*/ 359 h 9773"/>
                <a:gd name="connsiteX9" fmla="*/ 3265 w 10000"/>
                <a:gd name="connsiteY9" fmla="*/ 598 h 9773"/>
                <a:gd name="connsiteX10" fmla="*/ 3265 w 10000"/>
                <a:gd name="connsiteY10" fmla="*/ 838 h 9773"/>
                <a:gd name="connsiteX11" fmla="*/ 3032 w 10000"/>
                <a:gd name="connsiteY11" fmla="*/ 1198 h 9773"/>
                <a:gd name="connsiteX12" fmla="*/ 2566 w 10000"/>
                <a:gd name="connsiteY12" fmla="*/ 2632 h 9773"/>
                <a:gd name="connsiteX13" fmla="*/ 1633 w 10000"/>
                <a:gd name="connsiteY13" fmla="*/ 3816 h 9773"/>
                <a:gd name="connsiteX14" fmla="*/ 1633 w 10000"/>
                <a:gd name="connsiteY14" fmla="*/ 4175 h 9773"/>
                <a:gd name="connsiteX15" fmla="*/ 1399 w 10000"/>
                <a:gd name="connsiteY15" fmla="*/ 4415 h 9773"/>
                <a:gd name="connsiteX16" fmla="*/ 1166 w 10000"/>
                <a:gd name="connsiteY16" fmla="*/ 4655 h 9773"/>
                <a:gd name="connsiteX17" fmla="*/ 1166 w 10000"/>
                <a:gd name="connsiteY17" fmla="*/ 4893 h 9773"/>
                <a:gd name="connsiteX18" fmla="*/ 933 w 10000"/>
                <a:gd name="connsiteY18" fmla="*/ 5014 h 9773"/>
                <a:gd name="connsiteX19" fmla="*/ 933 w 10000"/>
                <a:gd name="connsiteY19" fmla="*/ 5131 h 9773"/>
                <a:gd name="connsiteX20" fmla="*/ 933 w 10000"/>
                <a:gd name="connsiteY20" fmla="*/ 5253 h 9773"/>
                <a:gd name="connsiteX21" fmla="*/ 933 w 10000"/>
                <a:gd name="connsiteY21" fmla="*/ 5253 h 9773"/>
                <a:gd name="connsiteX22" fmla="*/ 933 w 10000"/>
                <a:gd name="connsiteY22" fmla="*/ 5371 h 9773"/>
                <a:gd name="connsiteX23" fmla="*/ 1166 w 10000"/>
                <a:gd name="connsiteY23" fmla="*/ 5491 h 9773"/>
                <a:gd name="connsiteX24" fmla="*/ 1633 w 10000"/>
                <a:gd name="connsiteY24" fmla="*/ 5598 h 9773"/>
                <a:gd name="connsiteX25" fmla="*/ 1866 w 10000"/>
                <a:gd name="connsiteY25" fmla="*/ 5717 h 9773"/>
                <a:gd name="connsiteX26" fmla="*/ 2566 w 10000"/>
                <a:gd name="connsiteY26" fmla="*/ 5837 h 9773"/>
                <a:gd name="connsiteX27" fmla="*/ 3265 w 10000"/>
                <a:gd name="connsiteY27" fmla="*/ 6076 h 9773"/>
                <a:gd name="connsiteX28" fmla="*/ 3965 w 10000"/>
                <a:gd name="connsiteY28" fmla="*/ 6314 h 9773"/>
                <a:gd name="connsiteX29" fmla="*/ 4898 w 10000"/>
                <a:gd name="connsiteY29" fmla="*/ 6675 h 9773"/>
                <a:gd name="connsiteX30" fmla="*/ 5831 w 10000"/>
                <a:gd name="connsiteY30" fmla="*/ 6914 h 9773"/>
                <a:gd name="connsiteX31" fmla="*/ 6764 w 10000"/>
                <a:gd name="connsiteY31" fmla="*/ 7153 h 9773"/>
                <a:gd name="connsiteX32" fmla="*/ 7464 w 10000"/>
                <a:gd name="connsiteY32" fmla="*/ 7393 h 9773"/>
                <a:gd name="connsiteX33" fmla="*/ 8163 w 10000"/>
                <a:gd name="connsiteY33" fmla="*/ 7632 h 9773"/>
                <a:gd name="connsiteX34" fmla="*/ 8630 w 10000"/>
                <a:gd name="connsiteY34" fmla="*/ 7872 h 9773"/>
                <a:gd name="connsiteX35" fmla="*/ 9096 w 10000"/>
                <a:gd name="connsiteY35" fmla="*/ 7993 h 9773"/>
                <a:gd name="connsiteX36" fmla="*/ 9329 w 10000"/>
                <a:gd name="connsiteY36" fmla="*/ 8231 h 9773"/>
                <a:gd name="connsiteX37" fmla="*/ 9534 w 10000"/>
                <a:gd name="connsiteY37" fmla="*/ 8351 h 9773"/>
                <a:gd name="connsiteX38" fmla="*/ 9767 w 10000"/>
                <a:gd name="connsiteY38" fmla="*/ 8576 h 9773"/>
                <a:gd name="connsiteX39" fmla="*/ 10000 w 10000"/>
                <a:gd name="connsiteY39" fmla="*/ 8816 h 9773"/>
                <a:gd name="connsiteX40" fmla="*/ 10000 w 10000"/>
                <a:gd name="connsiteY40" fmla="*/ 9055 h 9773"/>
                <a:gd name="connsiteX41" fmla="*/ 10000 w 10000"/>
                <a:gd name="connsiteY41" fmla="*/ 9293 h 9773"/>
                <a:gd name="connsiteX42" fmla="*/ 9767 w 10000"/>
                <a:gd name="connsiteY42" fmla="*/ 9534 h 9773"/>
                <a:gd name="connsiteX43" fmla="*/ 9767 w 10000"/>
                <a:gd name="connsiteY43" fmla="*/ 9654 h 9773"/>
                <a:gd name="connsiteX44" fmla="*/ 9767 w 10000"/>
                <a:gd name="connsiteY44" fmla="*/ 9773 h 9773"/>
                <a:gd name="connsiteX45" fmla="*/ 9767 w 10000"/>
                <a:gd name="connsiteY45" fmla="*/ 9773 h 9773"/>
                <a:gd name="connsiteX46" fmla="*/ 9534 w 10000"/>
                <a:gd name="connsiteY46" fmla="*/ 9773 h 9773"/>
                <a:gd name="connsiteX47" fmla="*/ 9534 w 10000"/>
                <a:gd name="connsiteY47" fmla="*/ 9654 h 9773"/>
                <a:gd name="connsiteX48" fmla="*/ 9329 w 10000"/>
                <a:gd name="connsiteY48" fmla="*/ 9654 h 9773"/>
                <a:gd name="connsiteX49" fmla="*/ 9096 w 10000"/>
                <a:gd name="connsiteY49" fmla="*/ 9534 h 9773"/>
                <a:gd name="connsiteX50" fmla="*/ 8630 w 10000"/>
                <a:gd name="connsiteY50" fmla="*/ 9293 h 9773"/>
                <a:gd name="connsiteX51" fmla="*/ 8397 w 10000"/>
                <a:gd name="connsiteY51" fmla="*/ 9173 h 9773"/>
                <a:gd name="connsiteX52" fmla="*/ 7930 w 10000"/>
                <a:gd name="connsiteY52" fmla="*/ 8935 h 9773"/>
                <a:gd name="connsiteX53" fmla="*/ 7464 w 10000"/>
                <a:gd name="connsiteY53" fmla="*/ 8695 h 9773"/>
                <a:gd name="connsiteX54" fmla="*/ 6297 w 10000"/>
                <a:gd name="connsiteY54" fmla="*/ 8111 h 9773"/>
                <a:gd name="connsiteX55" fmla="*/ 5131 w 10000"/>
                <a:gd name="connsiteY55" fmla="*/ 7632 h 9773"/>
                <a:gd name="connsiteX56" fmla="*/ 3965 w 10000"/>
                <a:gd name="connsiteY56" fmla="*/ 7153 h 9773"/>
                <a:gd name="connsiteX57" fmla="*/ 2799 w 10000"/>
                <a:gd name="connsiteY57" fmla="*/ 6675 h 9773"/>
                <a:gd name="connsiteX58" fmla="*/ 2099 w 10000"/>
                <a:gd name="connsiteY58" fmla="*/ 6435 h 9773"/>
                <a:gd name="connsiteX59" fmla="*/ 1633 w 10000"/>
                <a:gd name="connsiteY59" fmla="*/ 6196 h 9773"/>
                <a:gd name="connsiteX60" fmla="*/ 1166 w 10000"/>
                <a:gd name="connsiteY60" fmla="*/ 6076 h 9773"/>
                <a:gd name="connsiteX61" fmla="*/ 700 w 10000"/>
                <a:gd name="connsiteY61" fmla="*/ 5837 h 9773"/>
                <a:gd name="connsiteX62" fmla="*/ 466 w 10000"/>
                <a:gd name="connsiteY62" fmla="*/ 5717 h 9773"/>
                <a:gd name="connsiteX63" fmla="*/ 233 w 10000"/>
                <a:gd name="connsiteY63" fmla="*/ 5598 h 9773"/>
                <a:gd name="connsiteX64" fmla="*/ 0 w 10000"/>
                <a:gd name="connsiteY64" fmla="*/ 5598 h 9773"/>
                <a:gd name="connsiteX65" fmla="*/ 0 w 10000"/>
                <a:gd name="connsiteY65" fmla="*/ 5491 h 9773"/>
                <a:gd name="connsiteX66" fmla="*/ 0 w 10000"/>
                <a:gd name="connsiteY66" fmla="*/ 5491 h 9773"/>
                <a:gd name="connsiteX67" fmla="*/ 0 w 10000"/>
                <a:gd name="connsiteY67" fmla="*/ 5371 h 9773"/>
                <a:gd name="connsiteX68" fmla="*/ 0 w 10000"/>
                <a:gd name="connsiteY68" fmla="*/ 5253 h 9773"/>
                <a:gd name="connsiteX69" fmla="*/ 0 w 10000"/>
                <a:gd name="connsiteY69" fmla="*/ 5014 h 9773"/>
                <a:gd name="connsiteX70" fmla="*/ 233 w 10000"/>
                <a:gd name="connsiteY70" fmla="*/ 4655 h 9773"/>
                <a:gd name="connsiteX71" fmla="*/ 233 w 10000"/>
                <a:gd name="connsiteY71" fmla="*/ 4415 h 9773"/>
                <a:gd name="connsiteX72" fmla="*/ 466 w 10000"/>
                <a:gd name="connsiteY72" fmla="*/ 3935 h 9773"/>
                <a:gd name="connsiteX73" fmla="*/ 700 w 10000"/>
                <a:gd name="connsiteY73" fmla="*/ 3577 h 9773"/>
                <a:gd name="connsiteX74" fmla="*/ 700 w 10000"/>
                <a:gd name="connsiteY74" fmla="*/ 3577 h 9773"/>
                <a:gd name="connsiteX0" fmla="*/ 700 w 10000"/>
                <a:gd name="connsiteY0" fmla="*/ 3660 h 10000"/>
                <a:gd name="connsiteX1" fmla="*/ 1166 w 10000"/>
                <a:gd name="connsiteY1" fmla="*/ 2693 h 10000"/>
                <a:gd name="connsiteX2" fmla="*/ 1399 w 10000"/>
                <a:gd name="connsiteY2" fmla="*/ 1837 h 10000"/>
                <a:gd name="connsiteX3" fmla="*/ 1633 w 10000"/>
                <a:gd name="connsiteY3" fmla="*/ 1102 h 10000"/>
                <a:gd name="connsiteX4" fmla="*/ 1866 w 10000"/>
                <a:gd name="connsiteY4" fmla="*/ 367 h 10000"/>
                <a:gd name="connsiteX5" fmla="*/ 3499 w 10000"/>
                <a:gd name="connsiteY5" fmla="*/ 0 h 10000"/>
                <a:gd name="connsiteX6" fmla="*/ 3499 w 10000"/>
                <a:gd name="connsiteY6" fmla="*/ 123 h 10000"/>
                <a:gd name="connsiteX7" fmla="*/ 3499 w 10000"/>
                <a:gd name="connsiteY7" fmla="*/ 367 h 10000"/>
                <a:gd name="connsiteX8" fmla="*/ 3265 w 10000"/>
                <a:gd name="connsiteY8" fmla="*/ 612 h 10000"/>
                <a:gd name="connsiteX9" fmla="*/ 3265 w 10000"/>
                <a:gd name="connsiteY9" fmla="*/ 857 h 10000"/>
                <a:gd name="connsiteX10" fmla="*/ 3032 w 10000"/>
                <a:gd name="connsiteY10" fmla="*/ 1226 h 10000"/>
                <a:gd name="connsiteX11" fmla="*/ 2566 w 10000"/>
                <a:gd name="connsiteY11" fmla="*/ 2693 h 10000"/>
                <a:gd name="connsiteX12" fmla="*/ 1633 w 10000"/>
                <a:gd name="connsiteY12" fmla="*/ 3905 h 10000"/>
                <a:gd name="connsiteX13" fmla="*/ 1633 w 10000"/>
                <a:gd name="connsiteY13" fmla="*/ 4272 h 10000"/>
                <a:gd name="connsiteX14" fmla="*/ 1399 w 10000"/>
                <a:gd name="connsiteY14" fmla="*/ 4518 h 10000"/>
                <a:gd name="connsiteX15" fmla="*/ 1166 w 10000"/>
                <a:gd name="connsiteY15" fmla="*/ 4763 h 10000"/>
                <a:gd name="connsiteX16" fmla="*/ 1166 w 10000"/>
                <a:gd name="connsiteY16" fmla="*/ 5007 h 10000"/>
                <a:gd name="connsiteX17" fmla="*/ 933 w 10000"/>
                <a:gd name="connsiteY17" fmla="*/ 5130 h 10000"/>
                <a:gd name="connsiteX18" fmla="*/ 933 w 10000"/>
                <a:gd name="connsiteY18" fmla="*/ 5250 h 10000"/>
                <a:gd name="connsiteX19" fmla="*/ 933 w 10000"/>
                <a:gd name="connsiteY19" fmla="*/ 5375 h 10000"/>
                <a:gd name="connsiteX20" fmla="*/ 933 w 10000"/>
                <a:gd name="connsiteY20" fmla="*/ 5375 h 10000"/>
                <a:gd name="connsiteX21" fmla="*/ 933 w 10000"/>
                <a:gd name="connsiteY21" fmla="*/ 5496 h 10000"/>
                <a:gd name="connsiteX22" fmla="*/ 1166 w 10000"/>
                <a:gd name="connsiteY22" fmla="*/ 5619 h 10000"/>
                <a:gd name="connsiteX23" fmla="*/ 1633 w 10000"/>
                <a:gd name="connsiteY23" fmla="*/ 5728 h 10000"/>
                <a:gd name="connsiteX24" fmla="*/ 1866 w 10000"/>
                <a:gd name="connsiteY24" fmla="*/ 5850 h 10000"/>
                <a:gd name="connsiteX25" fmla="*/ 2566 w 10000"/>
                <a:gd name="connsiteY25" fmla="*/ 5973 h 10000"/>
                <a:gd name="connsiteX26" fmla="*/ 3265 w 10000"/>
                <a:gd name="connsiteY26" fmla="*/ 6217 h 10000"/>
                <a:gd name="connsiteX27" fmla="*/ 3965 w 10000"/>
                <a:gd name="connsiteY27" fmla="*/ 6461 h 10000"/>
                <a:gd name="connsiteX28" fmla="*/ 4898 w 10000"/>
                <a:gd name="connsiteY28" fmla="*/ 6830 h 10000"/>
                <a:gd name="connsiteX29" fmla="*/ 5831 w 10000"/>
                <a:gd name="connsiteY29" fmla="*/ 7075 h 10000"/>
                <a:gd name="connsiteX30" fmla="*/ 6764 w 10000"/>
                <a:gd name="connsiteY30" fmla="*/ 7319 h 10000"/>
                <a:gd name="connsiteX31" fmla="*/ 7464 w 10000"/>
                <a:gd name="connsiteY31" fmla="*/ 7565 h 10000"/>
                <a:gd name="connsiteX32" fmla="*/ 8163 w 10000"/>
                <a:gd name="connsiteY32" fmla="*/ 7809 h 10000"/>
                <a:gd name="connsiteX33" fmla="*/ 8630 w 10000"/>
                <a:gd name="connsiteY33" fmla="*/ 8055 h 10000"/>
                <a:gd name="connsiteX34" fmla="*/ 9096 w 10000"/>
                <a:gd name="connsiteY34" fmla="*/ 8179 h 10000"/>
                <a:gd name="connsiteX35" fmla="*/ 9329 w 10000"/>
                <a:gd name="connsiteY35" fmla="*/ 8422 h 10000"/>
                <a:gd name="connsiteX36" fmla="*/ 9534 w 10000"/>
                <a:gd name="connsiteY36" fmla="*/ 8545 h 10000"/>
                <a:gd name="connsiteX37" fmla="*/ 9767 w 10000"/>
                <a:gd name="connsiteY37" fmla="*/ 8775 h 10000"/>
                <a:gd name="connsiteX38" fmla="*/ 10000 w 10000"/>
                <a:gd name="connsiteY38" fmla="*/ 9021 h 10000"/>
                <a:gd name="connsiteX39" fmla="*/ 10000 w 10000"/>
                <a:gd name="connsiteY39" fmla="*/ 9265 h 10000"/>
                <a:gd name="connsiteX40" fmla="*/ 10000 w 10000"/>
                <a:gd name="connsiteY40" fmla="*/ 9509 h 10000"/>
                <a:gd name="connsiteX41" fmla="*/ 9767 w 10000"/>
                <a:gd name="connsiteY41" fmla="*/ 9755 h 10000"/>
                <a:gd name="connsiteX42" fmla="*/ 9767 w 10000"/>
                <a:gd name="connsiteY42" fmla="*/ 9878 h 10000"/>
                <a:gd name="connsiteX43" fmla="*/ 9767 w 10000"/>
                <a:gd name="connsiteY43" fmla="*/ 10000 h 10000"/>
                <a:gd name="connsiteX44" fmla="*/ 9767 w 10000"/>
                <a:gd name="connsiteY44" fmla="*/ 10000 h 10000"/>
                <a:gd name="connsiteX45" fmla="*/ 9534 w 10000"/>
                <a:gd name="connsiteY45" fmla="*/ 10000 h 10000"/>
                <a:gd name="connsiteX46" fmla="*/ 9534 w 10000"/>
                <a:gd name="connsiteY46" fmla="*/ 9878 h 10000"/>
                <a:gd name="connsiteX47" fmla="*/ 9329 w 10000"/>
                <a:gd name="connsiteY47" fmla="*/ 9878 h 10000"/>
                <a:gd name="connsiteX48" fmla="*/ 9096 w 10000"/>
                <a:gd name="connsiteY48" fmla="*/ 9755 h 10000"/>
                <a:gd name="connsiteX49" fmla="*/ 8630 w 10000"/>
                <a:gd name="connsiteY49" fmla="*/ 9509 h 10000"/>
                <a:gd name="connsiteX50" fmla="*/ 8397 w 10000"/>
                <a:gd name="connsiteY50" fmla="*/ 9386 h 10000"/>
                <a:gd name="connsiteX51" fmla="*/ 7930 w 10000"/>
                <a:gd name="connsiteY51" fmla="*/ 9143 h 10000"/>
                <a:gd name="connsiteX52" fmla="*/ 7464 w 10000"/>
                <a:gd name="connsiteY52" fmla="*/ 8897 h 10000"/>
                <a:gd name="connsiteX53" fmla="*/ 6297 w 10000"/>
                <a:gd name="connsiteY53" fmla="*/ 8299 h 10000"/>
                <a:gd name="connsiteX54" fmla="*/ 5131 w 10000"/>
                <a:gd name="connsiteY54" fmla="*/ 7809 h 10000"/>
                <a:gd name="connsiteX55" fmla="*/ 3965 w 10000"/>
                <a:gd name="connsiteY55" fmla="*/ 7319 h 10000"/>
                <a:gd name="connsiteX56" fmla="*/ 2799 w 10000"/>
                <a:gd name="connsiteY56" fmla="*/ 6830 h 10000"/>
                <a:gd name="connsiteX57" fmla="*/ 2099 w 10000"/>
                <a:gd name="connsiteY57" fmla="*/ 6584 h 10000"/>
                <a:gd name="connsiteX58" fmla="*/ 1633 w 10000"/>
                <a:gd name="connsiteY58" fmla="*/ 6340 h 10000"/>
                <a:gd name="connsiteX59" fmla="*/ 1166 w 10000"/>
                <a:gd name="connsiteY59" fmla="*/ 6217 h 10000"/>
                <a:gd name="connsiteX60" fmla="*/ 700 w 10000"/>
                <a:gd name="connsiteY60" fmla="*/ 5973 h 10000"/>
                <a:gd name="connsiteX61" fmla="*/ 466 w 10000"/>
                <a:gd name="connsiteY61" fmla="*/ 5850 h 10000"/>
                <a:gd name="connsiteX62" fmla="*/ 233 w 10000"/>
                <a:gd name="connsiteY62" fmla="*/ 5728 h 10000"/>
                <a:gd name="connsiteX63" fmla="*/ 0 w 10000"/>
                <a:gd name="connsiteY63" fmla="*/ 5728 h 10000"/>
                <a:gd name="connsiteX64" fmla="*/ 0 w 10000"/>
                <a:gd name="connsiteY64" fmla="*/ 5619 h 10000"/>
                <a:gd name="connsiteX65" fmla="*/ 0 w 10000"/>
                <a:gd name="connsiteY65" fmla="*/ 5619 h 10000"/>
                <a:gd name="connsiteX66" fmla="*/ 0 w 10000"/>
                <a:gd name="connsiteY66" fmla="*/ 5496 h 10000"/>
                <a:gd name="connsiteX67" fmla="*/ 0 w 10000"/>
                <a:gd name="connsiteY67" fmla="*/ 5375 h 10000"/>
                <a:gd name="connsiteX68" fmla="*/ 0 w 10000"/>
                <a:gd name="connsiteY68" fmla="*/ 5130 h 10000"/>
                <a:gd name="connsiteX69" fmla="*/ 233 w 10000"/>
                <a:gd name="connsiteY69" fmla="*/ 4763 h 10000"/>
                <a:gd name="connsiteX70" fmla="*/ 233 w 10000"/>
                <a:gd name="connsiteY70" fmla="*/ 4518 h 10000"/>
                <a:gd name="connsiteX71" fmla="*/ 466 w 10000"/>
                <a:gd name="connsiteY71" fmla="*/ 4026 h 10000"/>
                <a:gd name="connsiteX72" fmla="*/ 700 w 10000"/>
                <a:gd name="connsiteY72" fmla="*/ 3660 h 10000"/>
                <a:gd name="connsiteX73" fmla="*/ 700 w 10000"/>
                <a:gd name="connsiteY73" fmla="*/ 3660 h 10000"/>
                <a:gd name="connsiteX0" fmla="*/ 700 w 10000"/>
                <a:gd name="connsiteY0" fmla="*/ 3660 h 10000"/>
                <a:gd name="connsiteX1" fmla="*/ 1166 w 10000"/>
                <a:gd name="connsiteY1" fmla="*/ 2693 h 10000"/>
                <a:gd name="connsiteX2" fmla="*/ 1399 w 10000"/>
                <a:gd name="connsiteY2" fmla="*/ 1837 h 10000"/>
                <a:gd name="connsiteX3" fmla="*/ 1633 w 10000"/>
                <a:gd name="connsiteY3" fmla="*/ 1102 h 10000"/>
                <a:gd name="connsiteX4" fmla="*/ 3499 w 10000"/>
                <a:gd name="connsiteY4" fmla="*/ 0 h 10000"/>
                <a:gd name="connsiteX5" fmla="*/ 3499 w 10000"/>
                <a:gd name="connsiteY5" fmla="*/ 123 h 10000"/>
                <a:gd name="connsiteX6" fmla="*/ 3499 w 10000"/>
                <a:gd name="connsiteY6" fmla="*/ 367 h 10000"/>
                <a:gd name="connsiteX7" fmla="*/ 3265 w 10000"/>
                <a:gd name="connsiteY7" fmla="*/ 612 h 10000"/>
                <a:gd name="connsiteX8" fmla="*/ 3265 w 10000"/>
                <a:gd name="connsiteY8" fmla="*/ 857 h 10000"/>
                <a:gd name="connsiteX9" fmla="*/ 3032 w 10000"/>
                <a:gd name="connsiteY9" fmla="*/ 1226 h 10000"/>
                <a:gd name="connsiteX10" fmla="*/ 2566 w 10000"/>
                <a:gd name="connsiteY10" fmla="*/ 2693 h 10000"/>
                <a:gd name="connsiteX11" fmla="*/ 1633 w 10000"/>
                <a:gd name="connsiteY11" fmla="*/ 3905 h 10000"/>
                <a:gd name="connsiteX12" fmla="*/ 1633 w 10000"/>
                <a:gd name="connsiteY12" fmla="*/ 4272 h 10000"/>
                <a:gd name="connsiteX13" fmla="*/ 1399 w 10000"/>
                <a:gd name="connsiteY13" fmla="*/ 4518 h 10000"/>
                <a:gd name="connsiteX14" fmla="*/ 1166 w 10000"/>
                <a:gd name="connsiteY14" fmla="*/ 4763 h 10000"/>
                <a:gd name="connsiteX15" fmla="*/ 1166 w 10000"/>
                <a:gd name="connsiteY15" fmla="*/ 5007 h 10000"/>
                <a:gd name="connsiteX16" fmla="*/ 933 w 10000"/>
                <a:gd name="connsiteY16" fmla="*/ 5130 h 10000"/>
                <a:gd name="connsiteX17" fmla="*/ 933 w 10000"/>
                <a:gd name="connsiteY17" fmla="*/ 5250 h 10000"/>
                <a:gd name="connsiteX18" fmla="*/ 933 w 10000"/>
                <a:gd name="connsiteY18" fmla="*/ 5375 h 10000"/>
                <a:gd name="connsiteX19" fmla="*/ 933 w 10000"/>
                <a:gd name="connsiteY19" fmla="*/ 5375 h 10000"/>
                <a:gd name="connsiteX20" fmla="*/ 933 w 10000"/>
                <a:gd name="connsiteY20" fmla="*/ 5496 h 10000"/>
                <a:gd name="connsiteX21" fmla="*/ 1166 w 10000"/>
                <a:gd name="connsiteY21" fmla="*/ 5619 h 10000"/>
                <a:gd name="connsiteX22" fmla="*/ 1633 w 10000"/>
                <a:gd name="connsiteY22" fmla="*/ 5728 h 10000"/>
                <a:gd name="connsiteX23" fmla="*/ 1866 w 10000"/>
                <a:gd name="connsiteY23" fmla="*/ 5850 h 10000"/>
                <a:gd name="connsiteX24" fmla="*/ 2566 w 10000"/>
                <a:gd name="connsiteY24" fmla="*/ 5973 h 10000"/>
                <a:gd name="connsiteX25" fmla="*/ 3265 w 10000"/>
                <a:gd name="connsiteY25" fmla="*/ 6217 h 10000"/>
                <a:gd name="connsiteX26" fmla="*/ 3965 w 10000"/>
                <a:gd name="connsiteY26" fmla="*/ 6461 h 10000"/>
                <a:gd name="connsiteX27" fmla="*/ 4898 w 10000"/>
                <a:gd name="connsiteY27" fmla="*/ 6830 h 10000"/>
                <a:gd name="connsiteX28" fmla="*/ 5831 w 10000"/>
                <a:gd name="connsiteY28" fmla="*/ 7075 h 10000"/>
                <a:gd name="connsiteX29" fmla="*/ 6764 w 10000"/>
                <a:gd name="connsiteY29" fmla="*/ 7319 h 10000"/>
                <a:gd name="connsiteX30" fmla="*/ 7464 w 10000"/>
                <a:gd name="connsiteY30" fmla="*/ 7565 h 10000"/>
                <a:gd name="connsiteX31" fmla="*/ 8163 w 10000"/>
                <a:gd name="connsiteY31" fmla="*/ 7809 h 10000"/>
                <a:gd name="connsiteX32" fmla="*/ 8630 w 10000"/>
                <a:gd name="connsiteY32" fmla="*/ 8055 h 10000"/>
                <a:gd name="connsiteX33" fmla="*/ 9096 w 10000"/>
                <a:gd name="connsiteY33" fmla="*/ 8179 h 10000"/>
                <a:gd name="connsiteX34" fmla="*/ 9329 w 10000"/>
                <a:gd name="connsiteY34" fmla="*/ 8422 h 10000"/>
                <a:gd name="connsiteX35" fmla="*/ 9534 w 10000"/>
                <a:gd name="connsiteY35" fmla="*/ 8545 h 10000"/>
                <a:gd name="connsiteX36" fmla="*/ 9767 w 10000"/>
                <a:gd name="connsiteY36" fmla="*/ 8775 h 10000"/>
                <a:gd name="connsiteX37" fmla="*/ 10000 w 10000"/>
                <a:gd name="connsiteY37" fmla="*/ 9021 h 10000"/>
                <a:gd name="connsiteX38" fmla="*/ 10000 w 10000"/>
                <a:gd name="connsiteY38" fmla="*/ 9265 h 10000"/>
                <a:gd name="connsiteX39" fmla="*/ 10000 w 10000"/>
                <a:gd name="connsiteY39" fmla="*/ 9509 h 10000"/>
                <a:gd name="connsiteX40" fmla="*/ 9767 w 10000"/>
                <a:gd name="connsiteY40" fmla="*/ 9755 h 10000"/>
                <a:gd name="connsiteX41" fmla="*/ 9767 w 10000"/>
                <a:gd name="connsiteY41" fmla="*/ 9878 h 10000"/>
                <a:gd name="connsiteX42" fmla="*/ 9767 w 10000"/>
                <a:gd name="connsiteY42" fmla="*/ 10000 h 10000"/>
                <a:gd name="connsiteX43" fmla="*/ 9767 w 10000"/>
                <a:gd name="connsiteY43" fmla="*/ 10000 h 10000"/>
                <a:gd name="connsiteX44" fmla="*/ 9534 w 10000"/>
                <a:gd name="connsiteY44" fmla="*/ 10000 h 10000"/>
                <a:gd name="connsiteX45" fmla="*/ 9534 w 10000"/>
                <a:gd name="connsiteY45" fmla="*/ 9878 h 10000"/>
                <a:gd name="connsiteX46" fmla="*/ 9329 w 10000"/>
                <a:gd name="connsiteY46" fmla="*/ 9878 h 10000"/>
                <a:gd name="connsiteX47" fmla="*/ 9096 w 10000"/>
                <a:gd name="connsiteY47" fmla="*/ 9755 h 10000"/>
                <a:gd name="connsiteX48" fmla="*/ 8630 w 10000"/>
                <a:gd name="connsiteY48" fmla="*/ 9509 h 10000"/>
                <a:gd name="connsiteX49" fmla="*/ 8397 w 10000"/>
                <a:gd name="connsiteY49" fmla="*/ 9386 h 10000"/>
                <a:gd name="connsiteX50" fmla="*/ 7930 w 10000"/>
                <a:gd name="connsiteY50" fmla="*/ 9143 h 10000"/>
                <a:gd name="connsiteX51" fmla="*/ 7464 w 10000"/>
                <a:gd name="connsiteY51" fmla="*/ 8897 h 10000"/>
                <a:gd name="connsiteX52" fmla="*/ 6297 w 10000"/>
                <a:gd name="connsiteY52" fmla="*/ 8299 h 10000"/>
                <a:gd name="connsiteX53" fmla="*/ 5131 w 10000"/>
                <a:gd name="connsiteY53" fmla="*/ 7809 h 10000"/>
                <a:gd name="connsiteX54" fmla="*/ 3965 w 10000"/>
                <a:gd name="connsiteY54" fmla="*/ 7319 h 10000"/>
                <a:gd name="connsiteX55" fmla="*/ 2799 w 10000"/>
                <a:gd name="connsiteY55" fmla="*/ 6830 h 10000"/>
                <a:gd name="connsiteX56" fmla="*/ 2099 w 10000"/>
                <a:gd name="connsiteY56" fmla="*/ 6584 h 10000"/>
                <a:gd name="connsiteX57" fmla="*/ 1633 w 10000"/>
                <a:gd name="connsiteY57" fmla="*/ 6340 h 10000"/>
                <a:gd name="connsiteX58" fmla="*/ 1166 w 10000"/>
                <a:gd name="connsiteY58" fmla="*/ 6217 h 10000"/>
                <a:gd name="connsiteX59" fmla="*/ 700 w 10000"/>
                <a:gd name="connsiteY59" fmla="*/ 5973 h 10000"/>
                <a:gd name="connsiteX60" fmla="*/ 466 w 10000"/>
                <a:gd name="connsiteY60" fmla="*/ 5850 h 10000"/>
                <a:gd name="connsiteX61" fmla="*/ 233 w 10000"/>
                <a:gd name="connsiteY61" fmla="*/ 5728 h 10000"/>
                <a:gd name="connsiteX62" fmla="*/ 0 w 10000"/>
                <a:gd name="connsiteY62" fmla="*/ 5728 h 10000"/>
                <a:gd name="connsiteX63" fmla="*/ 0 w 10000"/>
                <a:gd name="connsiteY63" fmla="*/ 5619 h 10000"/>
                <a:gd name="connsiteX64" fmla="*/ 0 w 10000"/>
                <a:gd name="connsiteY64" fmla="*/ 5619 h 10000"/>
                <a:gd name="connsiteX65" fmla="*/ 0 w 10000"/>
                <a:gd name="connsiteY65" fmla="*/ 5496 h 10000"/>
                <a:gd name="connsiteX66" fmla="*/ 0 w 10000"/>
                <a:gd name="connsiteY66" fmla="*/ 5375 h 10000"/>
                <a:gd name="connsiteX67" fmla="*/ 0 w 10000"/>
                <a:gd name="connsiteY67" fmla="*/ 5130 h 10000"/>
                <a:gd name="connsiteX68" fmla="*/ 233 w 10000"/>
                <a:gd name="connsiteY68" fmla="*/ 4763 h 10000"/>
                <a:gd name="connsiteX69" fmla="*/ 233 w 10000"/>
                <a:gd name="connsiteY69" fmla="*/ 4518 h 10000"/>
                <a:gd name="connsiteX70" fmla="*/ 466 w 10000"/>
                <a:gd name="connsiteY70" fmla="*/ 4026 h 10000"/>
                <a:gd name="connsiteX71" fmla="*/ 700 w 10000"/>
                <a:gd name="connsiteY71" fmla="*/ 3660 h 10000"/>
                <a:gd name="connsiteX72" fmla="*/ 700 w 10000"/>
                <a:gd name="connsiteY72" fmla="*/ 3660 h 10000"/>
                <a:gd name="connsiteX0" fmla="*/ 700 w 10000"/>
                <a:gd name="connsiteY0" fmla="*/ 3660 h 10000"/>
                <a:gd name="connsiteX1" fmla="*/ 1166 w 10000"/>
                <a:gd name="connsiteY1" fmla="*/ 2693 h 10000"/>
                <a:gd name="connsiteX2" fmla="*/ 1399 w 10000"/>
                <a:gd name="connsiteY2" fmla="*/ 1837 h 10000"/>
                <a:gd name="connsiteX3" fmla="*/ 1633 w 10000"/>
                <a:gd name="connsiteY3" fmla="*/ 1102 h 10000"/>
                <a:gd name="connsiteX4" fmla="*/ 3499 w 10000"/>
                <a:gd name="connsiteY4" fmla="*/ 0 h 10000"/>
                <a:gd name="connsiteX5" fmla="*/ 3499 w 10000"/>
                <a:gd name="connsiteY5" fmla="*/ 367 h 10000"/>
                <a:gd name="connsiteX6" fmla="*/ 3265 w 10000"/>
                <a:gd name="connsiteY6" fmla="*/ 612 h 10000"/>
                <a:gd name="connsiteX7" fmla="*/ 3265 w 10000"/>
                <a:gd name="connsiteY7" fmla="*/ 857 h 10000"/>
                <a:gd name="connsiteX8" fmla="*/ 3032 w 10000"/>
                <a:gd name="connsiteY8" fmla="*/ 1226 h 10000"/>
                <a:gd name="connsiteX9" fmla="*/ 2566 w 10000"/>
                <a:gd name="connsiteY9" fmla="*/ 2693 h 10000"/>
                <a:gd name="connsiteX10" fmla="*/ 1633 w 10000"/>
                <a:gd name="connsiteY10" fmla="*/ 3905 h 10000"/>
                <a:gd name="connsiteX11" fmla="*/ 1633 w 10000"/>
                <a:gd name="connsiteY11" fmla="*/ 4272 h 10000"/>
                <a:gd name="connsiteX12" fmla="*/ 1399 w 10000"/>
                <a:gd name="connsiteY12" fmla="*/ 4518 h 10000"/>
                <a:gd name="connsiteX13" fmla="*/ 1166 w 10000"/>
                <a:gd name="connsiteY13" fmla="*/ 4763 h 10000"/>
                <a:gd name="connsiteX14" fmla="*/ 1166 w 10000"/>
                <a:gd name="connsiteY14" fmla="*/ 5007 h 10000"/>
                <a:gd name="connsiteX15" fmla="*/ 933 w 10000"/>
                <a:gd name="connsiteY15" fmla="*/ 5130 h 10000"/>
                <a:gd name="connsiteX16" fmla="*/ 933 w 10000"/>
                <a:gd name="connsiteY16" fmla="*/ 5250 h 10000"/>
                <a:gd name="connsiteX17" fmla="*/ 933 w 10000"/>
                <a:gd name="connsiteY17" fmla="*/ 5375 h 10000"/>
                <a:gd name="connsiteX18" fmla="*/ 933 w 10000"/>
                <a:gd name="connsiteY18" fmla="*/ 5375 h 10000"/>
                <a:gd name="connsiteX19" fmla="*/ 933 w 10000"/>
                <a:gd name="connsiteY19" fmla="*/ 5496 h 10000"/>
                <a:gd name="connsiteX20" fmla="*/ 1166 w 10000"/>
                <a:gd name="connsiteY20" fmla="*/ 5619 h 10000"/>
                <a:gd name="connsiteX21" fmla="*/ 1633 w 10000"/>
                <a:gd name="connsiteY21" fmla="*/ 5728 h 10000"/>
                <a:gd name="connsiteX22" fmla="*/ 1866 w 10000"/>
                <a:gd name="connsiteY22" fmla="*/ 5850 h 10000"/>
                <a:gd name="connsiteX23" fmla="*/ 2566 w 10000"/>
                <a:gd name="connsiteY23" fmla="*/ 5973 h 10000"/>
                <a:gd name="connsiteX24" fmla="*/ 3265 w 10000"/>
                <a:gd name="connsiteY24" fmla="*/ 6217 h 10000"/>
                <a:gd name="connsiteX25" fmla="*/ 3965 w 10000"/>
                <a:gd name="connsiteY25" fmla="*/ 6461 h 10000"/>
                <a:gd name="connsiteX26" fmla="*/ 4898 w 10000"/>
                <a:gd name="connsiteY26" fmla="*/ 6830 h 10000"/>
                <a:gd name="connsiteX27" fmla="*/ 5831 w 10000"/>
                <a:gd name="connsiteY27" fmla="*/ 7075 h 10000"/>
                <a:gd name="connsiteX28" fmla="*/ 6764 w 10000"/>
                <a:gd name="connsiteY28" fmla="*/ 7319 h 10000"/>
                <a:gd name="connsiteX29" fmla="*/ 7464 w 10000"/>
                <a:gd name="connsiteY29" fmla="*/ 7565 h 10000"/>
                <a:gd name="connsiteX30" fmla="*/ 8163 w 10000"/>
                <a:gd name="connsiteY30" fmla="*/ 7809 h 10000"/>
                <a:gd name="connsiteX31" fmla="*/ 8630 w 10000"/>
                <a:gd name="connsiteY31" fmla="*/ 8055 h 10000"/>
                <a:gd name="connsiteX32" fmla="*/ 9096 w 10000"/>
                <a:gd name="connsiteY32" fmla="*/ 8179 h 10000"/>
                <a:gd name="connsiteX33" fmla="*/ 9329 w 10000"/>
                <a:gd name="connsiteY33" fmla="*/ 8422 h 10000"/>
                <a:gd name="connsiteX34" fmla="*/ 9534 w 10000"/>
                <a:gd name="connsiteY34" fmla="*/ 8545 h 10000"/>
                <a:gd name="connsiteX35" fmla="*/ 9767 w 10000"/>
                <a:gd name="connsiteY35" fmla="*/ 8775 h 10000"/>
                <a:gd name="connsiteX36" fmla="*/ 10000 w 10000"/>
                <a:gd name="connsiteY36" fmla="*/ 9021 h 10000"/>
                <a:gd name="connsiteX37" fmla="*/ 10000 w 10000"/>
                <a:gd name="connsiteY37" fmla="*/ 9265 h 10000"/>
                <a:gd name="connsiteX38" fmla="*/ 10000 w 10000"/>
                <a:gd name="connsiteY38" fmla="*/ 9509 h 10000"/>
                <a:gd name="connsiteX39" fmla="*/ 9767 w 10000"/>
                <a:gd name="connsiteY39" fmla="*/ 9755 h 10000"/>
                <a:gd name="connsiteX40" fmla="*/ 9767 w 10000"/>
                <a:gd name="connsiteY40" fmla="*/ 9878 h 10000"/>
                <a:gd name="connsiteX41" fmla="*/ 9767 w 10000"/>
                <a:gd name="connsiteY41" fmla="*/ 10000 h 10000"/>
                <a:gd name="connsiteX42" fmla="*/ 9767 w 10000"/>
                <a:gd name="connsiteY42" fmla="*/ 10000 h 10000"/>
                <a:gd name="connsiteX43" fmla="*/ 9534 w 10000"/>
                <a:gd name="connsiteY43" fmla="*/ 10000 h 10000"/>
                <a:gd name="connsiteX44" fmla="*/ 9534 w 10000"/>
                <a:gd name="connsiteY44" fmla="*/ 9878 h 10000"/>
                <a:gd name="connsiteX45" fmla="*/ 9329 w 10000"/>
                <a:gd name="connsiteY45" fmla="*/ 9878 h 10000"/>
                <a:gd name="connsiteX46" fmla="*/ 9096 w 10000"/>
                <a:gd name="connsiteY46" fmla="*/ 9755 h 10000"/>
                <a:gd name="connsiteX47" fmla="*/ 8630 w 10000"/>
                <a:gd name="connsiteY47" fmla="*/ 9509 h 10000"/>
                <a:gd name="connsiteX48" fmla="*/ 8397 w 10000"/>
                <a:gd name="connsiteY48" fmla="*/ 9386 h 10000"/>
                <a:gd name="connsiteX49" fmla="*/ 7930 w 10000"/>
                <a:gd name="connsiteY49" fmla="*/ 9143 h 10000"/>
                <a:gd name="connsiteX50" fmla="*/ 7464 w 10000"/>
                <a:gd name="connsiteY50" fmla="*/ 8897 h 10000"/>
                <a:gd name="connsiteX51" fmla="*/ 6297 w 10000"/>
                <a:gd name="connsiteY51" fmla="*/ 8299 h 10000"/>
                <a:gd name="connsiteX52" fmla="*/ 5131 w 10000"/>
                <a:gd name="connsiteY52" fmla="*/ 7809 h 10000"/>
                <a:gd name="connsiteX53" fmla="*/ 3965 w 10000"/>
                <a:gd name="connsiteY53" fmla="*/ 7319 h 10000"/>
                <a:gd name="connsiteX54" fmla="*/ 2799 w 10000"/>
                <a:gd name="connsiteY54" fmla="*/ 6830 h 10000"/>
                <a:gd name="connsiteX55" fmla="*/ 2099 w 10000"/>
                <a:gd name="connsiteY55" fmla="*/ 6584 h 10000"/>
                <a:gd name="connsiteX56" fmla="*/ 1633 w 10000"/>
                <a:gd name="connsiteY56" fmla="*/ 6340 h 10000"/>
                <a:gd name="connsiteX57" fmla="*/ 1166 w 10000"/>
                <a:gd name="connsiteY57" fmla="*/ 6217 h 10000"/>
                <a:gd name="connsiteX58" fmla="*/ 700 w 10000"/>
                <a:gd name="connsiteY58" fmla="*/ 5973 h 10000"/>
                <a:gd name="connsiteX59" fmla="*/ 466 w 10000"/>
                <a:gd name="connsiteY59" fmla="*/ 5850 h 10000"/>
                <a:gd name="connsiteX60" fmla="*/ 233 w 10000"/>
                <a:gd name="connsiteY60" fmla="*/ 5728 h 10000"/>
                <a:gd name="connsiteX61" fmla="*/ 0 w 10000"/>
                <a:gd name="connsiteY61" fmla="*/ 5728 h 10000"/>
                <a:gd name="connsiteX62" fmla="*/ 0 w 10000"/>
                <a:gd name="connsiteY62" fmla="*/ 5619 h 10000"/>
                <a:gd name="connsiteX63" fmla="*/ 0 w 10000"/>
                <a:gd name="connsiteY63" fmla="*/ 5619 h 10000"/>
                <a:gd name="connsiteX64" fmla="*/ 0 w 10000"/>
                <a:gd name="connsiteY64" fmla="*/ 5496 h 10000"/>
                <a:gd name="connsiteX65" fmla="*/ 0 w 10000"/>
                <a:gd name="connsiteY65" fmla="*/ 5375 h 10000"/>
                <a:gd name="connsiteX66" fmla="*/ 0 w 10000"/>
                <a:gd name="connsiteY66" fmla="*/ 5130 h 10000"/>
                <a:gd name="connsiteX67" fmla="*/ 233 w 10000"/>
                <a:gd name="connsiteY67" fmla="*/ 4763 h 10000"/>
                <a:gd name="connsiteX68" fmla="*/ 233 w 10000"/>
                <a:gd name="connsiteY68" fmla="*/ 4518 h 10000"/>
                <a:gd name="connsiteX69" fmla="*/ 466 w 10000"/>
                <a:gd name="connsiteY69" fmla="*/ 4026 h 10000"/>
                <a:gd name="connsiteX70" fmla="*/ 700 w 10000"/>
                <a:gd name="connsiteY70" fmla="*/ 3660 h 10000"/>
                <a:gd name="connsiteX71" fmla="*/ 700 w 10000"/>
                <a:gd name="connsiteY71" fmla="*/ 3660 h 10000"/>
                <a:gd name="connsiteX0" fmla="*/ 700 w 10000"/>
                <a:gd name="connsiteY0" fmla="*/ 3293 h 9633"/>
                <a:gd name="connsiteX1" fmla="*/ 1166 w 10000"/>
                <a:gd name="connsiteY1" fmla="*/ 2326 h 9633"/>
                <a:gd name="connsiteX2" fmla="*/ 1399 w 10000"/>
                <a:gd name="connsiteY2" fmla="*/ 1470 h 9633"/>
                <a:gd name="connsiteX3" fmla="*/ 1633 w 10000"/>
                <a:gd name="connsiteY3" fmla="*/ 735 h 9633"/>
                <a:gd name="connsiteX4" fmla="*/ 3499 w 10000"/>
                <a:gd name="connsiteY4" fmla="*/ 0 h 9633"/>
                <a:gd name="connsiteX5" fmla="*/ 3265 w 10000"/>
                <a:gd name="connsiteY5" fmla="*/ 245 h 9633"/>
                <a:gd name="connsiteX6" fmla="*/ 3265 w 10000"/>
                <a:gd name="connsiteY6" fmla="*/ 490 h 9633"/>
                <a:gd name="connsiteX7" fmla="*/ 3032 w 10000"/>
                <a:gd name="connsiteY7" fmla="*/ 859 h 9633"/>
                <a:gd name="connsiteX8" fmla="*/ 2566 w 10000"/>
                <a:gd name="connsiteY8" fmla="*/ 2326 h 9633"/>
                <a:gd name="connsiteX9" fmla="*/ 1633 w 10000"/>
                <a:gd name="connsiteY9" fmla="*/ 3538 h 9633"/>
                <a:gd name="connsiteX10" fmla="*/ 1633 w 10000"/>
                <a:gd name="connsiteY10" fmla="*/ 3905 h 9633"/>
                <a:gd name="connsiteX11" fmla="*/ 1399 w 10000"/>
                <a:gd name="connsiteY11" fmla="*/ 4151 h 9633"/>
                <a:gd name="connsiteX12" fmla="*/ 1166 w 10000"/>
                <a:gd name="connsiteY12" fmla="*/ 4396 h 9633"/>
                <a:gd name="connsiteX13" fmla="*/ 1166 w 10000"/>
                <a:gd name="connsiteY13" fmla="*/ 4640 h 9633"/>
                <a:gd name="connsiteX14" fmla="*/ 933 w 10000"/>
                <a:gd name="connsiteY14" fmla="*/ 4763 h 9633"/>
                <a:gd name="connsiteX15" fmla="*/ 933 w 10000"/>
                <a:gd name="connsiteY15" fmla="*/ 4883 h 9633"/>
                <a:gd name="connsiteX16" fmla="*/ 933 w 10000"/>
                <a:gd name="connsiteY16" fmla="*/ 5008 h 9633"/>
                <a:gd name="connsiteX17" fmla="*/ 933 w 10000"/>
                <a:gd name="connsiteY17" fmla="*/ 5008 h 9633"/>
                <a:gd name="connsiteX18" fmla="*/ 933 w 10000"/>
                <a:gd name="connsiteY18" fmla="*/ 5129 h 9633"/>
                <a:gd name="connsiteX19" fmla="*/ 1166 w 10000"/>
                <a:gd name="connsiteY19" fmla="*/ 5252 h 9633"/>
                <a:gd name="connsiteX20" fmla="*/ 1633 w 10000"/>
                <a:gd name="connsiteY20" fmla="*/ 5361 h 9633"/>
                <a:gd name="connsiteX21" fmla="*/ 1866 w 10000"/>
                <a:gd name="connsiteY21" fmla="*/ 5483 h 9633"/>
                <a:gd name="connsiteX22" fmla="*/ 2566 w 10000"/>
                <a:gd name="connsiteY22" fmla="*/ 5606 h 9633"/>
                <a:gd name="connsiteX23" fmla="*/ 3265 w 10000"/>
                <a:gd name="connsiteY23" fmla="*/ 5850 h 9633"/>
                <a:gd name="connsiteX24" fmla="*/ 3965 w 10000"/>
                <a:gd name="connsiteY24" fmla="*/ 6094 h 9633"/>
                <a:gd name="connsiteX25" fmla="*/ 4898 w 10000"/>
                <a:gd name="connsiteY25" fmla="*/ 6463 h 9633"/>
                <a:gd name="connsiteX26" fmla="*/ 5831 w 10000"/>
                <a:gd name="connsiteY26" fmla="*/ 6708 h 9633"/>
                <a:gd name="connsiteX27" fmla="*/ 6764 w 10000"/>
                <a:gd name="connsiteY27" fmla="*/ 6952 h 9633"/>
                <a:gd name="connsiteX28" fmla="*/ 7464 w 10000"/>
                <a:gd name="connsiteY28" fmla="*/ 7198 h 9633"/>
                <a:gd name="connsiteX29" fmla="*/ 8163 w 10000"/>
                <a:gd name="connsiteY29" fmla="*/ 7442 h 9633"/>
                <a:gd name="connsiteX30" fmla="*/ 8630 w 10000"/>
                <a:gd name="connsiteY30" fmla="*/ 7688 h 9633"/>
                <a:gd name="connsiteX31" fmla="*/ 9096 w 10000"/>
                <a:gd name="connsiteY31" fmla="*/ 7812 h 9633"/>
                <a:gd name="connsiteX32" fmla="*/ 9329 w 10000"/>
                <a:gd name="connsiteY32" fmla="*/ 8055 h 9633"/>
                <a:gd name="connsiteX33" fmla="*/ 9534 w 10000"/>
                <a:gd name="connsiteY33" fmla="*/ 8178 h 9633"/>
                <a:gd name="connsiteX34" fmla="*/ 9767 w 10000"/>
                <a:gd name="connsiteY34" fmla="*/ 8408 h 9633"/>
                <a:gd name="connsiteX35" fmla="*/ 10000 w 10000"/>
                <a:gd name="connsiteY35" fmla="*/ 8654 h 9633"/>
                <a:gd name="connsiteX36" fmla="*/ 10000 w 10000"/>
                <a:gd name="connsiteY36" fmla="*/ 8898 h 9633"/>
                <a:gd name="connsiteX37" fmla="*/ 10000 w 10000"/>
                <a:gd name="connsiteY37" fmla="*/ 9142 h 9633"/>
                <a:gd name="connsiteX38" fmla="*/ 9767 w 10000"/>
                <a:gd name="connsiteY38" fmla="*/ 9388 h 9633"/>
                <a:gd name="connsiteX39" fmla="*/ 9767 w 10000"/>
                <a:gd name="connsiteY39" fmla="*/ 9511 h 9633"/>
                <a:gd name="connsiteX40" fmla="*/ 9767 w 10000"/>
                <a:gd name="connsiteY40" fmla="*/ 9633 h 9633"/>
                <a:gd name="connsiteX41" fmla="*/ 9767 w 10000"/>
                <a:gd name="connsiteY41" fmla="*/ 9633 h 9633"/>
                <a:gd name="connsiteX42" fmla="*/ 9534 w 10000"/>
                <a:gd name="connsiteY42" fmla="*/ 9633 h 9633"/>
                <a:gd name="connsiteX43" fmla="*/ 9534 w 10000"/>
                <a:gd name="connsiteY43" fmla="*/ 9511 h 9633"/>
                <a:gd name="connsiteX44" fmla="*/ 9329 w 10000"/>
                <a:gd name="connsiteY44" fmla="*/ 9511 h 9633"/>
                <a:gd name="connsiteX45" fmla="*/ 9096 w 10000"/>
                <a:gd name="connsiteY45" fmla="*/ 9388 h 9633"/>
                <a:gd name="connsiteX46" fmla="*/ 8630 w 10000"/>
                <a:gd name="connsiteY46" fmla="*/ 9142 h 9633"/>
                <a:gd name="connsiteX47" fmla="*/ 8397 w 10000"/>
                <a:gd name="connsiteY47" fmla="*/ 9019 h 9633"/>
                <a:gd name="connsiteX48" fmla="*/ 7930 w 10000"/>
                <a:gd name="connsiteY48" fmla="*/ 8776 h 9633"/>
                <a:gd name="connsiteX49" fmla="*/ 7464 w 10000"/>
                <a:gd name="connsiteY49" fmla="*/ 8530 h 9633"/>
                <a:gd name="connsiteX50" fmla="*/ 6297 w 10000"/>
                <a:gd name="connsiteY50" fmla="*/ 7932 h 9633"/>
                <a:gd name="connsiteX51" fmla="*/ 5131 w 10000"/>
                <a:gd name="connsiteY51" fmla="*/ 7442 h 9633"/>
                <a:gd name="connsiteX52" fmla="*/ 3965 w 10000"/>
                <a:gd name="connsiteY52" fmla="*/ 6952 h 9633"/>
                <a:gd name="connsiteX53" fmla="*/ 2799 w 10000"/>
                <a:gd name="connsiteY53" fmla="*/ 6463 h 9633"/>
                <a:gd name="connsiteX54" fmla="*/ 2099 w 10000"/>
                <a:gd name="connsiteY54" fmla="*/ 6217 h 9633"/>
                <a:gd name="connsiteX55" fmla="*/ 1633 w 10000"/>
                <a:gd name="connsiteY55" fmla="*/ 5973 h 9633"/>
                <a:gd name="connsiteX56" fmla="*/ 1166 w 10000"/>
                <a:gd name="connsiteY56" fmla="*/ 5850 h 9633"/>
                <a:gd name="connsiteX57" fmla="*/ 700 w 10000"/>
                <a:gd name="connsiteY57" fmla="*/ 5606 h 9633"/>
                <a:gd name="connsiteX58" fmla="*/ 466 w 10000"/>
                <a:gd name="connsiteY58" fmla="*/ 5483 h 9633"/>
                <a:gd name="connsiteX59" fmla="*/ 233 w 10000"/>
                <a:gd name="connsiteY59" fmla="*/ 5361 h 9633"/>
                <a:gd name="connsiteX60" fmla="*/ 0 w 10000"/>
                <a:gd name="connsiteY60" fmla="*/ 5361 h 9633"/>
                <a:gd name="connsiteX61" fmla="*/ 0 w 10000"/>
                <a:gd name="connsiteY61" fmla="*/ 5252 h 9633"/>
                <a:gd name="connsiteX62" fmla="*/ 0 w 10000"/>
                <a:gd name="connsiteY62" fmla="*/ 5252 h 9633"/>
                <a:gd name="connsiteX63" fmla="*/ 0 w 10000"/>
                <a:gd name="connsiteY63" fmla="*/ 5129 h 9633"/>
                <a:gd name="connsiteX64" fmla="*/ 0 w 10000"/>
                <a:gd name="connsiteY64" fmla="*/ 5008 h 9633"/>
                <a:gd name="connsiteX65" fmla="*/ 0 w 10000"/>
                <a:gd name="connsiteY65" fmla="*/ 4763 h 9633"/>
                <a:gd name="connsiteX66" fmla="*/ 233 w 10000"/>
                <a:gd name="connsiteY66" fmla="*/ 4396 h 9633"/>
                <a:gd name="connsiteX67" fmla="*/ 233 w 10000"/>
                <a:gd name="connsiteY67" fmla="*/ 4151 h 9633"/>
                <a:gd name="connsiteX68" fmla="*/ 466 w 10000"/>
                <a:gd name="connsiteY68" fmla="*/ 3659 h 9633"/>
                <a:gd name="connsiteX69" fmla="*/ 700 w 10000"/>
                <a:gd name="connsiteY69" fmla="*/ 3293 h 9633"/>
                <a:gd name="connsiteX70" fmla="*/ 700 w 10000"/>
                <a:gd name="connsiteY70" fmla="*/ 3293 h 9633"/>
                <a:gd name="connsiteX0" fmla="*/ 700 w 10000"/>
                <a:gd name="connsiteY0" fmla="*/ 3164 h 9746"/>
                <a:gd name="connsiteX1" fmla="*/ 1166 w 10000"/>
                <a:gd name="connsiteY1" fmla="*/ 2161 h 9746"/>
                <a:gd name="connsiteX2" fmla="*/ 1399 w 10000"/>
                <a:gd name="connsiteY2" fmla="*/ 1272 h 9746"/>
                <a:gd name="connsiteX3" fmla="*/ 1633 w 10000"/>
                <a:gd name="connsiteY3" fmla="*/ 509 h 9746"/>
                <a:gd name="connsiteX4" fmla="*/ 3265 w 10000"/>
                <a:gd name="connsiteY4" fmla="*/ 0 h 9746"/>
                <a:gd name="connsiteX5" fmla="*/ 3265 w 10000"/>
                <a:gd name="connsiteY5" fmla="*/ 255 h 9746"/>
                <a:gd name="connsiteX6" fmla="*/ 3032 w 10000"/>
                <a:gd name="connsiteY6" fmla="*/ 638 h 9746"/>
                <a:gd name="connsiteX7" fmla="*/ 2566 w 10000"/>
                <a:gd name="connsiteY7" fmla="*/ 2161 h 9746"/>
                <a:gd name="connsiteX8" fmla="*/ 1633 w 10000"/>
                <a:gd name="connsiteY8" fmla="*/ 3419 h 9746"/>
                <a:gd name="connsiteX9" fmla="*/ 1633 w 10000"/>
                <a:gd name="connsiteY9" fmla="*/ 3800 h 9746"/>
                <a:gd name="connsiteX10" fmla="*/ 1399 w 10000"/>
                <a:gd name="connsiteY10" fmla="*/ 4055 h 9746"/>
                <a:gd name="connsiteX11" fmla="*/ 1166 w 10000"/>
                <a:gd name="connsiteY11" fmla="*/ 4309 h 9746"/>
                <a:gd name="connsiteX12" fmla="*/ 1166 w 10000"/>
                <a:gd name="connsiteY12" fmla="*/ 4563 h 9746"/>
                <a:gd name="connsiteX13" fmla="*/ 933 w 10000"/>
                <a:gd name="connsiteY13" fmla="*/ 4690 h 9746"/>
                <a:gd name="connsiteX14" fmla="*/ 933 w 10000"/>
                <a:gd name="connsiteY14" fmla="*/ 4815 h 9746"/>
                <a:gd name="connsiteX15" fmla="*/ 933 w 10000"/>
                <a:gd name="connsiteY15" fmla="*/ 4945 h 9746"/>
                <a:gd name="connsiteX16" fmla="*/ 933 w 10000"/>
                <a:gd name="connsiteY16" fmla="*/ 4945 h 9746"/>
                <a:gd name="connsiteX17" fmla="*/ 933 w 10000"/>
                <a:gd name="connsiteY17" fmla="*/ 5070 h 9746"/>
                <a:gd name="connsiteX18" fmla="*/ 1166 w 10000"/>
                <a:gd name="connsiteY18" fmla="*/ 5198 h 9746"/>
                <a:gd name="connsiteX19" fmla="*/ 1633 w 10000"/>
                <a:gd name="connsiteY19" fmla="*/ 5311 h 9746"/>
                <a:gd name="connsiteX20" fmla="*/ 1866 w 10000"/>
                <a:gd name="connsiteY20" fmla="*/ 5438 h 9746"/>
                <a:gd name="connsiteX21" fmla="*/ 2566 w 10000"/>
                <a:gd name="connsiteY21" fmla="*/ 5566 h 9746"/>
                <a:gd name="connsiteX22" fmla="*/ 3265 w 10000"/>
                <a:gd name="connsiteY22" fmla="*/ 5819 h 9746"/>
                <a:gd name="connsiteX23" fmla="*/ 3965 w 10000"/>
                <a:gd name="connsiteY23" fmla="*/ 6072 h 9746"/>
                <a:gd name="connsiteX24" fmla="*/ 4898 w 10000"/>
                <a:gd name="connsiteY24" fmla="*/ 6455 h 9746"/>
                <a:gd name="connsiteX25" fmla="*/ 5831 w 10000"/>
                <a:gd name="connsiteY25" fmla="*/ 6710 h 9746"/>
                <a:gd name="connsiteX26" fmla="*/ 6764 w 10000"/>
                <a:gd name="connsiteY26" fmla="*/ 6963 h 9746"/>
                <a:gd name="connsiteX27" fmla="*/ 7464 w 10000"/>
                <a:gd name="connsiteY27" fmla="*/ 7218 h 9746"/>
                <a:gd name="connsiteX28" fmla="*/ 8163 w 10000"/>
                <a:gd name="connsiteY28" fmla="*/ 7472 h 9746"/>
                <a:gd name="connsiteX29" fmla="*/ 8630 w 10000"/>
                <a:gd name="connsiteY29" fmla="*/ 7727 h 9746"/>
                <a:gd name="connsiteX30" fmla="*/ 9096 w 10000"/>
                <a:gd name="connsiteY30" fmla="*/ 7856 h 9746"/>
                <a:gd name="connsiteX31" fmla="*/ 9329 w 10000"/>
                <a:gd name="connsiteY31" fmla="*/ 8108 h 9746"/>
                <a:gd name="connsiteX32" fmla="*/ 9534 w 10000"/>
                <a:gd name="connsiteY32" fmla="*/ 8236 h 9746"/>
                <a:gd name="connsiteX33" fmla="*/ 9767 w 10000"/>
                <a:gd name="connsiteY33" fmla="*/ 8474 h 9746"/>
                <a:gd name="connsiteX34" fmla="*/ 10000 w 10000"/>
                <a:gd name="connsiteY34" fmla="*/ 8730 h 9746"/>
                <a:gd name="connsiteX35" fmla="*/ 10000 w 10000"/>
                <a:gd name="connsiteY35" fmla="*/ 8983 h 9746"/>
                <a:gd name="connsiteX36" fmla="*/ 10000 w 10000"/>
                <a:gd name="connsiteY36" fmla="*/ 9236 h 9746"/>
                <a:gd name="connsiteX37" fmla="*/ 9767 w 10000"/>
                <a:gd name="connsiteY37" fmla="*/ 9492 h 9746"/>
                <a:gd name="connsiteX38" fmla="*/ 9767 w 10000"/>
                <a:gd name="connsiteY38" fmla="*/ 9619 h 9746"/>
                <a:gd name="connsiteX39" fmla="*/ 9767 w 10000"/>
                <a:gd name="connsiteY39" fmla="*/ 9746 h 9746"/>
                <a:gd name="connsiteX40" fmla="*/ 9767 w 10000"/>
                <a:gd name="connsiteY40" fmla="*/ 9746 h 9746"/>
                <a:gd name="connsiteX41" fmla="*/ 9534 w 10000"/>
                <a:gd name="connsiteY41" fmla="*/ 9746 h 9746"/>
                <a:gd name="connsiteX42" fmla="*/ 9534 w 10000"/>
                <a:gd name="connsiteY42" fmla="*/ 9619 h 9746"/>
                <a:gd name="connsiteX43" fmla="*/ 9329 w 10000"/>
                <a:gd name="connsiteY43" fmla="*/ 9619 h 9746"/>
                <a:gd name="connsiteX44" fmla="*/ 9096 w 10000"/>
                <a:gd name="connsiteY44" fmla="*/ 9492 h 9746"/>
                <a:gd name="connsiteX45" fmla="*/ 8630 w 10000"/>
                <a:gd name="connsiteY45" fmla="*/ 9236 h 9746"/>
                <a:gd name="connsiteX46" fmla="*/ 8397 w 10000"/>
                <a:gd name="connsiteY46" fmla="*/ 9109 h 9746"/>
                <a:gd name="connsiteX47" fmla="*/ 7930 w 10000"/>
                <a:gd name="connsiteY47" fmla="*/ 8856 h 9746"/>
                <a:gd name="connsiteX48" fmla="*/ 7464 w 10000"/>
                <a:gd name="connsiteY48" fmla="*/ 8601 h 9746"/>
                <a:gd name="connsiteX49" fmla="*/ 6297 w 10000"/>
                <a:gd name="connsiteY49" fmla="*/ 7980 h 9746"/>
                <a:gd name="connsiteX50" fmla="*/ 5131 w 10000"/>
                <a:gd name="connsiteY50" fmla="*/ 7472 h 9746"/>
                <a:gd name="connsiteX51" fmla="*/ 3965 w 10000"/>
                <a:gd name="connsiteY51" fmla="*/ 6963 h 9746"/>
                <a:gd name="connsiteX52" fmla="*/ 2799 w 10000"/>
                <a:gd name="connsiteY52" fmla="*/ 6455 h 9746"/>
                <a:gd name="connsiteX53" fmla="*/ 2099 w 10000"/>
                <a:gd name="connsiteY53" fmla="*/ 6200 h 9746"/>
                <a:gd name="connsiteX54" fmla="*/ 1633 w 10000"/>
                <a:gd name="connsiteY54" fmla="*/ 5947 h 9746"/>
                <a:gd name="connsiteX55" fmla="*/ 1166 w 10000"/>
                <a:gd name="connsiteY55" fmla="*/ 5819 h 9746"/>
                <a:gd name="connsiteX56" fmla="*/ 700 w 10000"/>
                <a:gd name="connsiteY56" fmla="*/ 5566 h 9746"/>
                <a:gd name="connsiteX57" fmla="*/ 466 w 10000"/>
                <a:gd name="connsiteY57" fmla="*/ 5438 h 9746"/>
                <a:gd name="connsiteX58" fmla="*/ 233 w 10000"/>
                <a:gd name="connsiteY58" fmla="*/ 5311 h 9746"/>
                <a:gd name="connsiteX59" fmla="*/ 0 w 10000"/>
                <a:gd name="connsiteY59" fmla="*/ 5311 h 9746"/>
                <a:gd name="connsiteX60" fmla="*/ 0 w 10000"/>
                <a:gd name="connsiteY60" fmla="*/ 5198 h 9746"/>
                <a:gd name="connsiteX61" fmla="*/ 0 w 10000"/>
                <a:gd name="connsiteY61" fmla="*/ 5198 h 9746"/>
                <a:gd name="connsiteX62" fmla="*/ 0 w 10000"/>
                <a:gd name="connsiteY62" fmla="*/ 5070 h 9746"/>
                <a:gd name="connsiteX63" fmla="*/ 0 w 10000"/>
                <a:gd name="connsiteY63" fmla="*/ 4945 h 9746"/>
                <a:gd name="connsiteX64" fmla="*/ 0 w 10000"/>
                <a:gd name="connsiteY64" fmla="*/ 4690 h 9746"/>
                <a:gd name="connsiteX65" fmla="*/ 233 w 10000"/>
                <a:gd name="connsiteY65" fmla="*/ 4309 h 9746"/>
                <a:gd name="connsiteX66" fmla="*/ 233 w 10000"/>
                <a:gd name="connsiteY66" fmla="*/ 4055 h 9746"/>
                <a:gd name="connsiteX67" fmla="*/ 466 w 10000"/>
                <a:gd name="connsiteY67" fmla="*/ 3544 h 9746"/>
                <a:gd name="connsiteX68" fmla="*/ 700 w 10000"/>
                <a:gd name="connsiteY68" fmla="*/ 3164 h 9746"/>
                <a:gd name="connsiteX69" fmla="*/ 700 w 10000"/>
                <a:gd name="connsiteY69" fmla="*/ 3164 h 9746"/>
                <a:gd name="connsiteX0" fmla="*/ 700 w 10000"/>
                <a:gd name="connsiteY0" fmla="*/ 3006 h 9760"/>
                <a:gd name="connsiteX1" fmla="*/ 1166 w 10000"/>
                <a:gd name="connsiteY1" fmla="*/ 1977 h 9760"/>
                <a:gd name="connsiteX2" fmla="*/ 1399 w 10000"/>
                <a:gd name="connsiteY2" fmla="*/ 1065 h 9760"/>
                <a:gd name="connsiteX3" fmla="*/ 1633 w 10000"/>
                <a:gd name="connsiteY3" fmla="*/ 282 h 9760"/>
                <a:gd name="connsiteX4" fmla="*/ 3265 w 10000"/>
                <a:gd name="connsiteY4" fmla="*/ 22 h 9760"/>
                <a:gd name="connsiteX5" fmla="*/ 3032 w 10000"/>
                <a:gd name="connsiteY5" fmla="*/ 415 h 9760"/>
                <a:gd name="connsiteX6" fmla="*/ 2566 w 10000"/>
                <a:gd name="connsiteY6" fmla="*/ 1977 h 9760"/>
                <a:gd name="connsiteX7" fmla="*/ 1633 w 10000"/>
                <a:gd name="connsiteY7" fmla="*/ 3268 h 9760"/>
                <a:gd name="connsiteX8" fmla="*/ 1633 w 10000"/>
                <a:gd name="connsiteY8" fmla="*/ 3659 h 9760"/>
                <a:gd name="connsiteX9" fmla="*/ 1399 w 10000"/>
                <a:gd name="connsiteY9" fmla="*/ 3921 h 9760"/>
                <a:gd name="connsiteX10" fmla="*/ 1166 w 10000"/>
                <a:gd name="connsiteY10" fmla="*/ 4181 h 9760"/>
                <a:gd name="connsiteX11" fmla="*/ 1166 w 10000"/>
                <a:gd name="connsiteY11" fmla="*/ 4442 h 9760"/>
                <a:gd name="connsiteX12" fmla="*/ 933 w 10000"/>
                <a:gd name="connsiteY12" fmla="*/ 4572 h 9760"/>
                <a:gd name="connsiteX13" fmla="*/ 933 w 10000"/>
                <a:gd name="connsiteY13" fmla="*/ 4700 h 9760"/>
                <a:gd name="connsiteX14" fmla="*/ 933 w 10000"/>
                <a:gd name="connsiteY14" fmla="*/ 4834 h 9760"/>
                <a:gd name="connsiteX15" fmla="*/ 933 w 10000"/>
                <a:gd name="connsiteY15" fmla="*/ 4834 h 9760"/>
                <a:gd name="connsiteX16" fmla="*/ 933 w 10000"/>
                <a:gd name="connsiteY16" fmla="*/ 4962 h 9760"/>
                <a:gd name="connsiteX17" fmla="*/ 1166 w 10000"/>
                <a:gd name="connsiteY17" fmla="*/ 5093 h 9760"/>
                <a:gd name="connsiteX18" fmla="*/ 1633 w 10000"/>
                <a:gd name="connsiteY18" fmla="*/ 5209 h 9760"/>
                <a:gd name="connsiteX19" fmla="*/ 1866 w 10000"/>
                <a:gd name="connsiteY19" fmla="*/ 5340 h 9760"/>
                <a:gd name="connsiteX20" fmla="*/ 2566 w 10000"/>
                <a:gd name="connsiteY20" fmla="*/ 5471 h 9760"/>
                <a:gd name="connsiteX21" fmla="*/ 3265 w 10000"/>
                <a:gd name="connsiteY21" fmla="*/ 5731 h 9760"/>
                <a:gd name="connsiteX22" fmla="*/ 3965 w 10000"/>
                <a:gd name="connsiteY22" fmla="*/ 5990 h 9760"/>
                <a:gd name="connsiteX23" fmla="*/ 4898 w 10000"/>
                <a:gd name="connsiteY23" fmla="*/ 6383 h 9760"/>
                <a:gd name="connsiteX24" fmla="*/ 5831 w 10000"/>
                <a:gd name="connsiteY24" fmla="*/ 6645 h 9760"/>
                <a:gd name="connsiteX25" fmla="*/ 6764 w 10000"/>
                <a:gd name="connsiteY25" fmla="*/ 6904 h 9760"/>
                <a:gd name="connsiteX26" fmla="*/ 7464 w 10000"/>
                <a:gd name="connsiteY26" fmla="*/ 7166 h 9760"/>
                <a:gd name="connsiteX27" fmla="*/ 8163 w 10000"/>
                <a:gd name="connsiteY27" fmla="*/ 7427 h 9760"/>
                <a:gd name="connsiteX28" fmla="*/ 8630 w 10000"/>
                <a:gd name="connsiteY28" fmla="*/ 7688 h 9760"/>
                <a:gd name="connsiteX29" fmla="*/ 9096 w 10000"/>
                <a:gd name="connsiteY29" fmla="*/ 7821 h 9760"/>
                <a:gd name="connsiteX30" fmla="*/ 9329 w 10000"/>
                <a:gd name="connsiteY30" fmla="*/ 8079 h 9760"/>
                <a:gd name="connsiteX31" fmla="*/ 9534 w 10000"/>
                <a:gd name="connsiteY31" fmla="*/ 8211 h 9760"/>
                <a:gd name="connsiteX32" fmla="*/ 9767 w 10000"/>
                <a:gd name="connsiteY32" fmla="*/ 8455 h 9760"/>
                <a:gd name="connsiteX33" fmla="*/ 10000 w 10000"/>
                <a:gd name="connsiteY33" fmla="*/ 8718 h 9760"/>
                <a:gd name="connsiteX34" fmla="*/ 10000 w 10000"/>
                <a:gd name="connsiteY34" fmla="*/ 8977 h 9760"/>
                <a:gd name="connsiteX35" fmla="*/ 10000 w 10000"/>
                <a:gd name="connsiteY35" fmla="*/ 9237 h 9760"/>
                <a:gd name="connsiteX36" fmla="*/ 9767 w 10000"/>
                <a:gd name="connsiteY36" fmla="*/ 9499 h 9760"/>
                <a:gd name="connsiteX37" fmla="*/ 9767 w 10000"/>
                <a:gd name="connsiteY37" fmla="*/ 9630 h 9760"/>
                <a:gd name="connsiteX38" fmla="*/ 9767 w 10000"/>
                <a:gd name="connsiteY38" fmla="*/ 9760 h 9760"/>
                <a:gd name="connsiteX39" fmla="*/ 9767 w 10000"/>
                <a:gd name="connsiteY39" fmla="*/ 9760 h 9760"/>
                <a:gd name="connsiteX40" fmla="*/ 9534 w 10000"/>
                <a:gd name="connsiteY40" fmla="*/ 9760 h 9760"/>
                <a:gd name="connsiteX41" fmla="*/ 9534 w 10000"/>
                <a:gd name="connsiteY41" fmla="*/ 9630 h 9760"/>
                <a:gd name="connsiteX42" fmla="*/ 9329 w 10000"/>
                <a:gd name="connsiteY42" fmla="*/ 9630 h 9760"/>
                <a:gd name="connsiteX43" fmla="*/ 9096 w 10000"/>
                <a:gd name="connsiteY43" fmla="*/ 9499 h 9760"/>
                <a:gd name="connsiteX44" fmla="*/ 8630 w 10000"/>
                <a:gd name="connsiteY44" fmla="*/ 9237 h 9760"/>
                <a:gd name="connsiteX45" fmla="*/ 8397 w 10000"/>
                <a:gd name="connsiteY45" fmla="*/ 9106 h 9760"/>
                <a:gd name="connsiteX46" fmla="*/ 7930 w 10000"/>
                <a:gd name="connsiteY46" fmla="*/ 8847 h 9760"/>
                <a:gd name="connsiteX47" fmla="*/ 7464 w 10000"/>
                <a:gd name="connsiteY47" fmla="*/ 8585 h 9760"/>
                <a:gd name="connsiteX48" fmla="*/ 6297 w 10000"/>
                <a:gd name="connsiteY48" fmla="*/ 7948 h 9760"/>
                <a:gd name="connsiteX49" fmla="*/ 5131 w 10000"/>
                <a:gd name="connsiteY49" fmla="*/ 7427 h 9760"/>
                <a:gd name="connsiteX50" fmla="*/ 3965 w 10000"/>
                <a:gd name="connsiteY50" fmla="*/ 6904 h 9760"/>
                <a:gd name="connsiteX51" fmla="*/ 2799 w 10000"/>
                <a:gd name="connsiteY51" fmla="*/ 6383 h 9760"/>
                <a:gd name="connsiteX52" fmla="*/ 2099 w 10000"/>
                <a:gd name="connsiteY52" fmla="*/ 6122 h 9760"/>
                <a:gd name="connsiteX53" fmla="*/ 1633 w 10000"/>
                <a:gd name="connsiteY53" fmla="*/ 5862 h 9760"/>
                <a:gd name="connsiteX54" fmla="*/ 1166 w 10000"/>
                <a:gd name="connsiteY54" fmla="*/ 5731 h 9760"/>
                <a:gd name="connsiteX55" fmla="*/ 700 w 10000"/>
                <a:gd name="connsiteY55" fmla="*/ 5471 h 9760"/>
                <a:gd name="connsiteX56" fmla="*/ 466 w 10000"/>
                <a:gd name="connsiteY56" fmla="*/ 5340 h 9760"/>
                <a:gd name="connsiteX57" fmla="*/ 233 w 10000"/>
                <a:gd name="connsiteY57" fmla="*/ 5209 h 9760"/>
                <a:gd name="connsiteX58" fmla="*/ 0 w 10000"/>
                <a:gd name="connsiteY58" fmla="*/ 5209 h 9760"/>
                <a:gd name="connsiteX59" fmla="*/ 0 w 10000"/>
                <a:gd name="connsiteY59" fmla="*/ 5093 h 9760"/>
                <a:gd name="connsiteX60" fmla="*/ 0 w 10000"/>
                <a:gd name="connsiteY60" fmla="*/ 5093 h 9760"/>
                <a:gd name="connsiteX61" fmla="*/ 0 w 10000"/>
                <a:gd name="connsiteY61" fmla="*/ 4962 h 9760"/>
                <a:gd name="connsiteX62" fmla="*/ 0 w 10000"/>
                <a:gd name="connsiteY62" fmla="*/ 4834 h 9760"/>
                <a:gd name="connsiteX63" fmla="*/ 0 w 10000"/>
                <a:gd name="connsiteY63" fmla="*/ 4572 h 9760"/>
                <a:gd name="connsiteX64" fmla="*/ 233 w 10000"/>
                <a:gd name="connsiteY64" fmla="*/ 4181 h 9760"/>
                <a:gd name="connsiteX65" fmla="*/ 233 w 10000"/>
                <a:gd name="connsiteY65" fmla="*/ 3921 h 9760"/>
                <a:gd name="connsiteX66" fmla="*/ 466 w 10000"/>
                <a:gd name="connsiteY66" fmla="*/ 3396 h 9760"/>
                <a:gd name="connsiteX67" fmla="*/ 700 w 10000"/>
                <a:gd name="connsiteY67" fmla="*/ 3006 h 9760"/>
                <a:gd name="connsiteX68" fmla="*/ 700 w 10000"/>
                <a:gd name="connsiteY68" fmla="*/ 3006 h 9760"/>
                <a:gd name="connsiteX0" fmla="*/ 700 w 10000"/>
                <a:gd name="connsiteY0" fmla="*/ 2944 h 9864"/>
                <a:gd name="connsiteX1" fmla="*/ 1166 w 10000"/>
                <a:gd name="connsiteY1" fmla="*/ 1890 h 9864"/>
                <a:gd name="connsiteX2" fmla="*/ 1399 w 10000"/>
                <a:gd name="connsiteY2" fmla="*/ 955 h 9864"/>
                <a:gd name="connsiteX3" fmla="*/ 1633 w 10000"/>
                <a:gd name="connsiteY3" fmla="*/ 153 h 9864"/>
                <a:gd name="connsiteX4" fmla="*/ 3032 w 10000"/>
                <a:gd name="connsiteY4" fmla="*/ 289 h 9864"/>
                <a:gd name="connsiteX5" fmla="*/ 2566 w 10000"/>
                <a:gd name="connsiteY5" fmla="*/ 1890 h 9864"/>
                <a:gd name="connsiteX6" fmla="*/ 1633 w 10000"/>
                <a:gd name="connsiteY6" fmla="*/ 3212 h 9864"/>
                <a:gd name="connsiteX7" fmla="*/ 1633 w 10000"/>
                <a:gd name="connsiteY7" fmla="*/ 3613 h 9864"/>
                <a:gd name="connsiteX8" fmla="*/ 1399 w 10000"/>
                <a:gd name="connsiteY8" fmla="*/ 3881 h 9864"/>
                <a:gd name="connsiteX9" fmla="*/ 1166 w 10000"/>
                <a:gd name="connsiteY9" fmla="*/ 4148 h 9864"/>
                <a:gd name="connsiteX10" fmla="*/ 1166 w 10000"/>
                <a:gd name="connsiteY10" fmla="*/ 4415 h 9864"/>
                <a:gd name="connsiteX11" fmla="*/ 933 w 10000"/>
                <a:gd name="connsiteY11" fmla="*/ 4548 h 9864"/>
                <a:gd name="connsiteX12" fmla="*/ 933 w 10000"/>
                <a:gd name="connsiteY12" fmla="*/ 4680 h 9864"/>
                <a:gd name="connsiteX13" fmla="*/ 933 w 10000"/>
                <a:gd name="connsiteY13" fmla="*/ 4817 h 9864"/>
                <a:gd name="connsiteX14" fmla="*/ 933 w 10000"/>
                <a:gd name="connsiteY14" fmla="*/ 4817 h 9864"/>
                <a:gd name="connsiteX15" fmla="*/ 933 w 10000"/>
                <a:gd name="connsiteY15" fmla="*/ 4948 h 9864"/>
                <a:gd name="connsiteX16" fmla="*/ 1166 w 10000"/>
                <a:gd name="connsiteY16" fmla="*/ 5082 h 9864"/>
                <a:gd name="connsiteX17" fmla="*/ 1633 w 10000"/>
                <a:gd name="connsiteY17" fmla="*/ 5201 h 9864"/>
                <a:gd name="connsiteX18" fmla="*/ 1866 w 10000"/>
                <a:gd name="connsiteY18" fmla="*/ 5335 h 9864"/>
                <a:gd name="connsiteX19" fmla="*/ 2566 w 10000"/>
                <a:gd name="connsiteY19" fmla="*/ 5470 h 9864"/>
                <a:gd name="connsiteX20" fmla="*/ 3265 w 10000"/>
                <a:gd name="connsiteY20" fmla="*/ 5736 h 9864"/>
                <a:gd name="connsiteX21" fmla="*/ 3965 w 10000"/>
                <a:gd name="connsiteY21" fmla="*/ 6001 h 9864"/>
                <a:gd name="connsiteX22" fmla="*/ 4898 w 10000"/>
                <a:gd name="connsiteY22" fmla="*/ 6404 h 9864"/>
                <a:gd name="connsiteX23" fmla="*/ 5831 w 10000"/>
                <a:gd name="connsiteY23" fmla="*/ 6672 h 9864"/>
                <a:gd name="connsiteX24" fmla="*/ 6764 w 10000"/>
                <a:gd name="connsiteY24" fmla="*/ 6938 h 9864"/>
                <a:gd name="connsiteX25" fmla="*/ 7464 w 10000"/>
                <a:gd name="connsiteY25" fmla="*/ 7206 h 9864"/>
                <a:gd name="connsiteX26" fmla="*/ 8163 w 10000"/>
                <a:gd name="connsiteY26" fmla="*/ 7474 h 9864"/>
                <a:gd name="connsiteX27" fmla="*/ 8630 w 10000"/>
                <a:gd name="connsiteY27" fmla="*/ 7741 h 9864"/>
                <a:gd name="connsiteX28" fmla="*/ 9096 w 10000"/>
                <a:gd name="connsiteY28" fmla="*/ 7877 h 9864"/>
                <a:gd name="connsiteX29" fmla="*/ 9329 w 10000"/>
                <a:gd name="connsiteY29" fmla="*/ 8142 h 9864"/>
                <a:gd name="connsiteX30" fmla="*/ 9534 w 10000"/>
                <a:gd name="connsiteY30" fmla="*/ 8277 h 9864"/>
                <a:gd name="connsiteX31" fmla="*/ 9767 w 10000"/>
                <a:gd name="connsiteY31" fmla="*/ 8527 h 9864"/>
                <a:gd name="connsiteX32" fmla="*/ 10000 w 10000"/>
                <a:gd name="connsiteY32" fmla="*/ 8796 h 9864"/>
                <a:gd name="connsiteX33" fmla="*/ 10000 w 10000"/>
                <a:gd name="connsiteY33" fmla="*/ 9062 h 9864"/>
                <a:gd name="connsiteX34" fmla="*/ 10000 w 10000"/>
                <a:gd name="connsiteY34" fmla="*/ 9328 h 9864"/>
                <a:gd name="connsiteX35" fmla="*/ 9767 w 10000"/>
                <a:gd name="connsiteY35" fmla="*/ 9597 h 9864"/>
                <a:gd name="connsiteX36" fmla="*/ 9767 w 10000"/>
                <a:gd name="connsiteY36" fmla="*/ 9731 h 9864"/>
                <a:gd name="connsiteX37" fmla="*/ 9767 w 10000"/>
                <a:gd name="connsiteY37" fmla="*/ 9864 h 9864"/>
                <a:gd name="connsiteX38" fmla="*/ 9767 w 10000"/>
                <a:gd name="connsiteY38" fmla="*/ 9864 h 9864"/>
                <a:gd name="connsiteX39" fmla="*/ 9534 w 10000"/>
                <a:gd name="connsiteY39" fmla="*/ 9864 h 9864"/>
                <a:gd name="connsiteX40" fmla="*/ 9534 w 10000"/>
                <a:gd name="connsiteY40" fmla="*/ 9731 h 9864"/>
                <a:gd name="connsiteX41" fmla="*/ 9329 w 10000"/>
                <a:gd name="connsiteY41" fmla="*/ 9731 h 9864"/>
                <a:gd name="connsiteX42" fmla="*/ 9096 w 10000"/>
                <a:gd name="connsiteY42" fmla="*/ 9597 h 9864"/>
                <a:gd name="connsiteX43" fmla="*/ 8630 w 10000"/>
                <a:gd name="connsiteY43" fmla="*/ 9328 h 9864"/>
                <a:gd name="connsiteX44" fmla="*/ 8397 w 10000"/>
                <a:gd name="connsiteY44" fmla="*/ 9194 h 9864"/>
                <a:gd name="connsiteX45" fmla="*/ 7930 w 10000"/>
                <a:gd name="connsiteY45" fmla="*/ 8929 h 9864"/>
                <a:gd name="connsiteX46" fmla="*/ 7464 w 10000"/>
                <a:gd name="connsiteY46" fmla="*/ 8660 h 9864"/>
                <a:gd name="connsiteX47" fmla="*/ 6297 w 10000"/>
                <a:gd name="connsiteY47" fmla="*/ 8007 h 9864"/>
                <a:gd name="connsiteX48" fmla="*/ 5131 w 10000"/>
                <a:gd name="connsiteY48" fmla="*/ 7474 h 9864"/>
                <a:gd name="connsiteX49" fmla="*/ 3965 w 10000"/>
                <a:gd name="connsiteY49" fmla="*/ 6938 h 9864"/>
                <a:gd name="connsiteX50" fmla="*/ 2799 w 10000"/>
                <a:gd name="connsiteY50" fmla="*/ 6404 h 9864"/>
                <a:gd name="connsiteX51" fmla="*/ 2099 w 10000"/>
                <a:gd name="connsiteY51" fmla="*/ 6137 h 9864"/>
                <a:gd name="connsiteX52" fmla="*/ 1633 w 10000"/>
                <a:gd name="connsiteY52" fmla="*/ 5870 h 9864"/>
                <a:gd name="connsiteX53" fmla="*/ 1166 w 10000"/>
                <a:gd name="connsiteY53" fmla="*/ 5736 h 9864"/>
                <a:gd name="connsiteX54" fmla="*/ 700 w 10000"/>
                <a:gd name="connsiteY54" fmla="*/ 5470 h 9864"/>
                <a:gd name="connsiteX55" fmla="*/ 466 w 10000"/>
                <a:gd name="connsiteY55" fmla="*/ 5335 h 9864"/>
                <a:gd name="connsiteX56" fmla="*/ 233 w 10000"/>
                <a:gd name="connsiteY56" fmla="*/ 5201 h 9864"/>
                <a:gd name="connsiteX57" fmla="*/ 0 w 10000"/>
                <a:gd name="connsiteY57" fmla="*/ 5201 h 9864"/>
                <a:gd name="connsiteX58" fmla="*/ 0 w 10000"/>
                <a:gd name="connsiteY58" fmla="*/ 5082 h 9864"/>
                <a:gd name="connsiteX59" fmla="*/ 0 w 10000"/>
                <a:gd name="connsiteY59" fmla="*/ 5082 h 9864"/>
                <a:gd name="connsiteX60" fmla="*/ 0 w 10000"/>
                <a:gd name="connsiteY60" fmla="*/ 4948 h 9864"/>
                <a:gd name="connsiteX61" fmla="*/ 0 w 10000"/>
                <a:gd name="connsiteY61" fmla="*/ 4817 h 9864"/>
                <a:gd name="connsiteX62" fmla="*/ 0 w 10000"/>
                <a:gd name="connsiteY62" fmla="*/ 4548 h 9864"/>
                <a:gd name="connsiteX63" fmla="*/ 233 w 10000"/>
                <a:gd name="connsiteY63" fmla="*/ 4148 h 9864"/>
                <a:gd name="connsiteX64" fmla="*/ 233 w 10000"/>
                <a:gd name="connsiteY64" fmla="*/ 3881 h 9864"/>
                <a:gd name="connsiteX65" fmla="*/ 466 w 10000"/>
                <a:gd name="connsiteY65" fmla="*/ 3344 h 9864"/>
                <a:gd name="connsiteX66" fmla="*/ 700 w 10000"/>
                <a:gd name="connsiteY66" fmla="*/ 2944 h 9864"/>
                <a:gd name="connsiteX67" fmla="*/ 700 w 10000"/>
                <a:gd name="connsiteY67" fmla="*/ 2944 h 9864"/>
                <a:gd name="connsiteX0" fmla="*/ 700 w 10000"/>
                <a:gd name="connsiteY0" fmla="*/ 2988 h 10003"/>
                <a:gd name="connsiteX1" fmla="*/ 1166 w 10000"/>
                <a:gd name="connsiteY1" fmla="*/ 1919 h 10003"/>
                <a:gd name="connsiteX2" fmla="*/ 1399 w 10000"/>
                <a:gd name="connsiteY2" fmla="*/ 971 h 10003"/>
                <a:gd name="connsiteX3" fmla="*/ 1633 w 10000"/>
                <a:gd name="connsiteY3" fmla="*/ 158 h 10003"/>
                <a:gd name="connsiteX4" fmla="*/ 2566 w 10000"/>
                <a:gd name="connsiteY4" fmla="*/ 1919 h 10003"/>
                <a:gd name="connsiteX5" fmla="*/ 1633 w 10000"/>
                <a:gd name="connsiteY5" fmla="*/ 3259 h 10003"/>
                <a:gd name="connsiteX6" fmla="*/ 1633 w 10000"/>
                <a:gd name="connsiteY6" fmla="*/ 3666 h 10003"/>
                <a:gd name="connsiteX7" fmla="*/ 1399 w 10000"/>
                <a:gd name="connsiteY7" fmla="*/ 3938 h 10003"/>
                <a:gd name="connsiteX8" fmla="*/ 1166 w 10000"/>
                <a:gd name="connsiteY8" fmla="*/ 4208 h 10003"/>
                <a:gd name="connsiteX9" fmla="*/ 1166 w 10000"/>
                <a:gd name="connsiteY9" fmla="*/ 4479 h 10003"/>
                <a:gd name="connsiteX10" fmla="*/ 933 w 10000"/>
                <a:gd name="connsiteY10" fmla="*/ 4614 h 10003"/>
                <a:gd name="connsiteX11" fmla="*/ 933 w 10000"/>
                <a:gd name="connsiteY11" fmla="*/ 4748 h 10003"/>
                <a:gd name="connsiteX12" fmla="*/ 933 w 10000"/>
                <a:gd name="connsiteY12" fmla="*/ 4886 h 10003"/>
                <a:gd name="connsiteX13" fmla="*/ 933 w 10000"/>
                <a:gd name="connsiteY13" fmla="*/ 4886 h 10003"/>
                <a:gd name="connsiteX14" fmla="*/ 933 w 10000"/>
                <a:gd name="connsiteY14" fmla="*/ 5019 h 10003"/>
                <a:gd name="connsiteX15" fmla="*/ 1166 w 10000"/>
                <a:gd name="connsiteY15" fmla="*/ 5155 h 10003"/>
                <a:gd name="connsiteX16" fmla="*/ 1633 w 10000"/>
                <a:gd name="connsiteY16" fmla="*/ 5276 h 10003"/>
                <a:gd name="connsiteX17" fmla="*/ 1866 w 10000"/>
                <a:gd name="connsiteY17" fmla="*/ 5412 h 10003"/>
                <a:gd name="connsiteX18" fmla="*/ 2566 w 10000"/>
                <a:gd name="connsiteY18" fmla="*/ 5548 h 10003"/>
                <a:gd name="connsiteX19" fmla="*/ 3265 w 10000"/>
                <a:gd name="connsiteY19" fmla="*/ 5818 h 10003"/>
                <a:gd name="connsiteX20" fmla="*/ 3965 w 10000"/>
                <a:gd name="connsiteY20" fmla="*/ 6087 h 10003"/>
                <a:gd name="connsiteX21" fmla="*/ 4898 w 10000"/>
                <a:gd name="connsiteY21" fmla="*/ 6495 h 10003"/>
                <a:gd name="connsiteX22" fmla="*/ 5831 w 10000"/>
                <a:gd name="connsiteY22" fmla="*/ 6767 h 10003"/>
                <a:gd name="connsiteX23" fmla="*/ 6764 w 10000"/>
                <a:gd name="connsiteY23" fmla="*/ 7037 h 10003"/>
                <a:gd name="connsiteX24" fmla="*/ 7464 w 10000"/>
                <a:gd name="connsiteY24" fmla="*/ 7308 h 10003"/>
                <a:gd name="connsiteX25" fmla="*/ 8163 w 10000"/>
                <a:gd name="connsiteY25" fmla="*/ 7580 h 10003"/>
                <a:gd name="connsiteX26" fmla="*/ 8630 w 10000"/>
                <a:gd name="connsiteY26" fmla="*/ 7851 h 10003"/>
                <a:gd name="connsiteX27" fmla="*/ 9096 w 10000"/>
                <a:gd name="connsiteY27" fmla="*/ 7989 h 10003"/>
                <a:gd name="connsiteX28" fmla="*/ 9329 w 10000"/>
                <a:gd name="connsiteY28" fmla="*/ 8257 h 10003"/>
                <a:gd name="connsiteX29" fmla="*/ 9534 w 10000"/>
                <a:gd name="connsiteY29" fmla="*/ 8394 h 10003"/>
                <a:gd name="connsiteX30" fmla="*/ 9767 w 10000"/>
                <a:gd name="connsiteY30" fmla="*/ 8648 h 10003"/>
                <a:gd name="connsiteX31" fmla="*/ 10000 w 10000"/>
                <a:gd name="connsiteY31" fmla="*/ 8920 h 10003"/>
                <a:gd name="connsiteX32" fmla="*/ 10000 w 10000"/>
                <a:gd name="connsiteY32" fmla="*/ 9190 h 10003"/>
                <a:gd name="connsiteX33" fmla="*/ 10000 w 10000"/>
                <a:gd name="connsiteY33" fmla="*/ 9460 h 10003"/>
                <a:gd name="connsiteX34" fmla="*/ 9767 w 10000"/>
                <a:gd name="connsiteY34" fmla="*/ 9732 h 10003"/>
                <a:gd name="connsiteX35" fmla="*/ 9767 w 10000"/>
                <a:gd name="connsiteY35" fmla="*/ 9868 h 10003"/>
                <a:gd name="connsiteX36" fmla="*/ 9767 w 10000"/>
                <a:gd name="connsiteY36" fmla="*/ 10003 h 10003"/>
                <a:gd name="connsiteX37" fmla="*/ 9767 w 10000"/>
                <a:gd name="connsiteY37" fmla="*/ 10003 h 10003"/>
                <a:gd name="connsiteX38" fmla="*/ 9534 w 10000"/>
                <a:gd name="connsiteY38" fmla="*/ 10003 h 10003"/>
                <a:gd name="connsiteX39" fmla="*/ 9534 w 10000"/>
                <a:gd name="connsiteY39" fmla="*/ 9868 h 10003"/>
                <a:gd name="connsiteX40" fmla="*/ 9329 w 10000"/>
                <a:gd name="connsiteY40" fmla="*/ 9868 h 10003"/>
                <a:gd name="connsiteX41" fmla="*/ 9096 w 10000"/>
                <a:gd name="connsiteY41" fmla="*/ 9732 h 10003"/>
                <a:gd name="connsiteX42" fmla="*/ 8630 w 10000"/>
                <a:gd name="connsiteY42" fmla="*/ 9460 h 10003"/>
                <a:gd name="connsiteX43" fmla="*/ 8397 w 10000"/>
                <a:gd name="connsiteY43" fmla="*/ 9324 h 10003"/>
                <a:gd name="connsiteX44" fmla="*/ 7930 w 10000"/>
                <a:gd name="connsiteY44" fmla="*/ 9055 h 10003"/>
                <a:gd name="connsiteX45" fmla="*/ 7464 w 10000"/>
                <a:gd name="connsiteY45" fmla="*/ 8782 h 10003"/>
                <a:gd name="connsiteX46" fmla="*/ 6297 w 10000"/>
                <a:gd name="connsiteY46" fmla="*/ 8120 h 10003"/>
                <a:gd name="connsiteX47" fmla="*/ 5131 w 10000"/>
                <a:gd name="connsiteY47" fmla="*/ 7580 h 10003"/>
                <a:gd name="connsiteX48" fmla="*/ 3965 w 10000"/>
                <a:gd name="connsiteY48" fmla="*/ 7037 h 10003"/>
                <a:gd name="connsiteX49" fmla="*/ 2799 w 10000"/>
                <a:gd name="connsiteY49" fmla="*/ 6495 h 10003"/>
                <a:gd name="connsiteX50" fmla="*/ 2099 w 10000"/>
                <a:gd name="connsiteY50" fmla="*/ 6225 h 10003"/>
                <a:gd name="connsiteX51" fmla="*/ 1633 w 10000"/>
                <a:gd name="connsiteY51" fmla="*/ 5954 h 10003"/>
                <a:gd name="connsiteX52" fmla="*/ 1166 w 10000"/>
                <a:gd name="connsiteY52" fmla="*/ 5818 h 10003"/>
                <a:gd name="connsiteX53" fmla="*/ 700 w 10000"/>
                <a:gd name="connsiteY53" fmla="*/ 5548 h 10003"/>
                <a:gd name="connsiteX54" fmla="*/ 466 w 10000"/>
                <a:gd name="connsiteY54" fmla="*/ 5412 h 10003"/>
                <a:gd name="connsiteX55" fmla="*/ 233 w 10000"/>
                <a:gd name="connsiteY55" fmla="*/ 5276 h 10003"/>
                <a:gd name="connsiteX56" fmla="*/ 0 w 10000"/>
                <a:gd name="connsiteY56" fmla="*/ 5276 h 10003"/>
                <a:gd name="connsiteX57" fmla="*/ 0 w 10000"/>
                <a:gd name="connsiteY57" fmla="*/ 5155 h 10003"/>
                <a:gd name="connsiteX58" fmla="*/ 0 w 10000"/>
                <a:gd name="connsiteY58" fmla="*/ 5155 h 10003"/>
                <a:gd name="connsiteX59" fmla="*/ 0 w 10000"/>
                <a:gd name="connsiteY59" fmla="*/ 5019 h 10003"/>
                <a:gd name="connsiteX60" fmla="*/ 0 w 10000"/>
                <a:gd name="connsiteY60" fmla="*/ 4886 h 10003"/>
                <a:gd name="connsiteX61" fmla="*/ 0 w 10000"/>
                <a:gd name="connsiteY61" fmla="*/ 4614 h 10003"/>
                <a:gd name="connsiteX62" fmla="*/ 233 w 10000"/>
                <a:gd name="connsiteY62" fmla="*/ 4208 h 10003"/>
                <a:gd name="connsiteX63" fmla="*/ 233 w 10000"/>
                <a:gd name="connsiteY63" fmla="*/ 3938 h 10003"/>
                <a:gd name="connsiteX64" fmla="*/ 466 w 10000"/>
                <a:gd name="connsiteY64" fmla="*/ 3393 h 10003"/>
                <a:gd name="connsiteX65" fmla="*/ 700 w 10000"/>
                <a:gd name="connsiteY65" fmla="*/ 2988 h 10003"/>
                <a:gd name="connsiteX66" fmla="*/ 700 w 10000"/>
                <a:gd name="connsiteY66" fmla="*/ 2988 h 10003"/>
                <a:gd name="connsiteX0" fmla="*/ 700 w 10000"/>
                <a:gd name="connsiteY0" fmla="*/ 2017 h 9032"/>
                <a:gd name="connsiteX1" fmla="*/ 1166 w 10000"/>
                <a:gd name="connsiteY1" fmla="*/ 948 h 9032"/>
                <a:gd name="connsiteX2" fmla="*/ 1399 w 10000"/>
                <a:gd name="connsiteY2" fmla="*/ 0 h 9032"/>
                <a:gd name="connsiteX3" fmla="*/ 2566 w 10000"/>
                <a:gd name="connsiteY3" fmla="*/ 948 h 9032"/>
                <a:gd name="connsiteX4" fmla="*/ 1633 w 10000"/>
                <a:gd name="connsiteY4" fmla="*/ 2288 h 9032"/>
                <a:gd name="connsiteX5" fmla="*/ 1633 w 10000"/>
                <a:gd name="connsiteY5" fmla="*/ 2695 h 9032"/>
                <a:gd name="connsiteX6" fmla="*/ 1399 w 10000"/>
                <a:gd name="connsiteY6" fmla="*/ 2967 h 9032"/>
                <a:gd name="connsiteX7" fmla="*/ 1166 w 10000"/>
                <a:gd name="connsiteY7" fmla="*/ 3237 h 9032"/>
                <a:gd name="connsiteX8" fmla="*/ 1166 w 10000"/>
                <a:gd name="connsiteY8" fmla="*/ 3508 h 9032"/>
                <a:gd name="connsiteX9" fmla="*/ 933 w 10000"/>
                <a:gd name="connsiteY9" fmla="*/ 3643 h 9032"/>
                <a:gd name="connsiteX10" fmla="*/ 933 w 10000"/>
                <a:gd name="connsiteY10" fmla="*/ 3777 h 9032"/>
                <a:gd name="connsiteX11" fmla="*/ 933 w 10000"/>
                <a:gd name="connsiteY11" fmla="*/ 3915 h 9032"/>
                <a:gd name="connsiteX12" fmla="*/ 933 w 10000"/>
                <a:gd name="connsiteY12" fmla="*/ 3915 h 9032"/>
                <a:gd name="connsiteX13" fmla="*/ 933 w 10000"/>
                <a:gd name="connsiteY13" fmla="*/ 4048 h 9032"/>
                <a:gd name="connsiteX14" fmla="*/ 1166 w 10000"/>
                <a:gd name="connsiteY14" fmla="*/ 4184 h 9032"/>
                <a:gd name="connsiteX15" fmla="*/ 1633 w 10000"/>
                <a:gd name="connsiteY15" fmla="*/ 4305 h 9032"/>
                <a:gd name="connsiteX16" fmla="*/ 1866 w 10000"/>
                <a:gd name="connsiteY16" fmla="*/ 4441 h 9032"/>
                <a:gd name="connsiteX17" fmla="*/ 2566 w 10000"/>
                <a:gd name="connsiteY17" fmla="*/ 4577 h 9032"/>
                <a:gd name="connsiteX18" fmla="*/ 3265 w 10000"/>
                <a:gd name="connsiteY18" fmla="*/ 4847 h 9032"/>
                <a:gd name="connsiteX19" fmla="*/ 3965 w 10000"/>
                <a:gd name="connsiteY19" fmla="*/ 5116 h 9032"/>
                <a:gd name="connsiteX20" fmla="*/ 4898 w 10000"/>
                <a:gd name="connsiteY20" fmla="*/ 5524 h 9032"/>
                <a:gd name="connsiteX21" fmla="*/ 5831 w 10000"/>
                <a:gd name="connsiteY21" fmla="*/ 5796 h 9032"/>
                <a:gd name="connsiteX22" fmla="*/ 6764 w 10000"/>
                <a:gd name="connsiteY22" fmla="*/ 6066 h 9032"/>
                <a:gd name="connsiteX23" fmla="*/ 7464 w 10000"/>
                <a:gd name="connsiteY23" fmla="*/ 6337 h 9032"/>
                <a:gd name="connsiteX24" fmla="*/ 8163 w 10000"/>
                <a:gd name="connsiteY24" fmla="*/ 6609 h 9032"/>
                <a:gd name="connsiteX25" fmla="*/ 8630 w 10000"/>
                <a:gd name="connsiteY25" fmla="*/ 6880 h 9032"/>
                <a:gd name="connsiteX26" fmla="*/ 9096 w 10000"/>
                <a:gd name="connsiteY26" fmla="*/ 7018 h 9032"/>
                <a:gd name="connsiteX27" fmla="*/ 9329 w 10000"/>
                <a:gd name="connsiteY27" fmla="*/ 7286 h 9032"/>
                <a:gd name="connsiteX28" fmla="*/ 9534 w 10000"/>
                <a:gd name="connsiteY28" fmla="*/ 7423 h 9032"/>
                <a:gd name="connsiteX29" fmla="*/ 9767 w 10000"/>
                <a:gd name="connsiteY29" fmla="*/ 7677 h 9032"/>
                <a:gd name="connsiteX30" fmla="*/ 10000 w 10000"/>
                <a:gd name="connsiteY30" fmla="*/ 7949 h 9032"/>
                <a:gd name="connsiteX31" fmla="*/ 10000 w 10000"/>
                <a:gd name="connsiteY31" fmla="*/ 8219 h 9032"/>
                <a:gd name="connsiteX32" fmla="*/ 10000 w 10000"/>
                <a:gd name="connsiteY32" fmla="*/ 8489 h 9032"/>
                <a:gd name="connsiteX33" fmla="*/ 9767 w 10000"/>
                <a:gd name="connsiteY33" fmla="*/ 8761 h 9032"/>
                <a:gd name="connsiteX34" fmla="*/ 9767 w 10000"/>
                <a:gd name="connsiteY34" fmla="*/ 8897 h 9032"/>
                <a:gd name="connsiteX35" fmla="*/ 9767 w 10000"/>
                <a:gd name="connsiteY35" fmla="*/ 9032 h 9032"/>
                <a:gd name="connsiteX36" fmla="*/ 9767 w 10000"/>
                <a:gd name="connsiteY36" fmla="*/ 9032 h 9032"/>
                <a:gd name="connsiteX37" fmla="*/ 9534 w 10000"/>
                <a:gd name="connsiteY37" fmla="*/ 9032 h 9032"/>
                <a:gd name="connsiteX38" fmla="*/ 9534 w 10000"/>
                <a:gd name="connsiteY38" fmla="*/ 8897 h 9032"/>
                <a:gd name="connsiteX39" fmla="*/ 9329 w 10000"/>
                <a:gd name="connsiteY39" fmla="*/ 8897 h 9032"/>
                <a:gd name="connsiteX40" fmla="*/ 9096 w 10000"/>
                <a:gd name="connsiteY40" fmla="*/ 8761 h 9032"/>
                <a:gd name="connsiteX41" fmla="*/ 8630 w 10000"/>
                <a:gd name="connsiteY41" fmla="*/ 8489 h 9032"/>
                <a:gd name="connsiteX42" fmla="*/ 8397 w 10000"/>
                <a:gd name="connsiteY42" fmla="*/ 8353 h 9032"/>
                <a:gd name="connsiteX43" fmla="*/ 7930 w 10000"/>
                <a:gd name="connsiteY43" fmla="*/ 8084 h 9032"/>
                <a:gd name="connsiteX44" fmla="*/ 7464 w 10000"/>
                <a:gd name="connsiteY44" fmla="*/ 7811 h 9032"/>
                <a:gd name="connsiteX45" fmla="*/ 6297 w 10000"/>
                <a:gd name="connsiteY45" fmla="*/ 7149 h 9032"/>
                <a:gd name="connsiteX46" fmla="*/ 5131 w 10000"/>
                <a:gd name="connsiteY46" fmla="*/ 6609 h 9032"/>
                <a:gd name="connsiteX47" fmla="*/ 3965 w 10000"/>
                <a:gd name="connsiteY47" fmla="*/ 6066 h 9032"/>
                <a:gd name="connsiteX48" fmla="*/ 2799 w 10000"/>
                <a:gd name="connsiteY48" fmla="*/ 5524 h 9032"/>
                <a:gd name="connsiteX49" fmla="*/ 2099 w 10000"/>
                <a:gd name="connsiteY49" fmla="*/ 5254 h 9032"/>
                <a:gd name="connsiteX50" fmla="*/ 1633 w 10000"/>
                <a:gd name="connsiteY50" fmla="*/ 4983 h 9032"/>
                <a:gd name="connsiteX51" fmla="*/ 1166 w 10000"/>
                <a:gd name="connsiteY51" fmla="*/ 4847 h 9032"/>
                <a:gd name="connsiteX52" fmla="*/ 700 w 10000"/>
                <a:gd name="connsiteY52" fmla="*/ 4577 h 9032"/>
                <a:gd name="connsiteX53" fmla="*/ 466 w 10000"/>
                <a:gd name="connsiteY53" fmla="*/ 4441 h 9032"/>
                <a:gd name="connsiteX54" fmla="*/ 233 w 10000"/>
                <a:gd name="connsiteY54" fmla="*/ 4305 h 9032"/>
                <a:gd name="connsiteX55" fmla="*/ 0 w 10000"/>
                <a:gd name="connsiteY55" fmla="*/ 4305 h 9032"/>
                <a:gd name="connsiteX56" fmla="*/ 0 w 10000"/>
                <a:gd name="connsiteY56" fmla="*/ 4184 h 9032"/>
                <a:gd name="connsiteX57" fmla="*/ 0 w 10000"/>
                <a:gd name="connsiteY57" fmla="*/ 4184 h 9032"/>
                <a:gd name="connsiteX58" fmla="*/ 0 w 10000"/>
                <a:gd name="connsiteY58" fmla="*/ 4048 h 9032"/>
                <a:gd name="connsiteX59" fmla="*/ 0 w 10000"/>
                <a:gd name="connsiteY59" fmla="*/ 3915 h 9032"/>
                <a:gd name="connsiteX60" fmla="*/ 0 w 10000"/>
                <a:gd name="connsiteY60" fmla="*/ 3643 h 9032"/>
                <a:gd name="connsiteX61" fmla="*/ 233 w 10000"/>
                <a:gd name="connsiteY61" fmla="*/ 3237 h 9032"/>
                <a:gd name="connsiteX62" fmla="*/ 233 w 10000"/>
                <a:gd name="connsiteY62" fmla="*/ 2967 h 9032"/>
                <a:gd name="connsiteX63" fmla="*/ 466 w 10000"/>
                <a:gd name="connsiteY63" fmla="*/ 2422 h 9032"/>
                <a:gd name="connsiteX64" fmla="*/ 700 w 10000"/>
                <a:gd name="connsiteY64" fmla="*/ 2017 h 9032"/>
                <a:gd name="connsiteX65" fmla="*/ 700 w 10000"/>
                <a:gd name="connsiteY65" fmla="*/ 2017 h 9032"/>
                <a:gd name="connsiteX0" fmla="*/ 700 w 10000"/>
                <a:gd name="connsiteY0" fmla="*/ 1430 h 9197"/>
                <a:gd name="connsiteX1" fmla="*/ 1166 w 10000"/>
                <a:gd name="connsiteY1" fmla="*/ 247 h 9197"/>
                <a:gd name="connsiteX2" fmla="*/ 2566 w 10000"/>
                <a:gd name="connsiteY2" fmla="*/ 247 h 9197"/>
                <a:gd name="connsiteX3" fmla="*/ 1633 w 10000"/>
                <a:gd name="connsiteY3" fmla="*/ 1730 h 9197"/>
                <a:gd name="connsiteX4" fmla="*/ 1633 w 10000"/>
                <a:gd name="connsiteY4" fmla="*/ 2181 h 9197"/>
                <a:gd name="connsiteX5" fmla="*/ 1399 w 10000"/>
                <a:gd name="connsiteY5" fmla="*/ 2482 h 9197"/>
                <a:gd name="connsiteX6" fmla="*/ 1166 w 10000"/>
                <a:gd name="connsiteY6" fmla="*/ 2781 h 9197"/>
                <a:gd name="connsiteX7" fmla="*/ 1166 w 10000"/>
                <a:gd name="connsiteY7" fmla="*/ 3081 h 9197"/>
                <a:gd name="connsiteX8" fmla="*/ 933 w 10000"/>
                <a:gd name="connsiteY8" fmla="*/ 3230 h 9197"/>
                <a:gd name="connsiteX9" fmla="*/ 933 w 10000"/>
                <a:gd name="connsiteY9" fmla="*/ 3379 h 9197"/>
                <a:gd name="connsiteX10" fmla="*/ 933 w 10000"/>
                <a:gd name="connsiteY10" fmla="*/ 3532 h 9197"/>
                <a:gd name="connsiteX11" fmla="*/ 933 w 10000"/>
                <a:gd name="connsiteY11" fmla="*/ 3532 h 9197"/>
                <a:gd name="connsiteX12" fmla="*/ 933 w 10000"/>
                <a:gd name="connsiteY12" fmla="*/ 3679 h 9197"/>
                <a:gd name="connsiteX13" fmla="*/ 1166 w 10000"/>
                <a:gd name="connsiteY13" fmla="*/ 3829 h 9197"/>
                <a:gd name="connsiteX14" fmla="*/ 1633 w 10000"/>
                <a:gd name="connsiteY14" fmla="*/ 3963 h 9197"/>
                <a:gd name="connsiteX15" fmla="*/ 1866 w 10000"/>
                <a:gd name="connsiteY15" fmla="*/ 4114 h 9197"/>
                <a:gd name="connsiteX16" fmla="*/ 2566 w 10000"/>
                <a:gd name="connsiteY16" fmla="*/ 4265 h 9197"/>
                <a:gd name="connsiteX17" fmla="*/ 3265 w 10000"/>
                <a:gd name="connsiteY17" fmla="*/ 4563 h 9197"/>
                <a:gd name="connsiteX18" fmla="*/ 3965 w 10000"/>
                <a:gd name="connsiteY18" fmla="*/ 4861 h 9197"/>
                <a:gd name="connsiteX19" fmla="*/ 4898 w 10000"/>
                <a:gd name="connsiteY19" fmla="*/ 5313 h 9197"/>
                <a:gd name="connsiteX20" fmla="*/ 5831 w 10000"/>
                <a:gd name="connsiteY20" fmla="*/ 5614 h 9197"/>
                <a:gd name="connsiteX21" fmla="*/ 6764 w 10000"/>
                <a:gd name="connsiteY21" fmla="*/ 5913 h 9197"/>
                <a:gd name="connsiteX22" fmla="*/ 7464 w 10000"/>
                <a:gd name="connsiteY22" fmla="*/ 6213 h 9197"/>
                <a:gd name="connsiteX23" fmla="*/ 8163 w 10000"/>
                <a:gd name="connsiteY23" fmla="*/ 6514 h 9197"/>
                <a:gd name="connsiteX24" fmla="*/ 8630 w 10000"/>
                <a:gd name="connsiteY24" fmla="*/ 6814 h 9197"/>
                <a:gd name="connsiteX25" fmla="*/ 9096 w 10000"/>
                <a:gd name="connsiteY25" fmla="*/ 6967 h 9197"/>
                <a:gd name="connsiteX26" fmla="*/ 9329 w 10000"/>
                <a:gd name="connsiteY26" fmla="*/ 7264 h 9197"/>
                <a:gd name="connsiteX27" fmla="*/ 9534 w 10000"/>
                <a:gd name="connsiteY27" fmla="*/ 7416 h 9197"/>
                <a:gd name="connsiteX28" fmla="*/ 9767 w 10000"/>
                <a:gd name="connsiteY28" fmla="*/ 7697 h 9197"/>
                <a:gd name="connsiteX29" fmla="*/ 10000 w 10000"/>
                <a:gd name="connsiteY29" fmla="*/ 7998 h 9197"/>
                <a:gd name="connsiteX30" fmla="*/ 10000 w 10000"/>
                <a:gd name="connsiteY30" fmla="*/ 8297 h 9197"/>
                <a:gd name="connsiteX31" fmla="*/ 10000 w 10000"/>
                <a:gd name="connsiteY31" fmla="*/ 8596 h 9197"/>
                <a:gd name="connsiteX32" fmla="*/ 9767 w 10000"/>
                <a:gd name="connsiteY32" fmla="*/ 8897 h 9197"/>
                <a:gd name="connsiteX33" fmla="*/ 9767 w 10000"/>
                <a:gd name="connsiteY33" fmla="*/ 9048 h 9197"/>
                <a:gd name="connsiteX34" fmla="*/ 9767 w 10000"/>
                <a:gd name="connsiteY34" fmla="*/ 9197 h 9197"/>
                <a:gd name="connsiteX35" fmla="*/ 9767 w 10000"/>
                <a:gd name="connsiteY35" fmla="*/ 9197 h 9197"/>
                <a:gd name="connsiteX36" fmla="*/ 9534 w 10000"/>
                <a:gd name="connsiteY36" fmla="*/ 9197 h 9197"/>
                <a:gd name="connsiteX37" fmla="*/ 9534 w 10000"/>
                <a:gd name="connsiteY37" fmla="*/ 9048 h 9197"/>
                <a:gd name="connsiteX38" fmla="*/ 9329 w 10000"/>
                <a:gd name="connsiteY38" fmla="*/ 9048 h 9197"/>
                <a:gd name="connsiteX39" fmla="*/ 9096 w 10000"/>
                <a:gd name="connsiteY39" fmla="*/ 8897 h 9197"/>
                <a:gd name="connsiteX40" fmla="*/ 8630 w 10000"/>
                <a:gd name="connsiteY40" fmla="*/ 8596 h 9197"/>
                <a:gd name="connsiteX41" fmla="*/ 8397 w 10000"/>
                <a:gd name="connsiteY41" fmla="*/ 8445 h 9197"/>
                <a:gd name="connsiteX42" fmla="*/ 7930 w 10000"/>
                <a:gd name="connsiteY42" fmla="*/ 8147 h 9197"/>
                <a:gd name="connsiteX43" fmla="*/ 7464 w 10000"/>
                <a:gd name="connsiteY43" fmla="*/ 7845 h 9197"/>
                <a:gd name="connsiteX44" fmla="*/ 6297 w 10000"/>
                <a:gd name="connsiteY44" fmla="*/ 7112 h 9197"/>
                <a:gd name="connsiteX45" fmla="*/ 5131 w 10000"/>
                <a:gd name="connsiteY45" fmla="*/ 6514 h 9197"/>
                <a:gd name="connsiteX46" fmla="*/ 3965 w 10000"/>
                <a:gd name="connsiteY46" fmla="*/ 5913 h 9197"/>
                <a:gd name="connsiteX47" fmla="*/ 2799 w 10000"/>
                <a:gd name="connsiteY47" fmla="*/ 5313 h 9197"/>
                <a:gd name="connsiteX48" fmla="*/ 2099 w 10000"/>
                <a:gd name="connsiteY48" fmla="*/ 5014 h 9197"/>
                <a:gd name="connsiteX49" fmla="*/ 1633 w 10000"/>
                <a:gd name="connsiteY49" fmla="*/ 4714 h 9197"/>
                <a:gd name="connsiteX50" fmla="*/ 1166 w 10000"/>
                <a:gd name="connsiteY50" fmla="*/ 4563 h 9197"/>
                <a:gd name="connsiteX51" fmla="*/ 700 w 10000"/>
                <a:gd name="connsiteY51" fmla="*/ 4265 h 9197"/>
                <a:gd name="connsiteX52" fmla="*/ 466 w 10000"/>
                <a:gd name="connsiteY52" fmla="*/ 4114 h 9197"/>
                <a:gd name="connsiteX53" fmla="*/ 233 w 10000"/>
                <a:gd name="connsiteY53" fmla="*/ 3963 h 9197"/>
                <a:gd name="connsiteX54" fmla="*/ 0 w 10000"/>
                <a:gd name="connsiteY54" fmla="*/ 3963 h 9197"/>
                <a:gd name="connsiteX55" fmla="*/ 0 w 10000"/>
                <a:gd name="connsiteY55" fmla="*/ 3829 h 9197"/>
                <a:gd name="connsiteX56" fmla="*/ 0 w 10000"/>
                <a:gd name="connsiteY56" fmla="*/ 3829 h 9197"/>
                <a:gd name="connsiteX57" fmla="*/ 0 w 10000"/>
                <a:gd name="connsiteY57" fmla="*/ 3679 h 9197"/>
                <a:gd name="connsiteX58" fmla="*/ 0 w 10000"/>
                <a:gd name="connsiteY58" fmla="*/ 3532 h 9197"/>
                <a:gd name="connsiteX59" fmla="*/ 0 w 10000"/>
                <a:gd name="connsiteY59" fmla="*/ 3230 h 9197"/>
                <a:gd name="connsiteX60" fmla="*/ 233 w 10000"/>
                <a:gd name="connsiteY60" fmla="*/ 2781 h 9197"/>
                <a:gd name="connsiteX61" fmla="*/ 233 w 10000"/>
                <a:gd name="connsiteY61" fmla="*/ 2482 h 9197"/>
                <a:gd name="connsiteX62" fmla="*/ 466 w 10000"/>
                <a:gd name="connsiteY62" fmla="*/ 1879 h 9197"/>
                <a:gd name="connsiteX63" fmla="*/ 700 w 10000"/>
                <a:gd name="connsiteY63" fmla="*/ 1430 h 9197"/>
                <a:gd name="connsiteX64" fmla="*/ 700 w 10000"/>
                <a:gd name="connsiteY64" fmla="*/ 1430 h 9197"/>
                <a:gd name="connsiteX0" fmla="*/ 700 w 10000"/>
                <a:gd name="connsiteY0" fmla="*/ 1286 h 9731"/>
                <a:gd name="connsiteX1" fmla="*/ 1166 w 10000"/>
                <a:gd name="connsiteY1" fmla="*/ 0 h 9731"/>
                <a:gd name="connsiteX2" fmla="*/ 1633 w 10000"/>
                <a:gd name="connsiteY2" fmla="*/ 1612 h 9731"/>
                <a:gd name="connsiteX3" fmla="*/ 1633 w 10000"/>
                <a:gd name="connsiteY3" fmla="*/ 2102 h 9731"/>
                <a:gd name="connsiteX4" fmla="*/ 1399 w 10000"/>
                <a:gd name="connsiteY4" fmla="*/ 2430 h 9731"/>
                <a:gd name="connsiteX5" fmla="*/ 1166 w 10000"/>
                <a:gd name="connsiteY5" fmla="*/ 2755 h 9731"/>
                <a:gd name="connsiteX6" fmla="*/ 1166 w 10000"/>
                <a:gd name="connsiteY6" fmla="*/ 3081 h 9731"/>
                <a:gd name="connsiteX7" fmla="*/ 933 w 10000"/>
                <a:gd name="connsiteY7" fmla="*/ 3243 h 9731"/>
                <a:gd name="connsiteX8" fmla="*/ 933 w 10000"/>
                <a:gd name="connsiteY8" fmla="*/ 3405 h 9731"/>
                <a:gd name="connsiteX9" fmla="*/ 933 w 10000"/>
                <a:gd name="connsiteY9" fmla="*/ 3571 h 9731"/>
                <a:gd name="connsiteX10" fmla="*/ 933 w 10000"/>
                <a:gd name="connsiteY10" fmla="*/ 3571 h 9731"/>
                <a:gd name="connsiteX11" fmla="*/ 933 w 10000"/>
                <a:gd name="connsiteY11" fmla="*/ 3731 h 9731"/>
                <a:gd name="connsiteX12" fmla="*/ 1166 w 10000"/>
                <a:gd name="connsiteY12" fmla="*/ 3894 h 9731"/>
                <a:gd name="connsiteX13" fmla="*/ 1633 w 10000"/>
                <a:gd name="connsiteY13" fmla="*/ 4040 h 9731"/>
                <a:gd name="connsiteX14" fmla="*/ 1866 w 10000"/>
                <a:gd name="connsiteY14" fmla="*/ 4204 h 9731"/>
                <a:gd name="connsiteX15" fmla="*/ 2566 w 10000"/>
                <a:gd name="connsiteY15" fmla="*/ 4368 h 9731"/>
                <a:gd name="connsiteX16" fmla="*/ 3265 w 10000"/>
                <a:gd name="connsiteY16" fmla="*/ 4692 h 9731"/>
                <a:gd name="connsiteX17" fmla="*/ 3965 w 10000"/>
                <a:gd name="connsiteY17" fmla="*/ 5016 h 9731"/>
                <a:gd name="connsiteX18" fmla="*/ 4898 w 10000"/>
                <a:gd name="connsiteY18" fmla="*/ 5508 h 9731"/>
                <a:gd name="connsiteX19" fmla="*/ 5831 w 10000"/>
                <a:gd name="connsiteY19" fmla="*/ 5835 h 9731"/>
                <a:gd name="connsiteX20" fmla="*/ 6764 w 10000"/>
                <a:gd name="connsiteY20" fmla="*/ 6160 h 9731"/>
                <a:gd name="connsiteX21" fmla="*/ 7464 w 10000"/>
                <a:gd name="connsiteY21" fmla="*/ 6486 h 9731"/>
                <a:gd name="connsiteX22" fmla="*/ 8163 w 10000"/>
                <a:gd name="connsiteY22" fmla="*/ 6814 h 9731"/>
                <a:gd name="connsiteX23" fmla="*/ 8630 w 10000"/>
                <a:gd name="connsiteY23" fmla="*/ 7140 h 9731"/>
                <a:gd name="connsiteX24" fmla="*/ 9096 w 10000"/>
                <a:gd name="connsiteY24" fmla="*/ 7306 h 9731"/>
                <a:gd name="connsiteX25" fmla="*/ 9329 w 10000"/>
                <a:gd name="connsiteY25" fmla="*/ 7629 h 9731"/>
                <a:gd name="connsiteX26" fmla="*/ 9534 w 10000"/>
                <a:gd name="connsiteY26" fmla="*/ 7794 h 9731"/>
                <a:gd name="connsiteX27" fmla="*/ 9767 w 10000"/>
                <a:gd name="connsiteY27" fmla="*/ 8100 h 9731"/>
                <a:gd name="connsiteX28" fmla="*/ 10000 w 10000"/>
                <a:gd name="connsiteY28" fmla="*/ 8427 h 9731"/>
                <a:gd name="connsiteX29" fmla="*/ 10000 w 10000"/>
                <a:gd name="connsiteY29" fmla="*/ 8752 h 9731"/>
                <a:gd name="connsiteX30" fmla="*/ 10000 w 10000"/>
                <a:gd name="connsiteY30" fmla="*/ 9078 h 9731"/>
                <a:gd name="connsiteX31" fmla="*/ 9767 w 10000"/>
                <a:gd name="connsiteY31" fmla="*/ 9405 h 9731"/>
                <a:gd name="connsiteX32" fmla="*/ 9767 w 10000"/>
                <a:gd name="connsiteY32" fmla="*/ 9569 h 9731"/>
                <a:gd name="connsiteX33" fmla="*/ 9767 w 10000"/>
                <a:gd name="connsiteY33" fmla="*/ 9731 h 9731"/>
                <a:gd name="connsiteX34" fmla="*/ 9767 w 10000"/>
                <a:gd name="connsiteY34" fmla="*/ 9731 h 9731"/>
                <a:gd name="connsiteX35" fmla="*/ 9534 w 10000"/>
                <a:gd name="connsiteY35" fmla="*/ 9731 h 9731"/>
                <a:gd name="connsiteX36" fmla="*/ 9534 w 10000"/>
                <a:gd name="connsiteY36" fmla="*/ 9569 h 9731"/>
                <a:gd name="connsiteX37" fmla="*/ 9329 w 10000"/>
                <a:gd name="connsiteY37" fmla="*/ 9569 h 9731"/>
                <a:gd name="connsiteX38" fmla="*/ 9096 w 10000"/>
                <a:gd name="connsiteY38" fmla="*/ 9405 h 9731"/>
                <a:gd name="connsiteX39" fmla="*/ 8630 w 10000"/>
                <a:gd name="connsiteY39" fmla="*/ 9078 h 9731"/>
                <a:gd name="connsiteX40" fmla="*/ 8397 w 10000"/>
                <a:gd name="connsiteY40" fmla="*/ 8913 h 9731"/>
                <a:gd name="connsiteX41" fmla="*/ 7930 w 10000"/>
                <a:gd name="connsiteY41" fmla="*/ 8589 h 9731"/>
                <a:gd name="connsiteX42" fmla="*/ 7464 w 10000"/>
                <a:gd name="connsiteY42" fmla="*/ 8261 h 9731"/>
                <a:gd name="connsiteX43" fmla="*/ 6297 w 10000"/>
                <a:gd name="connsiteY43" fmla="*/ 7464 h 9731"/>
                <a:gd name="connsiteX44" fmla="*/ 5131 w 10000"/>
                <a:gd name="connsiteY44" fmla="*/ 6814 h 9731"/>
                <a:gd name="connsiteX45" fmla="*/ 3965 w 10000"/>
                <a:gd name="connsiteY45" fmla="*/ 6160 h 9731"/>
                <a:gd name="connsiteX46" fmla="*/ 2799 w 10000"/>
                <a:gd name="connsiteY46" fmla="*/ 5508 h 9731"/>
                <a:gd name="connsiteX47" fmla="*/ 2099 w 10000"/>
                <a:gd name="connsiteY47" fmla="*/ 5183 h 9731"/>
                <a:gd name="connsiteX48" fmla="*/ 1633 w 10000"/>
                <a:gd name="connsiteY48" fmla="*/ 4857 h 9731"/>
                <a:gd name="connsiteX49" fmla="*/ 1166 w 10000"/>
                <a:gd name="connsiteY49" fmla="*/ 4692 h 9731"/>
                <a:gd name="connsiteX50" fmla="*/ 700 w 10000"/>
                <a:gd name="connsiteY50" fmla="*/ 4368 h 9731"/>
                <a:gd name="connsiteX51" fmla="*/ 466 w 10000"/>
                <a:gd name="connsiteY51" fmla="*/ 4204 h 9731"/>
                <a:gd name="connsiteX52" fmla="*/ 233 w 10000"/>
                <a:gd name="connsiteY52" fmla="*/ 4040 h 9731"/>
                <a:gd name="connsiteX53" fmla="*/ 0 w 10000"/>
                <a:gd name="connsiteY53" fmla="*/ 4040 h 9731"/>
                <a:gd name="connsiteX54" fmla="*/ 0 w 10000"/>
                <a:gd name="connsiteY54" fmla="*/ 3894 h 9731"/>
                <a:gd name="connsiteX55" fmla="*/ 0 w 10000"/>
                <a:gd name="connsiteY55" fmla="*/ 3894 h 9731"/>
                <a:gd name="connsiteX56" fmla="*/ 0 w 10000"/>
                <a:gd name="connsiteY56" fmla="*/ 3731 h 9731"/>
                <a:gd name="connsiteX57" fmla="*/ 0 w 10000"/>
                <a:gd name="connsiteY57" fmla="*/ 3571 h 9731"/>
                <a:gd name="connsiteX58" fmla="*/ 0 w 10000"/>
                <a:gd name="connsiteY58" fmla="*/ 3243 h 9731"/>
                <a:gd name="connsiteX59" fmla="*/ 233 w 10000"/>
                <a:gd name="connsiteY59" fmla="*/ 2755 h 9731"/>
                <a:gd name="connsiteX60" fmla="*/ 233 w 10000"/>
                <a:gd name="connsiteY60" fmla="*/ 2430 h 9731"/>
                <a:gd name="connsiteX61" fmla="*/ 466 w 10000"/>
                <a:gd name="connsiteY61" fmla="*/ 1774 h 9731"/>
                <a:gd name="connsiteX62" fmla="*/ 700 w 10000"/>
                <a:gd name="connsiteY62" fmla="*/ 1286 h 9731"/>
                <a:gd name="connsiteX63" fmla="*/ 700 w 10000"/>
                <a:gd name="connsiteY63" fmla="*/ 1286 h 9731"/>
                <a:gd name="connsiteX0" fmla="*/ 700 w 10000"/>
                <a:gd name="connsiteY0" fmla="*/ 0 h 8678"/>
                <a:gd name="connsiteX1" fmla="*/ 1633 w 10000"/>
                <a:gd name="connsiteY1" fmla="*/ 335 h 8678"/>
                <a:gd name="connsiteX2" fmla="*/ 1633 w 10000"/>
                <a:gd name="connsiteY2" fmla="*/ 838 h 8678"/>
                <a:gd name="connsiteX3" fmla="*/ 1399 w 10000"/>
                <a:gd name="connsiteY3" fmla="*/ 1175 h 8678"/>
                <a:gd name="connsiteX4" fmla="*/ 1166 w 10000"/>
                <a:gd name="connsiteY4" fmla="*/ 1509 h 8678"/>
                <a:gd name="connsiteX5" fmla="*/ 1166 w 10000"/>
                <a:gd name="connsiteY5" fmla="*/ 1844 h 8678"/>
                <a:gd name="connsiteX6" fmla="*/ 933 w 10000"/>
                <a:gd name="connsiteY6" fmla="*/ 2011 h 8678"/>
                <a:gd name="connsiteX7" fmla="*/ 933 w 10000"/>
                <a:gd name="connsiteY7" fmla="*/ 2177 h 8678"/>
                <a:gd name="connsiteX8" fmla="*/ 933 w 10000"/>
                <a:gd name="connsiteY8" fmla="*/ 2348 h 8678"/>
                <a:gd name="connsiteX9" fmla="*/ 933 w 10000"/>
                <a:gd name="connsiteY9" fmla="*/ 2348 h 8678"/>
                <a:gd name="connsiteX10" fmla="*/ 933 w 10000"/>
                <a:gd name="connsiteY10" fmla="*/ 2512 h 8678"/>
                <a:gd name="connsiteX11" fmla="*/ 1166 w 10000"/>
                <a:gd name="connsiteY11" fmla="*/ 2680 h 8678"/>
                <a:gd name="connsiteX12" fmla="*/ 1633 w 10000"/>
                <a:gd name="connsiteY12" fmla="*/ 2830 h 8678"/>
                <a:gd name="connsiteX13" fmla="*/ 1866 w 10000"/>
                <a:gd name="connsiteY13" fmla="*/ 2998 h 8678"/>
                <a:gd name="connsiteX14" fmla="*/ 2566 w 10000"/>
                <a:gd name="connsiteY14" fmla="*/ 3167 h 8678"/>
                <a:gd name="connsiteX15" fmla="*/ 3265 w 10000"/>
                <a:gd name="connsiteY15" fmla="*/ 3500 h 8678"/>
                <a:gd name="connsiteX16" fmla="*/ 3965 w 10000"/>
                <a:gd name="connsiteY16" fmla="*/ 3833 h 8678"/>
                <a:gd name="connsiteX17" fmla="*/ 4898 w 10000"/>
                <a:gd name="connsiteY17" fmla="*/ 4338 h 8678"/>
                <a:gd name="connsiteX18" fmla="*/ 5831 w 10000"/>
                <a:gd name="connsiteY18" fmla="*/ 4674 h 8678"/>
                <a:gd name="connsiteX19" fmla="*/ 6764 w 10000"/>
                <a:gd name="connsiteY19" fmla="*/ 5008 h 8678"/>
                <a:gd name="connsiteX20" fmla="*/ 7464 w 10000"/>
                <a:gd name="connsiteY20" fmla="*/ 5343 h 8678"/>
                <a:gd name="connsiteX21" fmla="*/ 8163 w 10000"/>
                <a:gd name="connsiteY21" fmla="*/ 5680 h 8678"/>
                <a:gd name="connsiteX22" fmla="*/ 8630 w 10000"/>
                <a:gd name="connsiteY22" fmla="*/ 6015 h 8678"/>
                <a:gd name="connsiteX23" fmla="*/ 9096 w 10000"/>
                <a:gd name="connsiteY23" fmla="*/ 6186 h 8678"/>
                <a:gd name="connsiteX24" fmla="*/ 9329 w 10000"/>
                <a:gd name="connsiteY24" fmla="*/ 6518 h 8678"/>
                <a:gd name="connsiteX25" fmla="*/ 9534 w 10000"/>
                <a:gd name="connsiteY25" fmla="*/ 6687 h 8678"/>
                <a:gd name="connsiteX26" fmla="*/ 9767 w 10000"/>
                <a:gd name="connsiteY26" fmla="*/ 7002 h 8678"/>
                <a:gd name="connsiteX27" fmla="*/ 10000 w 10000"/>
                <a:gd name="connsiteY27" fmla="*/ 7338 h 8678"/>
                <a:gd name="connsiteX28" fmla="*/ 10000 w 10000"/>
                <a:gd name="connsiteY28" fmla="*/ 7672 h 8678"/>
                <a:gd name="connsiteX29" fmla="*/ 10000 w 10000"/>
                <a:gd name="connsiteY29" fmla="*/ 8007 h 8678"/>
                <a:gd name="connsiteX30" fmla="*/ 9767 w 10000"/>
                <a:gd name="connsiteY30" fmla="*/ 8343 h 8678"/>
                <a:gd name="connsiteX31" fmla="*/ 9767 w 10000"/>
                <a:gd name="connsiteY31" fmla="*/ 8512 h 8678"/>
                <a:gd name="connsiteX32" fmla="*/ 9767 w 10000"/>
                <a:gd name="connsiteY32" fmla="*/ 8678 h 8678"/>
                <a:gd name="connsiteX33" fmla="*/ 9767 w 10000"/>
                <a:gd name="connsiteY33" fmla="*/ 8678 h 8678"/>
                <a:gd name="connsiteX34" fmla="*/ 9534 w 10000"/>
                <a:gd name="connsiteY34" fmla="*/ 8678 h 8678"/>
                <a:gd name="connsiteX35" fmla="*/ 9534 w 10000"/>
                <a:gd name="connsiteY35" fmla="*/ 8512 h 8678"/>
                <a:gd name="connsiteX36" fmla="*/ 9329 w 10000"/>
                <a:gd name="connsiteY36" fmla="*/ 8512 h 8678"/>
                <a:gd name="connsiteX37" fmla="*/ 9096 w 10000"/>
                <a:gd name="connsiteY37" fmla="*/ 8343 h 8678"/>
                <a:gd name="connsiteX38" fmla="*/ 8630 w 10000"/>
                <a:gd name="connsiteY38" fmla="*/ 8007 h 8678"/>
                <a:gd name="connsiteX39" fmla="*/ 8397 w 10000"/>
                <a:gd name="connsiteY39" fmla="*/ 7837 h 8678"/>
                <a:gd name="connsiteX40" fmla="*/ 7930 w 10000"/>
                <a:gd name="connsiteY40" fmla="*/ 7504 h 8678"/>
                <a:gd name="connsiteX41" fmla="*/ 7464 w 10000"/>
                <a:gd name="connsiteY41" fmla="*/ 7167 h 8678"/>
                <a:gd name="connsiteX42" fmla="*/ 6297 w 10000"/>
                <a:gd name="connsiteY42" fmla="*/ 6348 h 8678"/>
                <a:gd name="connsiteX43" fmla="*/ 5131 w 10000"/>
                <a:gd name="connsiteY43" fmla="*/ 5680 h 8678"/>
                <a:gd name="connsiteX44" fmla="*/ 3965 w 10000"/>
                <a:gd name="connsiteY44" fmla="*/ 5008 h 8678"/>
                <a:gd name="connsiteX45" fmla="*/ 2799 w 10000"/>
                <a:gd name="connsiteY45" fmla="*/ 4338 h 8678"/>
                <a:gd name="connsiteX46" fmla="*/ 2099 w 10000"/>
                <a:gd name="connsiteY46" fmla="*/ 4004 h 8678"/>
                <a:gd name="connsiteX47" fmla="*/ 1633 w 10000"/>
                <a:gd name="connsiteY47" fmla="*/ 3669 h 8678"/>
                <a:gd name="connsiteX48" fmla="*/ 1166 w 10000"/>
                <a:gd name="connsiteY48" fmla="*/ 3500 h 8678"/>
                <a:gd name="connsiteX49" fmla="*/ 700 w 10000"/>
                <a:gd name="connsiteY49" fmla="*/ 3167 h 8678"/>
                <a:gd name="connsiteX50" fmla="*/ 466 w 10000"/>
                <a:gd name="connsiteY50" fmla="*/ 2998 h 8678"/>
                <a:gd name="connsiteX51" fmla="*/ 233 w 10000"/>
                <a:gd name="connsiteY51" fmla="*/ 2830 h 8678"/>
                <a:gd name="connsiteX52" fmla="*/ 0 w 10000"/>
                <a:gd name="connsiteY52" fmla="*/ 2830 h 8678"/>
                <a:gd name="connsiteX53" fmla="*/ 0 w 10000"/>
                <a:gd name="connsiteY53" fmla="*/ 2680 h 8678"/>
                <a:gd name="connsiteX54" fmla="*/ 0 w 10000"/>
                <a:gd name="connsiteY54" fmla="*/ 2680 h 8678"/>
                <a:gd name="connsiteX55" fmla="*/ 0 w 10000"/>
                <a:gd name="connsiteY55" fmla="*/ 2512 h 8678"/>
                <a:gd name="connsiteX56" fmla="*/ 0 w 10000"/>
                <a:gd name="connsiteY56" fmla="*/ 2348 h 8678"/>
                <a:gd name="connsiteX57" fmla="*/ 0 w 10000"/>
                <a:gd name="connsiteY57" fmla="*/ 2011 h 8678"/>
                <a:gd name="connsiteX58" fmla="*/ 233 w 10000"/>
                <a:gd name="connsiteY58" fmla="*/ 1509 h 8678"/>
                <a:gd name="connsiteX59" fmla="*/ 233 w 10000"/>
                <a:gd name="connsiteY59" fmla="*/ 1175 h 8678"/>
                <a:gd name="connsiteX60" fmla="*/ 466 w 10000"/>
                <a:gd name="connsiteY60" fmla="*/ 501 h 8678"/>
                <a:gd name="connsiteX61" fmla="*/ 700 w 10000"/>
                <a:gd name="connsiteY61" fmla="*/ 0 h 8678"/>
                <a:gd name="connsiteX62" fmla="*/ 700 w 10000"/>
                <a:gd name="connsiteY62" fmla="*/ 0 h 8678"/>
                <a:gd name="connsiteX0" fmla="*/ 700 w 10000"/>
                <a:gd name="connsiteY0" fmla="*/ 0 h 10000"/>
                <a:gd name="connsiteX1" fmla="*/ 1633 w 10000"/>
                <a:gd name="connsiteY1" fmla="*/ 386 h 10000"/>
                <a:gd name="connsiteX2" fmla="*/ 1633 w 10000"/>
                <a:gd name="connsiteY2" fmla="*/ 966 h 10000"/>
                <a:gd name="connsiteX3" fmla="*/ 1399 w 10000"/>
                <a:gd name="connsiteY3" fmla="*/ 1354 h 10000"/>
                <a:gd name="connsiteX4" fmla="*/ 1166 w 10000"/>
                <a:gd name="connsiteY4" fmla="*/ 1739 h 10000"/>
                <a:gd name="connsiteX5" fmla="*/ 1166 w 10000"/>
                <a:gd name="connsiteY5" fmla="*/ 2125 h 10000"/>
                <a:gd name="connsiteX6" fmla="*/ 933 w 10000"/>
                <a:gd name="connsiteY6" fmla="*/ 2317 h 10000"/>
                <a:gd name="connsiteX7" fmla="*/ 933 w 10000"/>
                <a:gd name="connsiteY7" fmla="*/ 2509 h 10000"/>
                <a:gd name="connsiteX8" fmla="*/ 933 w 10000"/>
                <a:gd name="connsiteY8" fmla="*/ 2706 h 10000"/>
                <a:gd name="connsiteX9" fmla="*/ 933 w 10000"/>
                <a:gd name="connsiteY9" fmla="*/ 2706 h 10000"/>
                <a:gd name="connsiteX10" fmla="*/ 933 w 10000"/>
                <a:gd name="connsiteY10" fmla="*/ 2895 h 10000"/>
                <a:gd name="connsiteX11" fmla="*/ 1166 w 10000"/>
                <a:gd name="connsiteY11" fmla="*/ 3088 h 10000"/>
                <a:gd name="connsiteX12" fmla="*/ 1633 w 10000"/>
                <a:gd name="connsiteY12" fmla="*/ 3261 h 10000"/>
                <a:gd name="connsiteX13" fmla="*/ 1866 w 10000"/>
                <a:gd name="connsiteY13" fmla="*/ 3455 h 10000"/>
                <a:gd name="connsiteX14" fmla="*/ 2566 w 10000"/>
                <a:gd name="connsiteY14" fmla="*/ 3649 h 10000"/>
                <a:gd name="connsiteX15" fmla="*/ 3265 w 10000"/>
                <a:gd name="connsiteY15" fmla="*/ 4033 h 10000"/>
                <a:gd name="connsiteX16" fmla="*/ 3965 w 10000"/>
                <a:gd name="connsiteY16" fmla="*/ 4417 h 10000"/>
                <a:gd name="connsiteX17" fmla="*/ 4898 w 10000"/>
                <a:gd name="connsiteY17" fmla="*/ 4999 h 10000"/>
                <a:gd name="connsiteX18" fmla="*/ 5831 w 10000"/>
                <a:gd name="connsiteY18" fmla="*/ 5386 h 10000"/>
                <a:gd name="connsiteX19" fmla="*/ 6764 w 10000"/>
                <a:gd name="connsiteY19" fmla="*/ 5771 h 10000"/>
                <a:gd name="connsiteX20" fmla="*/ 7464 w 10000"/>
                <a:gd name="connsiteY20" fmla="*/ 6157 h 10000"/>
                <a:gd name="connsiteX21" fmla="*/ 8163 w 10000"/>
                <a:gd name="connsiteY21" fmla="*/ 6545 h 10000"/>
                <a:gd name="connsiteX22" fmla="*/ 8630 w 10000"/>
                <a:gd name="connsiteY22" fmla="*/ 6931 h 10000"/>
                <a:gd name="connsiteX23" fmla="*/ 9096 w 10000"/>
                <a:gd name="connsiteY23" fmla="*/ 7128 h 10000"/>
                <a:gd name="connsiteX24" fmla="*/ 9329 w 10000"/>
                <a:gd name="connsiteY24" fmla="*/ 7511 h 10000"/>
                <a:gd name="connsiteX25" fmla="*/ 9534 w 10000"/>
                <a:gd name="connsiteY25" fmla="*/ 7706 h 10000"/>
                <a:gd name="connsiteX26" fmla="*/ 9767 w 10000"/>
                <a:gd name="connsiteY26" fmla="*/ 8069 h 10000"/>
                <a:gd name="connsiteX27" fmla="*/ 10000 w 10000"/>
                <a:gd name="connsiteY27" fmla="*/ 8456 h 10000"/>
                <a:gd name="connsiteX28" fmla="*/ 10000 w 10000"/>
                <a:gd name="connsiteY28" fmla="*/ 8841 h 10000"/>
                <a:gd name="connsiteX29" fmla="*/ 10000 w 10000"/>
                <a:gd name="connsiteY29" fmla="*/ 9227 h 10000"/>
                <a:gd name="connsiteX30" fmla="*/ 9767 w 10000"/>
                <a:gd name="connsiteY30" fmla="*/ 9614 h 10000"/>
                <a:gd name="connsiteX31" fmla="*/ 9767 w 10000"/>
                <a:gd name="connsiteY31" fmla="*/ 9809 h 10000"/>
                <a:gd name="connsiteX32" fmla="*/ 9767 w 10000"/>
                <a:gd name="connsiteY32" fmla="*/ 10000 h 10000"/>
                <a:gd name="connsiteX33" fmla="*/ 9767 w 10000"/>
                <a:gd name="connsiteY33" fmla="*/ 10000 h 10000"/>
                <a:gd name="connsiteX34" fmla="*/ 9534 w 10000"/>
                <a:gd name="connsiteY34" fmla="*/ 10000 h 10000"/>
                <a:gd name="connsiteX35" fmla="*/ 9534 w 10000"/>
                <a:gd name="connsiteY35" fmla="*/ 9809 h 10000"/>
                <a:gd name="connsiteX36" fmla="*/ 9329 w 10000"/>
                <a:gd name="connsiteY36" fmla="*/ 9809 h 10000"/>
                <a:gd name="connsiteX37" fmla="*/ 9096 w 10000"/>
                <a:gd name="connsiteY37" fmla="*/ 9614 h 10000"/>
                <a:gd name="connsiteX38" fmla="*/ 8630 w 10000"/>
                <a:gd name="connsiteY38" fmla="*/ 9227 h 10000"/>
                <a:gd name="connsiteX39" fmla="*/ 8397 w 10000"/>
                <a:gd name="connsiteY39" fmla="*/ 9031 h 10000"/>
                <a:gd name="connsiteX40" fmla="*/ 7930 w 10000"/>
                <a:gd name="connsiteY40" fmla="*/ 8647 h 10000"/>
                <a:gd name="connsiteX41" fmla="*/ 7464 w 10000"/>
                <a:gd name="connsiteY41" fmla="*/ 8259 h 10000"/>
                <a:gd name="connsiteX42" fmla="*/ 6297 w 10000"/>
                <a:gd name="connsiteY42" fmla="*/ 7315 h 10000"/>
                <a:gd name="connsiteX43" fmla="*/ 5131 w 10000"/>
                <a:gd name="connsiteY43" fmla="*/ 6545 h 10000"/>
                <a:gd name="connsiteX44" fmla="*/ 3965 w 10000"/>
                <a:gd name="connsiteY44" fmla="*/ 5771 h 10000"/>
                <a:gd name="connsiteX45" fmla="*/ 2799 w 10000"/>
                <a:gd name="connsiteY45" fmla="*/ 4999 h 10000"/>
                <a:gd name="connsiteX46" fmla="*/ 2099 w 10000"/>
                <a:gd name="connsiteY46" fmla="*/ 4614 h 10000"/>
                <a:gd name="connsiteX47" fmla="*/ 1633 w 10000"/>
                <a:gd name="connsiteY47" fmla="*/ 4228 h 10000"/>
                <a:gd name="connsiteX48" fmla="*/ 1166 w 10000"/>
                <a:gd name="connsiteY48" fmla="*/ 4033 h 10000"/>
                <a:gd name="connsiteX49" fmla="*/ 700 w 10000"/>
                <a:gd name="connsiteY49" fmla="*/ 3649 h 10000"/>
                <a:gd name="connsiteX50" fmla="*/ 466 w 10000"/>
                <a:gd name="connsiteY50" fmla="*/ 3455 h 10000"/>
                <a:gd name="connsiteX51" fmla="*/ 233 w 10000"/>
                <a:gd name="connsiteY51" fmla="*/ 3261 h 10000"/>
                <a:gd name="connsiteX52" fmla="*/ 0 w 10000"/>
                <a:gd name="connsiteY52" fmla="*/ 3261 h 10000"/>
                <a:gd name="connsiteX53" fmla="*/ 0 w 10000"/>
                <a:gd name="connsiteY53" fmla="*/ 3088 h 10000"/>
                <a:gd name="connsiteX54" fmla="*/ 0 w 10000"/>
                <a:gd name="connsiteY54" fmla="*/ 3088 h 10000"/>
                <a:gd name="connsiteX55" fmla="*/ 0 w 10000"/>
                <a:gd name="connsiteY55" fmla="*/ 2895 h 10000"/>
                <a:gd name="connsiteX56" fmla="*/ 0 w 10000"/>
                <a:gd name="connsiteY56" fmla="*/ 2706 h 10000"/>
                <a:gd name="connsiteX57" fmla="*/ 0 w 10000"/>
                <a:gd name="connsiteY57" fmla="*/ 2317 h 10000"/>
                <a:gd name="connsiteX58" fmla="*/ 233 w 10000"/>
                <a:gd name="connsiteY58" fmla="*/ 1739 h 10000"/>
                <a:gd name="connsiteX59" fmla="*/ 233 w 10000"/>
                <a:gd name="connsiteY59" fmla="*/ 1354 h 10000"/>
                <a:gd name="connsiteX60" fmla="*/ 466 w 10000"/>
                <a:gd name="connsiteY60" fmla="*/ 577 h 10000"/>
                <a:gd name="connsiteX61" fmla="*/ 700 w 10000"/>
                <a:gd name="connsiteY61" fmla="*/ 0 h 10000"/>
                <a:gd name="connsiteX0" fmla="*/ 700 w 10000"/>
                <a:gd name="connsiteY0" fmla="*/ 0 h 10000"/>
                <a:gd name="connsiteX1" fmla="*/ 1633 w 10000"/>
                <a:gd name="connsiteY1" fmla="*/ 386 h 10000"/>
                <a:gd name="connsiteX2" fmla="*/ 1633 w 10000"/>
                <a:gd name="connsiteY2" fmla="*/ 966 h 10000"/>
                <a:gd name="connsiteX3" fmla="*/ 1399 w 10000"/>
                <a:gd name="connsiteY3" fmla="*/ 1354 h 10000"/>
                <a:gd name="connsiteX4" fmla="*/ 1166 w 10000"/>
                <a:gd name="connsiteY4" fmla="*/ 1739 h 10000"/>
                <a:gd name="connsiteX5" fmla="*/ 1166 w 10000"/>
                <a:gd name="connsiteY5" fmla="*/ 2125 h 10000"/>
                <a:gd name="connsiteX6" fmla="*/ 933 w 10000"/>
                <a:gd name="connsiteY6" fmla="*/ 2317 h 10000"/>
                <a:gd name="connsiteX7" fmla="*/ 933 w 10000"/>
                <a:gd name="connsiteY7" fmla="*/ 2509 h 10000"/>
                <a:gd name="connsiteX8" fmla="*/ 933 w 10000"/>
                <a:gd name="connsiteY8" fmla="*/ 2706 h 10000"/>
                <a:gd name="connsiteX9" fmla="*/ 933 w 10000"/>
                <a:gd name="connsiteY9" fmla="*/ 2706 h 10000"/>
                <a:gd name="connsiteX10" fmla="*/ 933 w 10000"/>
                <a:gd name="connsiteY10" fmla="*/ 2895 h 10000"/>
                <a:gd name="connsiteX11" fmla="*/ 1166 w 10000"/>
                <a:gd name="connsiteY11" fmla="*/ 3088 h 10000"/>
                <a:gd name="connsiteX12" fmla="*/ 1633 w 10000"/>
                <a:gd name="connsiteY12" fmla="*/ 3261 h 10000"/>
                <a:gd name="connsiteX13" fmla="*/ 1866 w 10000"/>
                <a:gd name="connsiteY13" fmla="*/ 3455 h 10000"/>
                <a:gd name="connsiteX14" fmla="*/ 2566 w 10000"/>
                <a:gd name="connsiteY14" fmla="*/ 3649 h 10000"/>
                <a:gd name="connsiteX15" fmla="*/ 3265 w 10000"/>
                <a:gd name="connsiteY15" fmla="*/ 4033 h 10000"/>
                <a:gd name="connsiteX16" fmla="*/ 3965 w 10000"/>
                <a:gd name="connsiteY16" fmla="*/ 4417 h 10000"/>
                <a:gd name="connsiteX17" fmla="*/ 4898 w 10000"/>
                <a:gd name="connsiteY17" fmla="*/ 4999 h 10000"/>
                <a:gd name="connsiteX18" fmla="*/ 5831 w 10000"/>
                <a:gd name="connsiteY18" fmla="*/ 5386 h 10000"/>
                <a:gd name="connsiteX19" fmla="*/ 6764 w 10000"/>
                <a:gd name="connsiteY19" fmla="*/ 5771 h 10000"/>
                <a:gd name="connsiteX20" fmla="*/ 7464 w 10000"/>
                <a:gd name="connsiteY20" fmla="*/ 6157 h 10000"/>
                <a:gd name="connsiteX21" fmla="*/ 8163 w 10000"/>
                <a:gd name="connsiteY21" fmla="*/ 6545 h 10000"/>
                <a:gd name="connsiteX22" fmla="*/ 8630 w 10000"/>
                <a:gd name="connsiteY22" fmla="*/ 6931 h 10000"/>
                <a:gd name="connsiteX23" fmla="*/ 9096 w 10000"/>
                <a:gd name="connsiteY23" fmla="*/ 7128 h 10000"/>
                <a:gd name="connsiteX24" fmla="*/ 9329 w 10000"/>
                <a:gd name="connsiteY24" fmla="*/ 7511 h 10000"/>
                <a:gd name="connsiteX25" fmla="*/ 9534 w 10000"/>
                <a:gd name="connsiteY25" fmla="*/ 7706 h 10000"/>
                <a:gd name="connsiteX26" fmla="*/ 9767 w 10000"/>
                <a:gd name="connsiteY26" fmla="*/ 8069 h 10000"/>
                <a:gd name="connsiteX27" fmla="*/ 10000 w 10000"/>
                <a:gd name="connsiteY27" fmla="*/ 8456 h 10000"/>
                <a:gd name="connsiteX28" fmla="*/ 10000 w 10000"/>
                <a:gd name="connsiteY28" fmla="*/ 8841 h 10000"/>
                <a:gd name="connsiteX29" fmla="*/ 10000 w 10000"/>
                <a:gd name="connsiteY29" fmla="*/ 9227 h 10000"/>
                <a:gd name="connsiteX30" fmla="*/ 9767 w 10000"/>
                <a:gd name="connsiteY30" fmla="*/ 9614 h 10000"/>
                <a:gd name="connsiteX31" fmla="*/ 9767 w 10000"/>
                <a:gd name="connsiteY31" fmla="*/ 9809 h 10000"/>
                <a:gd name="connsiteX32" fmla="*/ 9767 w 10000"/>
                <a:gd name="connsiteY32" fmla="*/ 10000 h 10000"/>
                <a:gd name="connsiteX33" fmla="*/ 9767 w 10000"/>
                <a:gd name="connsiteY33" fmla="*/ 10000 h 10000"/>
                <a:gd name="connsiteX34" fmla="*/ 9534 w 10000"/>
                <a:gd name="connsiteY34" fmla="*/ 10000 h 10000"/>
                <a:gd name="connsiteX35" fmla="*/ 9534 w 10000"/>
                <a:gd name="connsiteY35" fmla="*/ 9809 h 10000"/>
                <a:gd name="connsiteX36" fmla="*/ 9329 w 10000"/>
                <a:gd name="connsiteY36" fmla="*/ 9809 h 10000"/>
                <a:gd name="connsiteX37" fmla="*/ 9096 w 10000"/>
                <a:gd name="connsiteY37" fmla="*/ 9614 h 10000"/>
                <a:gd name="connsiteX38" fmla="*/ 8630 w 10000"/>
                <a:gd name="connsiteY38" fmla="*/ 9227 h 10000"/>
                <a:gd name="connsiteX39" fmla="*/ 8397 w 10000"/>
                <a:gd name="connsiteY39" fmla="*/ 9031 h 10000"/>
                <a:gd name="connsiteX40" fmla="*/ 7930 w 10000"/>
                <a:gd name="connsiteY40" fmla="*/ 8647 h 10000"/>
                <a:gd name="connsiteX41" fmla="*/ 7464 w 10000"/>
                <a:gd name="connsiteY41" fmla="*/ 8259 h 10000"/>
                <a:gd name="connsiteX42" fmla="*/ 6297 w 10000"/>
                <a:gd name="connsiteY42" fmla="*/ 7315 h 10000"/>
                <a:gd name="connsiteX43" fmla="*/ 5131 w 10000"/>
                <a:gd name="connsiteY43" fmla="*/ 6545 h 10000"/>
                <a:gd name="connsiteX44" fmla="*/ 3965 w 10000"/>
                <a:gd name="connsiteY44" fmla="*/ 5771 h 10000"/>
                <a:gd name="connsiteX45" fmla="*/ 2799 w 10000"/>
                <a:gd name="connsiteY45" fmla="*/ 4999 h 10000"/>
                <a:gd name="connsiteX46" fmla="*/ 2099 w 10000"/>
                <a:gd name="connsiteY46" fmla="*/ 4614 h 10000"/>
                <a:gd name="connsiteX47" fmla="*/ 1633 w 10000"/>
                <a:gd name="connsiteY47" fmla="*/ 4228 h 10000"/>
                <a:gd name="connsiteX48" fmla="*/ 1166 w 10000"/>
                <a:gd name="connsiteY48" fmla="*/ 4033 h 10000"/>
                <a:gd name="connsiteX49" fmla="*/ 700 w 10000"/>
                <a:gd name="connsiteY49" fmla="*/ 3649 h 10000"/>
                <a:gd name="connsiteX50" fmla="*/ 466 w 10000"/>
                <a:gd name="connsiteY50" fmla="*/ 3455 h 10000"/>
                <a:gd name="connsiteX51" fmla="*/ 233 w 10000"/>
                <a:gd name="connsiteY51" fmla="*/ 3261 h 10000"/>
                <a:gd name="connsiteX52" fmla="*/ 0 w 10000"/>
                <a:gd name="connsiteY52" fmla="*/ 3261 h 10000"/>
                <a:gd name="connsiteX53" fmla="*/ 0 w 10000"/>
                <a:gd name="connsiteY53" fmla="*/ 3088 h 10000"/>
                <a:gd name="connsiteX54" fmla="*/ 0 w 10000"/>
                <a:gd name="connsiteY54" fmla="*/ 3088 h 10000"/>
                <a:gd name="connsiteX55" fmla="*/ 0 w 10000"/>
                <a:gd name="connsiteY55" fmla="*/ 2895 h 10000"/>
                <a:gd name="connsiteX56" fmla="*/ 0 w 10000"/>
                <a:gd name="connsiteY56" fmla="*/ 2706 h 10000"/>
                <a:gd name="connsiteX57" fmla="*/ 0 w 10000"/>
                <a:gd name="connsiteY57" fmla="*/ 2317 h 10000"/>
                <a:gd name="connsiteX58" fmla="*/ 233 w 10000"/>
                <a:gd name="connsiteY58" fmla="*/ 1739 h 10000"/>
                <a:gd name="connsiteX59" fmla="*/ 233 w 10000"/>
                <a:gd name="connsiteY59" fmla="*/ 1354 h 10000"/>
                <a:gd name="connsiteX60" fmla="*/ 466 w 10000"/>
                <a:gd name="connsiteY60" fmla="*/ 577 h 10000"/>
                <a:gd name="connsiteX0" fmla="*/ 700 w 10000"/>
                <a:gd name="connsiteY0" fmla="*/ 0 h 10000"/>
                <a:gd name="connsiteX1" fmla="*/ 1633 w 10000"/>
                <a:gd name="connsiteY1" fmla="*/ 966 h 10000"/>
                <a:gd name="connsiteX2" fmla="*/ 1399 w 10000"/>
                <a:gd name="connsiteY2" fmla="*/ 1354 h 10000"/>
                <a:gd name="connsiteX3" fmla="*/ 1166 w 10000"/>
                <a:gd name="connsiteY3" fmla="*/ 1739 h 10000"/>
                <a:gd name="connsiteX4" fmla="*/ 1166 w 10000"/>
                <a:gd name="connsiteY4" fmla="*/ 2125 h 10000"/>
                <a:gd name="connsiteX5" fmla="*/ 933 w 10000"/>
                <a:gd name="connsiteY5" fmla="*/ 2317 h 10000"/>
                <a:gd name="connsiteX6" fmla="*/ 933 w 10000"/>
                <a:gd name="connsiteY6" fmla="*/ 2509 h 10000"/>
                <a:gd name="connsiteX7" fmla="*/ 933 w 10000"/>
                <a:gd name="connsiteY7" fmla="*/ 2706 h 10000"/>
                <a:gd name="connsiteX8" fmla="*/ 933 w 10000"/>
                <a:gd name="connsiteY8" fmla="*/ 2706 h 10000"/>
                <a:gd name="connsiteX9" fmla="*/ 933 w 10000"/>
                <a:gd name="connsiteY9" fmla="*/ 2895 h 10000"/>
                <a:gd name="connsiteX10" fmla="*/ 1166 w 10000"/>
                <a:gd name="connsiteY10" fmla="*/ 3088 h 10000"/>
                <a:gd name="connsiteX11" fmla="*/ 1633 w 10000"/>
                <a:gd name="connsiteY11" fmla="*/ 3261 h 10000"/>
                <a:gd name="connsiteX12" fmla="*/ 1866 w 10000"/>
                <a:gd name="connsiteY12" fmla="*/ 3455 h 10000"/>
                <a:gd name="connsiteX13" fmla="*/ 2566 w 10000"/>
                <a:gd name="connsiteY13" fmla="*/ 3649 h 10000"/>
                <a:gd name="connsiteX14" fmla="*/ 3265 w 10000"/>
                <a:gd name="connsiteY14" fmla="*/ 4033 h 10000"/>
                <a:gd name="connsiteX15" fmla="*/ 3965 w 10000"/>
                <a:gd name="connsiteY15" fmla="*/ 4417 h 10000"/>
                <a:gd name="connsiteX16" fmla="*/ 4898 w 10000"/>
                <a:gd name="connsiteY16" fmla="*/ 4999 h 10000"/>
                <a:gd name="connsiteX17" fmla="*/ 5831 w 10000"/>
                <a:gd name="connsiteY17" fmla="*/ 5386 h 10000"/>
                <a:gd name="connsiteX18" fmla="*/ 6764 w 10000"/>
                <a:gd name="connsiteY18" fmla="*/ 5771 h 10000"/>
                <a:gd name="connsiteX19" fmla="*/ 7464 w 10000"/>
                <a:gd name="connsiteY19" fmla="*/ 6157 h 10000"/>
                <a:gd name="connsiteX20" fmla="*/ 8163 w 10000"/>
                <a:gd name="connsiteY20" fmla="*/ 6545 h 10000"/>
                <a:gd name="connsiteX21" fmla="*/ 8630 w 10000"/>
                <a:gd name="connsiteY21" fmla="*/ 6931 h 10000"/>
                <a:gd name="connsiteX22" fmla="*/ 9096 w 10000"/>
                <a:gd name="connsiteY22" fmla="*/ 7128 h 10000"/>
                <a:gd name="connsiteX23" fmla="*/ 9329 w 10000"/>
                <a:gd name="connsiteY23" fmla="*/ 7511 h 10000"/>
                <a:gd name="connsiteX24" fmla="*/ 9534 w 10000"/>
                <a:gd name="connsiteY24" fmla="*/ 7706 h 10000"/>
                <a:gd name="connsiteX25" fmla="*/ 9767 w 10000"/>
                <a:gd name="connsiteY25" fmla="*/ 8069 h 10000"/>
                <a:gd name="connsiteX26" fmla="*/ 10000 w 10000"/>
                <a:gd name="connsiteY26" fmla="*/ 8456 h 10000"/>
                <a:gd name="connsiteX27" fmla="*/ 10000 w 10000"/>
                <a:gd name="connsiteY27" fmla="*/ 8841 h 10000"/>
                <a:gd name="connsiteX28" fmla="*/ 10000 w 10000"/>
                <a:gd name="connsiteY28" fmla="*/ 9227 h 10000"/>
                <a:gd name="connsiteX29" fmla="*/ 9767 w 10000"/>
                <a:gd name="connsiteY29" fmla="*/ 9614 h 10000"/>
                <a:gd name="connsiteX30" fmla="*/ 9767 w 10000"/>
                <a:gd name="connsiteY30" fmla="*/ 9809 h 10000"/>
                <a:gd name="connsiteX31" fmla="*/ 9767 w 10000"/>
                <a:gd name="connsiteY31" fmla="*/ 10000 h 10000"/>
                <a:gd name="connsiteX32" fmla="*/ 9767 w 10000"/>
                <a:gd name="connsiteY32" fmla="*/ 10000 h 10000"/>
                <a:gd name="connsiteX33" fmla="*/ 9534 w 10000"/>
                <a:gd name="connsiteY33" fmla="*/ 10000 h 10000"/>
                <a:gd name="connsiteX34" fmla="*/ 9534 w 10000"/>
                <a:gd name="connsiteY34" fmla="*/ 9809 h 10000"/>
                <a:gd name="connsiteX35" fmla="*/ 9329 w 10000"/>
                <a:gd name="connsiteY35" fmla="*/ 9809 h 10000"/>
                <a:gd name="connsiteX36" fmla="*/ 9096 w 10000"/>
                <a:gd name="connsiteY36" fmla="*/ 9614 h 10000"/>
                <a:gd name="connsiteX37" fmla="*/ 8630 w 10000"/>
                <a:gd name="connsiteY37" fmla="*/ 9227 h 10000"/>
                <a:gd name="connsiteX38" fmla="*/ 8397 w 10000"/>
                <a:gd name="connsiteY38" fmla="*/ 9031 h 10000"/>
                <a:gd name="connsiteX39" fmla="*/ 7930 w 10000"/>
                <a:gd name="connsiteY39" fmla="*/ 8647 h 10000"/>
                <a:gd name="connsiteX40" fmla="*/ 7464 w 10000"/>
                <a:gd name="connsiteY40" fmla="*/ 8259 h 10000"/>
                <a:gd name="connsiteX41" fmla="*/ 6297 w 10000"/>
                <a:gd name="connsiteY41" fmla="*/ 7315 h 10000"/>
                <a:gd name="connsiteX42" fmla="*/ 5131 w 10000"/>
                <a:gd name="connsiteY42" fmla="*/ 6545 h 10000"/>
                <a:gd name="connsiteX43" fmla="*/ 3965 w 10000"/>
                <a:gd name="connsiteY43" fmla="*/ 5771 h 10000"/>
                <a:gd name="connsiteX44" fmla="*/ 2799 w 10000"/>
                <a:gd name="connsiteY44" fmla="*/ 4999 h 10000"/>
                <a:gd name="connsiteX45" fmla="*/ 2099 w 10000"/>
                <a:gd name="connsiteY45" fmla="*/ 4614 h 10000"/>
                <a:gd name="connsiteX46" fmla="*/ 1633 w 10000"/>
                <a:gd name="connsiteY46" fmla="*/ 4228 h 10000"/>
                <a:gd name="connsiteX47" fmla="*/ 1166 w 10000"/>
                <a:gd name="connsiteY47" fmla="*/ 4033 h 10000"/>
                <a:gd name="connsiteX48" fmla="*/ 700 w 10000"/>
                <a:gd name="connsiteY48" fmla="*/ 3649 h 10000"/>
                <a:gd name="connsiteX49" fmla="*/ 466 w 10000"/>
                <a:gd name="connsiteY49" fmla="*/ 3455 h 10000"/>
                <a:gd name="connsiteX50" fmla="*/ 233 w 10000"/>
                <a:gd name="connsiteY50" fmla="*/ 3261 h 10000"/>
                <a:gd name="connsiteX51" fmla="*/ 0 w 10000"/>
                <a:gd name="connsiteY51" fmla="*/ 3261 h 10000"/>
                <a:gd name="connsiteX52" fmla="*/ 0 w 10000"/>
                <a:gd name="connsiteY52" fmla="*/ 3088 h 10000"/>
                <a:gd name="connsiteX53" fmla="*/ 0 w 10000"/>
                <a:gd name="connsiteY53" fmla="*/ 3088 h 10000"/>
                <a:gd name="connsiteX54" fmla="*/ 0 w 10000"/>
                <a:gd name="connsiteY54" fmla="*/ 2895 h 10000"/>
                <a:gd name="connsiteX55" fmla="*/ 0 w 10000"/>
                <a:gd name="connsiteY55" fmla="*/ 2706 h 10000"/>
                <a:gd name="connsiteX56" fmla="*/ 0 w 10000"/>
                <a:gd name="connsiteY56" fmla="*/ 2317 h 10000"/>
                <a:gd name="connsiteX57" fmla="*/ 233 w 10000"/>
                <a:gd name="connsiteY57" fmla="*/ 1739 h 10000"/>
                <a:gd name="connsiteX58" fmla="*/ 233 w 10000"/>
                <a:gd name="connsiteY58" fmla="*/ 1354 h 10000"/>
                <a:gd name="connsiteX59" fmla="*/ 466 w 10000"/>
                <a:gd name="connsiteY59" fmla="*/ 577 h 10000"/>
                <a:gd name="connsiteX0" fmla="*/ 1633 w 10000"/>
                <a:gd name="connsiteY0" fmla="*/ 389 h 9423"/>
                <a:gd name="connsiteX1" fmla="*/ 1399 w 10000"/>
                <a:gd name="connsiteY1" fmla="*/ 777 h 9423"/>
                <a:gd name="connsiteX2" fmla="*/ 1166 w 10000"/>
                <a:gd name="connsiteY2" fmla="*/ 1162 h 9423"/>
                <a:gd name="connsiteX3" fmla="*/ 1166 w 10000"/>
                <a:gd name="connsiteY3" fmla="*/ 1548 h 9423"/>
                <a:gd name="connsiteX4" fmla="*/ 933 w 10000"/>
                <a:gd name="connsiteY4" fmla="*/ 1740 h 9423"/>
                <a:gd name="connsiteX5" fmla="*/ 933 w 10000"/>
                <a:gd name="connsiteY5" fmla="*/ 1932 h 9423"/>
                <a:gd name="connsiteX6" fmla="*/ 933 w 10000"/>
                <a:gd name="connsiteY6" fmla="*/ 2129 h 9423"/>
                <a:gd name="connsiteX7" fmla="*/ 933 w 10000"/>
                <a:gd name="connsiteY7" fmla="*/ 2129 h 9423"/>
                <a:gd name="connsiteX8" fmla="*/ 933 w 10000"/>
                <a:gd name="connsiteY8" fmla="*/ 2318 h 9423"/>
                <a:gd name="connsiteX9" fmla="*/ 1166 w 10000"/>
                <a:gd name="connsiteY9" fmla="*/ 2511 h 9423"/>
                <a:gd name="connsiteX10" fmla="*/ 1633 w 10000"/>
                <a:gd name="connsiteY10" fmla="*/ 2684 h 9423"/>
                <a:gd name="connsiteX11" fmla="*/ 1866 w 10000"/>
                <a:gd name="connsiteY11" fmla="*/ 2878 h 9423"/>
                <a:gd name="connsiteX12" fmla="*/ 2566 w 10000"/>
                <a:gd name="connsiteY12" fmla="*/ 3072 h 9423"/>
                <a:gd name="connsiteX13" fmla="*/ 3265 w 10000"/>
                <a:gd name="connsiteY13" fmla="*/ 3456 h 9423"/>
                <a:gd name="connsiteX14" fmla="*/ 3965 w 10000"/>
                <a:gd name="connsiteY14" fmla="*/ 3840 h 9423"/>
                <a:gd name="connsiteX15" fmla="*/ 4898 w 10000"/>
                <a:gd name="connsiteY15" fmla="*/ 4422 h 9423"/>
                <a:gd name="connsiteX16" fmla="*/ 5831 w 10000"/>
                <a:gd name="connsiteY16" fmla="*/ 4809 h 9423"/>
                <a:gd name="connsiteX17" fmla="*/ 6764 w 10000"/>
                <a:gd name="connsiteY17" fmla="*/ 5194 h 9423"/>
                <a:gd name="connsiteX18" fmla="*/ 7464 w 10000"/>
                <a:gd name="connsiteY18" fmla="*/ 5580 h 9423"/>
                <a:gd name="connsiteX19" fmla="*/ 8163 w 10000"/>
                <a:gd name="connsiteY19" fmla="*/ 5968 h 9423"/>
                <a:gd name="connsiteX20" fmla="*/ 8630 w 10000"/>
                <a:gd name="connsiteY20" fmla="*/ 6354 h 9423"/>
                <a:gd name="connsiteX21" fmla="*/ 9096 w 10000"/>
                <a:gd name="connsiteY21" fmla="*/ 6551 h 9423"/>
                <a:gd name="connsiteX22" fmla="*/ 9329 w 10000"/>
                <a:gd name="connsiteY22" fmla="*/ 6934 h 9423"/>
                <a:gd name="connsiteX23" fmla="*/ 9534 w 10000"/>
                <a:gd name="connsiteY23" fmla="*/ 7129 h 9423"/>
                <a:gd name="connsiteX24" fmla="*/ 9767 w 10000"/>
                <a:gd name="connsiteY24" fmla="*/ 7492 h 9423"/>
                <a:gd name="connsiteX25" fmla="*/ 10000 w 10000"/>
                <a:gd name="connsiteY25" fmla="*/ 7879 h 9423"/>
                <a:gd name="connsiteX26" fmla="*/ 10000 w 10000"/>
                <a:gd name="connsiteY26" fmla="*/ 8264 h 9423"/>
                <a:gd name="connsiteX27" fmla="*/ 10000 w 10000"/>
                <a:gd name="connsiteY27" fmla="*/ 8650 h 9423"/>
                <a:gd name="connsiteX28" fmla="*/ 9767 w 10000"/>
                <a:gd name="connsiteY28" fmla="*/ 9037 h 9423"/>
                <a:gd name="connsiteX29" fmla="*/ 9767 w 10000"/>
                <a:gd name="connsiteY29" fmla="*/ 9232 h 9423"/>
                <a:gd name="connsiteX30" fmla="*/ 9767 w 10000"/>
                <a:gd name="connsiteY30" fmla="*/ 9423 h 9423"/>
                <a:gd name="connsiteX31" fmla="*/ 9767 w 10000"/>
                <a:gd name="connsiteY31" fmla="*/ 9423 h 9423"/>
                <a:gd name="connsiteX32" fmla="*/ 9534 w 10000"/>
                <a:gd name="connsiteY32" fmla="*/ 9423 h 9423"/>
                <a:gd name="connsiteX33" fmla="*/ 9534 w 10000"/>
                <a:gd name="connsiteY33" fmla="*/ 9232 h 9423"/>
                <a:gd name="connsiteX34" fmla="*/ 9329 w 10000"/>
                <a:gd name="connsiteY34" fmla="*/ 9232 h 9423"/>
                <a:gd name="connsiteX35" fmla="*/ 9096 w 10000"/>
                <a:gd name="connsiteY35" fmla="*/ 9037 h 9423"/>
                <a:gd name="connsiteX36" fmla="*/ 8630 w 10000"/>
                <a:gd name="connsiteY36" fmla="*/ 8650 h 9423"/>
                <a:gd name="connsiteX37" fmla="*/ 8397 w 10000"/>
                <a:gd name="connsiteY37" fmla="*/ 8454 h 9423"/>
                <a:gd name="connsiteX38" fmla="*/ 7930 w 10000"/>
                <a:gd name="connsiteY38" fmla="*/ 8070 h 9423"/>
                <a:gd name="connsiteX39" fmla="*/ 7464 w 10000"/>
                <a:gd name="connsiteY39" fmla="*/ 7682 h 9423"/>
                <a:gd name="connsiteX40" fmla="*/ 6297 w 10000"/>
                <a:gd name="connsiteY40" fmla="*/ 6738 h 9423"/>
                <a:gd name="connsiteX41" fmla="*/ 5131 w 10000"/>
                <a:gd name="connsiteY41" fmla="*/ 5968 h 9423"/>
                <a:gd name="connsiteX42" fmla="*/ 3965 w 10000"/>
                <a:gd name="connsiteY42" fmla="*/ 5194 h 9423"/>
                <a:gd name="connsiteX43" fmla="*/ 2799 w 10000"/>
                <a:gd name="connsiteY43" fmla="*/ 4422 h 9423"/>
                <a:gd name="connsiteX44" fmla="*/ 2099 w 10000"/>
                <a:gd name="connsiteY44" fmla="*/ 4037 h 9423"/>
                <a:gd name="connsiteX45" fmla="*/ 1633 w 10000"/>
                <a:gd name="connsiteY45" fmla="*/ 3651 h 9423"/>
                <a:gd name="connsiteX46" fmla="*/ 1166 w 10000"/>
                <a:gd name="connsiteY46" fmla="*/ 3456 h 9423"/>
                <a:gd name="connsiteX47" fmla="*/ 700 w 10000"/>
                <a:gd name="connsiteY47" fmla="*/ 3072 h 9423"/>
                <a:gd name="connsiteX48" fmla="*/ 466 w 10000"/>
                <a:gd name="connsiteY48" fmla="*/ 2878 h 9423"/>
                <a:gd name="connsiteX49" fmla="*/ 233 w 10000"/>
                <a:gd name="connsiteY49" fmla="*/ 2684 h 9423"/>
                <a:gd name="connsiteX50" fmla="*/ 0 w 10000"/>
                <a:gd name="connsiteY50" fmla="*/ 2684 h 9423"/>
                <a:gd name="connsiteX51" fmla="*/ 0 w 10000"/>
                <a:gd name="connsiteY51" fmla="*/ 2511 h 9423"/>
                <a:gd name="connsiteX52" fmla="*/ 0 w 10000"/>
                <a:gd name="connsiteY52" fmla="*/ 2511 h 9423"/>
                <a:gd name="connsiteX53" fmla="*/ 0 w 10000"/>
                <a:gd name="connsiteY53" fmla="*/ 2318 h 9423"/>
                <a:gd name="connsiteX54" fmla="*/ 0 w 10000"/>
                <a:gd name="connsiteY54" fmla="*/ 2129 h 9423"/>
                <a:gd name="connsiteX55" fmla="*/ 0 w 10000"/>
                <a:gd name="connsiteY55" fmla="*/ 1740 h 9423"/>
                <a:gd name="connsiteX56" fmla="*/ 233 w 10000"/>
                <a:gd name="connsiteY56" fmla="*/ 1162 h 9423"/>
                <a:gd name="connsiteX57" fmla="*/ 233 w 10000"/>
                <a:gd name="connsiteY57" fmla="*/ 777 h 9423"/>
                <a:gd name="connsiteX58" fmla="*/ 466 w 10000"/>
                <a:gd name="connsiteY58" fmla="*/ 0 h 9423"/>
                <a:gd name="connsiteX0" fmla="*/ 1633 w 10000"/>
                <a:gd name="connsiteY0" fmla="*/ 0 h 9587"/>
                <a:gd name="connsiteX1" fmla="*/ 1399 w 10000"/>
                <a:gd name="connsiteY1" fmla="*/ 412 h 9587"/>
                <a:gd name="connsiteX2" fmla="*/ 1166 w 10000"/>
                <a:gd name="connsiteY2" fmla="*/ 820 h 9587"/>
                <a:gd name="connsiteX3" fmla="*/ 1166 w 10000"/>
                <a:gd name="connsiteY3" fmla="*/ 1230 h 9587"/>
                <a:gd name="connsiteX4" fmla="*/ 933 w 10000"/>
                <a:gd name="connsiteY4" fmla="*/ 1434 h 9587"/>
                <a:gd name="connsiteX5" fmla="*/ 933 w 10000"/>
                <a:gd name="connsiteY5" fmla="*/ 1637 h 9587"/>
                <a:gd name="connsiteX6" fmla="*/ 933 w 10000"/>
                <a:gd name="connsiteY6" fmla="*/ 1846 h 9587"/>
                <a:gd name="connsiteX7" fmla="*/ 933 w 10000"/>
                <a:gd name="connsiteY7" fmla="*/ 1846 h 9587"/>
                <a:gd name="connsiteX8" fmla="*/ 933 w 10000"/>
                <a:gd name="connsiteY8" fmla="*/ 2047 h 9587"/>
                <a:gd name="connsiteX9" fmla="*/ 1166 w 10000"/>
                <a:gd name="connsiteY9" fmla="*/ 2252 h 9587"/>
                <a:gd name="connsiteX10" fmla="*/ 1633 w 10000"/>
                <a:gd name="connsiteY10" fmla="*/ 2435 h 9587"/>
                <a:gd name="connsiteX11" fmla="*/ 1866 w 10000"/>
                <a:gd name="connsiteY11" fmla="*/ 2641 h 9587"/>
                <a:gd name="connsiteX12" fmla="*/ 2566 w 10000"/>
                <a:gd name="connsiteY12" fmla="*/ 2847 h 9587"/>
                <a:gd name="connsiteX13" fmla="*/ 3265 w 10000"/>
                <a:gd name="connsiteY13" fmla="*/ 3255 h 9587"/>
                <a:gd name="connsiteX14" fmla="*/ 3965 w 10000"/>
                <a:gd name="connsiteY14" fmla="*/ 3662 h 9587"/>
                <a:gd name="connsiteX15" fmla="*/ 4898 w 10000"/>
                <a:gd name="connsiteY15" fmla="*/ 4280 h 9587"/>
                <a:gd name="connsiteX16" fmla="*/ 5831 w 10000"/>
                <a:gd name="connsiteY16" fmla="*/ 4690 h 9587"/>
                <a:gd name="connsiteX17" fmla="*/ 6764 w 10000"/>
                <a:gd name="connsiteY17" fmla="*/ 5099 h 9587"/>
                <a:gd name="connsiteX18" fmla="*/ 7464 w 10000"/>
                <a:gd name="connsiteY18" fmla="*/ 5509 h 9587"/>
                <a:gd name="connsiteX19" fmla="*/ 8163 w 10000"/>
                <a:gd name="connsiteY19" fmla="*/ 5920 h 9587"/>
                <a:gd name="connsiteX20" fmla="*/ 8630 w 10000"/>
                <a:gd name="connsiteY20" fmla="*/ 6330 h 9587"/>
                <a:gd name="connsiteX21" fmla="*/ 9096 w 10000"/>
                <a:gd name="connsiteY21" fmla="*/ 6539 h 9587"/>
                <a:gd name="connsiteX22" fmla="*/ 9329 w 10000"/>
                <a:gd name="connsiteY22" fmla="*/ 6946 h 9587"/>
                <a:gd name="connsiteX23" fmla="*/ 9534 w 10000"/>
                <a:gd name="connsiteY23" fmla="*/ 7153 h 9587"/>
                <a:gd name="connsiteX24" fmla="*/ 9767 w 10000"/>
                <a:gd name="connsiteY24" fmla="*/ 7538 h 9587"/>
                <a:gd name="connsiteX25" fmla="*/ 10000 w 10000"/>
                <a:gd name="connsiteY25" fmla="*/ 7948 h 9587"/>
                <a:gd name="connsiteX26" fmla="*/ 10000 w 10000"/>
                <a:gd name="connsiteY26" fmla="*/ 8357 h 9587"/>
                <a:gd name="connsiteX27" fmla="*/ 10000 w 10000"/>
                <a:gd name="connsiteY27" fmla="*/ 8767 h 9587"/>
                <a:gd name="connsiteX28" fmla="*/ 9767 w 10000"/>
                <a:gd name="connsiteY28" fmla="*/ 9177 h 9587"/>
                <a:gd name="connsiteX29" fmla="*/ 9767 w 10000"/>
                <a:gd name="connsiteY29" fmla="*/ 9384 h 9587"/>
                <a:gd name="connsiteX30" fmla="*/ 9767 w 10000"/>
                <a:gd name="connsiteY30" fmla="*/ 9587 h 9587"/>
                <a:gd name="connsiteX31" fmla="*/ 9767 w 10000"/>
                <a:gd name="connsiteY31" fmla="*/ 9587 h 9587"/>
                <a:gd name="connsiteX32" fmla="*/ 9534 w 10000"/>
                <a:gd name="connsiteY32" fmla="*/ 9587 h 9587"/>
                <a:gd name="connsiteX33" fmla="*/ 9534 w 10000"/>
                <a:gd name="connsiteY33" fmla="*/ 9384 h 9587"/>
                <a:gd name="connsiteX34" fmla="*/ 9329 w 10000"/>
                <a:gd name="connsiteY34" fmla="*/ 9384 h 9587"/>
                <a:gd name="connsiteX35" fmla="*/ 9096 w 10000"/>
                <a:gd name="connsiteY35" fmla="*/ 9177 h 9587"/>
                <a:gd name="connsiteX36" fmla="*/ 8630 w 10000"/>
                <a:gd name="connsiteY36" fmla="*/ 8767 h 9587"/>
                <a:gd name="connsiteX37" fmla="*/ 8397 w 10000"/>
                <a:gd name="connsiteY37" fmla="*/ 8559 h 9587"/>
                <a:gd name="connsiteX38" fmla="*/ 7930 w 10000"/>
                <a:gd name="connsiteY38" fmla="*/ 8151 h 9587"/>
                <a:gd name="connsiteX39" fmla="*/ 7464 w 10000"/>
                <a:gd name="connsiteY39" fmla="*/ 7739 h 9587"/>
                <a:gd name="connsiteX40" fmla="*/ 6297 w 10000"/>
                <a:gd name="connsiteY40" fmla="*/ 6738 h 9587"/>
                <a:gd name="connsiteX41" fmla="*/ 5131 w 10000"/>
                <a:gd name="connsiteY41" fmla="*/ 5920 h 9587"/>
                <a:gd name="connsiteX42" fmla="*/ 3965 w 10000"/>
                <a:gd name="connsiteY42" fmla="*/ 5099 h 9587"/>
                <a:gd name="connsiteX43" fmla="*/ 2799 w 10000"/>
                <a:gd name="connsiteY43" fmla="*/ 4280 h 9587"/>
                <a:gd name="connsiteX44" fmla="*/ 2099 w 10000"/>
                <a:gd name="connsiteY44" fmla="*/ 3871 h 9587"/>
                <a:gd name="connsiteX45" fmla="*/ 1633 w 10000"/>
                <a:gd name="connsiteY45" fmla="*/ 3462 h 9587"/>
                <a:gd name="connsiteX46" fmla="*/ 1166 w 10000"/>
                <a:gd name="connsiteY46" fmla="*/ 3255 h 9587"/>
                <a:gd name="connsiteX47" fmla="*/ 700 w 10000"/>
                <a:gd name="connsiteY47" fmla="*/ 2847 h 9587"/>
                <a:gd name="connsiteX48" fmla="*/ 466 w 10000"/>
                <a:gd name="connsiteY48" fmla="*/ 2641 h 9587"/>
                <a:gd name="connsiteX49" fmla="*/ 233 w 10000"/>
                <a:gd name="connsiteY49" fmla="*/ 2435 h 9587"/>
                <a:gd name="connsiteX50" fmla="*/ 0 w 10000"/>
                <a:gd name="connsiteY50" fmla="*/ 2435 h 9587"/>
                <a:gd name="connsiteX51" fmla="*/ 0 w 10000"/>
                <a:gd name="connsiteY51" fmla="*/ 2252 h 9587"/>
                <a:gd name="connsiteX52" fmla="*/ 0 w 10000"/>
                <a:gd name="connsiteY52" fmla="*/ 2252 h 9587"/>
                <a:gd name="connsiteX53" fmla="*/ 0 w 10000"/>
                <a:gd name="connsiteY53" fmla="*/ 2047 h 9587"/>
                <a:gd name="connsiteX54" fmla="*/ 0 w 10000"/>
                <a:gd name="connsiteY54" fmla="*/ 1846 h 9587"/>
                <a:gd name="connsiteX55" fmla="*/ 0 w 10000"/>
                <a:gd name="connsiteY55" fmla="*/ 1434 h 9587"/>
                <a:gd name="connsiteX56" fmla="*/ 233 w 10000"/>
                <a:gd name="connsiteY56" fmla="*/ 820 h 9587"/>
                <a:gd name="connsiteX57" fmla="*/ 233 w 10000"/>
                <a:gd name="connsiteY57" fmla="*/ 412 h 9587"/>
                <a:gd name="connsiteX0" fmla="*/ 1633 w 10000"/>
                <a:gd name="connsiteY0" fmla="*/ 0 h 10000"/>
                <a:gd name="connsiteX1" fmla="*/ 1399 w 10000"/>
                <a:gd name="connsiteY1" fmla="*/ 430 h 10000"/>
                <a:gd name="connsiteX2" fmla="*/ 1166 w 10000"/>
                <a:gd name="connsiteY2" fmla="*/ 855 h 10000"/>
                <a:gd name="connsiteX3" fmla="*/ 1166 w 10000"/>
                <a:gd name="connsiteY3" fmla="*/ 1283 h 10000"/>
                <a:gd name="connsiteX4" fmla="*/ 933 w 10000"/>
                <a:gd name="connsiteY4" fmla="*/ 1496 h 10000"/>
                <a:gd name="connsiteX5" fmla="*/ 933 w 10000"/>
                <a:gd name="connsiteY5" fmla="*/ 1708 h 10000"/>
                <a:gd name="connsiteX6" fmla="*/ 933 w 10000"/>
                <a:gd name="connsiteY6" fmla="*/ 1926 h 10000"/>
                <a:gd name="connsiteX7" fmla="*/ 933 w 10000"/>
                <a:gd name="connsiteY7" fmla="*/ 1926 h 10000"/>
                <a:gd name="connsiteX8" fmla="*/ 933 w 10000"/>
                <a:gd name="connsiteY8" fmla="*/ 2135 h 10000"/>
                <a:gd name="connsiteX9" fmla="*/ 1166 w 10000"/>
                <a:gd name="connsiteY9" fmla="*/ 2349 h 10000"/>
                <a:gd name="connsiteX10" fmla="*/ 1633 w 10000"/>
                <a:gd name="connsiteY10" fmla="*/ 2540 h 10000"/>
                <a:gd name="connsiteX11" fmla="*/ 1866 w 10000"/>
                <a:gd name="connsiteY11" fmla="*/ 2755 h 10000"/>
                <a:gd name="connsiteX12" fmla="*/ 2566 w 10000"/>
                <a:gd name="connsiteY12" fmla="*/ 2970 h 10000"/>
                <a:gd name="connsiteX13" fmla="*/ 3265 w 10000"/>
                <a:gd name="connsiteY13" fmla="*/ 3395 h 10000"/>
                <a:gd name="connsiteX14" fmla="*/ 3965 w 10000"/>
                <a:gd name="connsiteY14" fmla="*/ 3820 h 10000"/>
                <a:gd name="connsiteX15" fmla="*/ 4898 w 10000"/>
                <a:gd name="connsiteY15" fmla="*/ 4464 h 10000"/>
                <a:gd name="connsiteX16" fmla="*/ 5831 w 10000"/>
                <a:gd name="connsiteY16" fmla="*/ 4892 h 10000"/>
                <a:gd name="connsiteX17" fmla="*/ 6764 w 10000"/>
                <a:gd name="connsiteY17" fmla="*/ 5319 h 10000"/>
                <a:gd name="connsiteX18" fmla="*/ 7464 w 10000"/>
                <a:gd name="connsiteY18" fmla="*/ 5746 h 10000"/>
                <a:gd name="connsiteX19" fmla="*/ 8163 w 10000"/>
                <a:gd name="connsiteY19" fmla="*/ 6175 h 10000"/>
                <a:gd name="connsiteX20" fmla="*/ 8630 w 10000"/>
                <a:gd name="connsiteY20" fmla="*/ 6603 h 10000"/>
                <a:gd name="connsiteX21" fmla="*/ 9096 w 10000"/>
                <a:gd name="connsiteY21" fmla="*/ 6821 h 10000"/>
                <a:gd name="connsiteX22" fmla="*/ 9329 w 10000"/>
                <a:gd name="connsiteY22" fmla="*/ 7245 h 10000"/>
                <a:gd name="connsiteX23" fmla="*/ 9534 w 10000"/>
                <a:gd name="connsiteY23" fmla="*/ 7461 h 10000"/>
                <a:gd name="connsiteX24" fmla="*/ 9767 w 10000"/>
                <a:gd name="connsiteY24" fmla="*/ 7863 h 10000"/>
                <a:gd name="connsiteX25" fmla="*/ 10000 w 10000"/>
                <a:gd name="connsiteY25" fmla="*/ 8290 h 10000"/>
                <a:gd name="connsiteX26" fmla="*/ 10000 w 10000"/>
                <a:gd name="connsiteY26" fmla="*/ 8717 h 10000"/>
                <a:gd name="connsiteX27" fmla="*/ 10000 w 10000"/>
                <a:gd name="connsiteY27" fmla="*/ 9145 h 10000"/>
                <a:gd name="connsiteX28" fmla="*/ 9767 w 10000"/>
                <a:gd name="connsiteY28" fmla="*/ 9572 h 10000"/>
                <a:gd name="connsiteX29" fmla="*/ 9767 w 10000"/>
                <a:gd name="connsiteY29" fmla="*/ 9788 h 10000"/>
                <a:gd name="connsiteX30" fmla="*/ 9767 w 10000"/>
                <a:gd name="connsiteY30" fmla="*/ 10000 h 10000"/>
                <a:gd name="connsiteX31" fmla="*/ 9767 w 10000"/>
                <a:gd name="connsiteY31" fmla="*/ 10000 h 10000"/>
                <a:gd name="connsiteX32" fmla="*/ 9534 w 10000"/>
                <a:gd name="connsiteY32" fmla="*/ 10000 h 10000"/>
                <a:gd name="connsiteX33" fmla="*/ 9534 w 10000"/>
                <a:gd name="connsiteY33" fmla="*/ 9788 h 10000"/>
                <a:gd name="connsiteX34" fmla="*/ 9329 w 10000"/>
                <a:gd name="connsiteY34" fmla="*/ 9788 h 10000"/>
                <a:gd name="connsiteX35" fmla="*/ 9096 w 10000"/>
                <a:gd name="connsiteY35" fmla="*/ 9572 h 10000"/>
                <a:gd name="connsiteX36" fmla="*/ 8630 w 10000"/>
                <a:gd name="connsiteY36" fmla="*/ 9145 h 10000"/>
                <a:gd name="connsiteX37" fmla="*/ 8397 w 10000"/>
                <a:gd name="connsiteY37" fmla="*/ 8928 h 10000"/>
                <a:gd name="connsiteX38" fmla="*/ 7930 w 10000"/>
                <a:gd name="connsiteY38" fmla="*/ 8502 h 10000"/>
                <a:gd name="connsiteX39" fmla="*/ 7464 w 10000"/>
                <a:gd name="connsiteY39" fmla="*/ 8072 h 10000"/>
                <a:gd name="connsiteX40" fmla="*/ 6297 w 10000"/>
                <a:gd name="connsiteY40" fmla="*/ 7028 h 10000"/>
                <a:gd name="connsiteX41" fmla="*/ 5131 w 10000"/>
                <a:gd name="connsiteY41" fmla="*/ 6175 h 10000"/>
                <a:gd name="connsiteX42" fmla="*/ 3965 w 10000"/>
                <a:gd name="connsiteY42" fmla="*/ 5319 h 10000"/>
                <a:gd name="connsiteX43" fmla="*/ 2799 w 10000"/>
                <a:gd name="connsiteY43" fmla="*/ 4464 h 10000"/>
                <a:gd name="connsiteX44" fmla="*/ 2099 w 10000"/>
                <a:gd name="connsiteY44" fmla="*/ 4038 h 10000"/>
                <a:gd name="connsiteX45" fmla="*/ 1633 w 10000"/>
                <a:gd name="connsiteY45" fmla="*/ 3611 h 10000"/>
                <a:gd name="connsiteX46" fmla="*/ 1166 w 10000"/>
                <a:gd name="connsiteY46" fmla="*/ 3395 h 10000"/>
                <a:gd name="connsiteX47" fmla="*/ 700 w 10000"/>
                <a:gd name="connsiteY47" fmla="*/ 2970 h 10000"/>
                <a:gd name="connsiteX48" fmla="*/ 466 w 10000"/>
                <a:gd name="connsiteY48" fmla="*/ 2755 h 10000"/>
                <a:gd name="connsiteX49" fmla="*/ 233 w 10000"/>
                <a:gd name="connsiteY49" fmla="*/ 2540 h 10000"/>
                <a:gd name="connsiteX50" fmla="*/ 0 w 10000"/>
                <a:gd name="connsiteY50" fmla="*/ 2540 h 10000"/>
                <a:gd name="connsiteX51" fmla="*/ 0 w 10000"/>
                <a:gd name="connsiteY51" fmla="*/ 2349 h 10000"/>
                <a:gd name="connsiteX52" fmla="*/ 0 w 10000"/>
                <a:gd name="connsiteY52" fmla="*/ 2349 h 10000"/>
                <a:gd name="connsiteX53" fmla="*/ 0 w 10000"/>
                <a:gd name="connsiteY53" fmla="*/ 2135 h 10000"/>
                <a:gd name="connsiteX54" fmla="*/ 0 w 10000"/>
                <a:gd name="connsiteY54" fmla="*/ 1926 h 10000"/>
                <a:gd name="connsiteX55" fmla="*/ 0 w 10000"/>
                <a:gd name="connsiteY55" fmla="*/ 1496 h 10000"/>
                <a:gd name="connsiteX56" fmla="*/ 233 w 10000"/>
                <a:gd name="connsiteY56" fmla="*/ 855 h 10000"/>
                <a:gd name="connsiteX0" fmla="*/ 1633 w 10000"/>
                <a:gd name="connsiteY0" fmla="*/ 0 h 10000"/>
                <a:gd name="connsiteX1" fmla="*/ 1166 w 10000"/>
                <a:gd name="connsiteY1" fmla="*/ 855 h 10000"/>
                <a:gd name="connsiteX2" fmla="*/ 1166 w 10000"/>
                <a:gd name="connsiteY2" fmla="*/ 1283 h 10000"/>
                <a:gd name="connsiteX3" fmla="*/ 933 w 10000"/>
                <a:gd name="connsiteY3" fmla="*/ 1496 h 10000"/>
                <a:gd name="connsiteX4" fmla="*/ 933 w 10000"/>
                <a:gd name="connsiteY4" fmla="*/ 1708 h 10000"/>
                <a:gd name="connsiteX5" fmla="*/ 933 w 10000"/>
                <a:gd name="connsiteY5" fmla="*/ 1926 h 10000"/>
                <a:gd name="connsiteX6" fmla="*/ 933 w 10000"/>
                <a:gd name="connsiteY6" fmla="*/ 1926 h 10000"/>
                <a:gd name="connsiteX7" fmla="*/ 933 w 10000"/>
                <a:gd name="connsiteY7" fmla="*/ 2135 h 10000"/>
                <a:gd name="connsiteX8" fmla="*/ 1166 w 10000"/>
                <a:gd name="connsiteY8" fmla="*/ 2349 h 10000"/>
                <a:gd name="connsiteX9" fmla="*/ 1633 w 10000"/>
                <a:gd name="connsiteY9" fmla="*/ 2540 h 10000"/>
                <a:gd name="connsiteX10" fmla="*/ 1866 w 10000"/>
                <a:gd name="connsiteY10" fmla="*/ 2755 h 10000"/>
                <a:gd name="connsiteX11" fmla="*/ 2566 w 10000"/>
                <a:gd name="connsiteY11" fmla="*/ 2970 h 10000"/>
                <a:gd name="connsiteX12" fmla="*/ 3265 w 10000"/>
                <a:gd name="connsiteY12" fmla="*/ 3395 h 10000"/>
                <a:gd name="connsiteX13" fmla="*/ 3965 w 10000"/>
                <a:gd name="connsiteY13" fmla="*/ 3820 h 10000"/>
                <a:gd name="connsiteX14" fmla="*/ 4898 w 10000"/>
                <a:gd name="connsiteY14" fmla="*/ 4464 h 10000"/>
                <a:gd name="connsiteX15" fmla="*/ 5831 w 10000"/>
                <a:gd name="connsiteY15" fmla="*/ 4892 h 10000"/>
                <a:gd name="connsiteX16" fmla="*/ 6764 w 10000"/>
                <a:gd name="connsiteY16" fmla="*/ 5319 h 10000"/>
                <a:gd name="connsiteX17" fmla="*/ 7464 w 10000"/>
                <a:gd name="connsiteY17" fmla="*/ 5746 h 10000"/>
                <a:gd name="connsiteX18" fmla="*/ 8163 w 10000"/>
                <a:gd name="connsiteY18" fmla="*/ 6175 h 10000"/>
                <a:gd name="connsiteX19" fmla="*/ 8630 w 10000"/>
                <a:gd name="connsiteY19" fmla="*/ 6603 h 10000"/>
                <a:gd name="connsiteX20" fmla="*/ 9096 w 10000"/>
                <a:gd name="connsiteY20" fmla="*/ 6821 h 10000"/>
                <a:gd name="connsiteX21" fmla="*/ 9329 w 10000"/>
                <a:gd name="connsiteY21" fmla="*/ 7245 h 10000"/>
                <a:gd name="connsiteX22" fmla="*/ 9534 w 10000"/>
                <a:gd name="connsiteY22" fmla="*/ 7461 h 10000"/>
                <a:gd name="connsiteX23" fmla="*/ 9767 w 10000"/>
                <a:gd name="connsiteY23" fmla="*/ 7863 h 10000"/>
                <a:gd name="connsiteX24" fmla="*/ 10000 w 10000"/>
                <a:gd name="connsiteY24" fmla="*/ 8290 h 10000"/>
                <a:gd name="connsiteX25" fmla="*/ 10000 w 10000"/>
                <a:gd name="connsiteY25" fmla="*/ 8717 h 10000"/>
                <a:gd name="connsiteX26" fmla="*/ 10000 w 10000"/>
                <a:gd name="connsiteY26" fmla="*/ 9145 h 10000"/>
                <a:gd name="connsiteX27" fmla="*/ 9767 w 10000"/>
                <a:gd name="connsiteY27" fmla="*/ 9572 h 10000"/>
                <a:gd name="connsiteX28" fmla="*/ 9767 w 10000"/>
                <a:gd name="connsiteY28" fmla="*/ 9788 h 10000"/>
                <a:gd name="connsiteX29" fmla="*/ 9767 w 10000"/>
                <a:gd name="connsiteY29" fmla="*/ 10000 h 10000"/>
                <a:gd name="connsiteX30" fmla="*/ 9767 w 10000"/>
                <a:gd name="connsiteY30" fmla="*/ 10000 h 10000"/>
                <a:gd name="connsiteX31" fmla="*/ 9534 w 10000"/>
                <a:gd name="connsiteY31" fmla="*/ 10000 h 10000"/>
                <a:gd name="connsiteX32" fmla="*/ 9534 w 10000"/>
                <a:gd name="connsiteY32" fmla="*/ 9788 h 10000"/>
                <a:gd name="connsiteX33" fmla="*/ 9329 w 10000"/>
                <a:gd name="connsiteY33" fmla="*/ 9788 h 10000"/>
                <a:gd name="connsiteX34" fmla="*/ 9096 w 10000"/>
                <a:gd name="connsiteY34" fmla="*/ 9572 h 10000"/>
                <a:gd name="connsiteX35" fmla="*/ 8630 w 10000"/>
                <a:gd name="connsiteY35" fmla="*/ 9145 h 10000"/>
                <a:gd name="connsiteX36" fmla="*/ 8397 w 10000"/>
                <a:gd name="connsiteY36" fmla="*/ 8928 h 10000"/>
                <a:gd name="connsiteX37" fmla="*/ 7930 w 10000"/>
                <a:gd name="connsiteY37" fmla="*/ 8502 h 10000"/>
                <a:gd name="connsiteX38" fmla="*/ 7464 w 10000"/>
                <a:gd name="connsiteY38" fmla="*/ 8072 h 10000"/>
                <a:gd name="connsiteX39" fmla="*/ 6297 w 10000"/>
                <a:gd name="connsiteY39" fmla="*/ 7028 h 10000"/>
                <a:gd name="connsiteX40" fmla="*/ 5131 w 10000"/>
                <a:gd name="connsiteY40" fmla="*/ 6175 h 10000"/>
                <a:gd name="connsiteX41" fmla="*/ 3965 w 10000"/>
                <a:gd name="connsiteY41" fmla="*/ 5319 h 10000"/>
                <a:gd name="connsiteX42" fmla="*/ 2799 w 10000"/>
                <a:gd name="connsiteY42" fmla="*/ 4464 h 10000"/>
                <a:gd name="connsiteX43" fmla="*/ 2099 w 10000"/>
                <a:gd name="connsiteY43" fmla="*/ 4038 h 10000"/>
                <a:gd name="connsiteX44" fmla="*/ 1633 w 10000"/>
                <a:gd name="connsiteY44" fmla="*/ 3611 h 10000"/>
                <a:gd name="connsiteX45" fmla="*/ 1166 w 10000"/>
                <a:gd name="connsiteY45" fmla="*/ 3395 h 10000"/>
                <a:gd name="connsiteX46" fmla="*/ 700 w 10000"/>
                <a:gd name="connsiteY46" fmla="*/ 2970 h 10000"/>
                <a:gd name="connsiteX47" fmla="*/ 466 w 10000"/>
                <a:gd name="connsiteY47" fmla="*/ 2755 h 10000"/>
                <a:gd name="connsiteX48" fmla="*/ 233 w 10000"/>
                <a:gd name="connsiteY48" fmla="*/ 2540 h 10000"/>
                <a:gd name="connsiteX49" fmla="*/ 0 w 10000"/>
                <a:gd name="connsiteY49" fmla="*/ 2540 h 10000"/>
                <a:gd name="connsiteX50" fmla="*/ 0 w 10000"/>
                <a:gd name="connsiteY50" fmla="*/ 2349 h 10000"/>
                <a:gd name="connsiteX51" fmla="*/ 0 w 10000"/>
                <a:gd name="connsiteY51" fmla="*/ 2349 h 10000"/>
                <a:gd name="connsiteX52" fmla="*/ 0 w 10000"/>
                <a:gd name="connsiteY52" fmla="*/ 2135 h 10000"/>
                <a:gd name="connsiteX53" fmla="*/ 0 w 10000"/>
                <a:gd name="connsiteY53" fmla="*/ 1926 h 10000"/>
                <a:gd name="connsiteX54" fmla="*/ 0 w 10000"/>
                <a:gd name="connsiteY54" fmla="*/ 1496 h 10000"/>
                <a:gd name="connsiteX55" fmla="*/ 233 w 10000"/>
                <a:gd name="connsiteY55" fmla="*/ 855 h 10000"/>
                <a:gd name="connsiteX0" fmla="*/ 1166 w 10000"/>
                <a:gd name="connsiteY0" fmla="*/ 0 h 9145"/>
                <a:gd name="connsiteX1" fmla="*/ 1166 w 10000"/>
                <a:gd name="connsiteY1" fmla="*/ 428 h 9145"/>
                <a:gd name="connsiteX2" fmla="*/ 933 w 10000"/>
                <a:gd name="connsiteY2" fmla="*/ 641 h 9145"/>
                <a:gd name="connsiteX3" fmla="*/ 933 w 10000"/>
                <a:gd name="connsiteY3" fmla="*/ 853 h 9145"/>
                <a:gd name="connsiteX4" fmla="*/ 933 w 10000"/>
                <a:gd name="connsiteY4" fmla="*/ 1071 h 9145"/>
                <a:gd name="connsiteX5" fmla="*/ 933 w 10000"/>
                <a:gd name="connsiteY5" fmla="*/ 1071 h 9145"/>
                <a:gd name="connsiteX6" fmla="*/ 933 w 10000"/>
                <a:gd name="connsiteY6" fmla="*/ 1280 h 9145"/>
                <a:gd name="connsiteX7" fmla="*/ 1166 w 10000"/>
                <a:gd name="connsiteY7" fmla="*/ 1494 h 9145"/>
                <a:gd name="connsiteX8" fmla="*/ 1633 w 10000"/>
                <a:gd name="connsiteY8" fmla="*/ 1685 h 9145"/>
                <a:gd name="connsiteX9" fmla="*/ 1866 w 10000"/>
                <a:gd name="connsiteY9" fmla="*/ 1900 h 9145"/>
                <a:gd name="connsiteX10" fmla="*/ 2566 w 10000"/>
                <a:gd name="connsiteY10" fmla="*/ 2115 h 9145"/>
                <a:gd name="connsiteX11" fmla="*/ 3265 w 10000"/>
                <a:gd name="connsiteY11" fmla="*/ 2540 h 9145"/>
                <a:gd name="connsiteX12" fmla="*/ 3965 w 10000"/>
                <a:gd name="connsiteY12" fmla="*/ 2965 h 9145"/>
                <a:gd name="connsiteX13" fmla="*/ 4898 w 10000"/>
                <a:gd name="connsiteY13" fmla="*/ 3609 h 9145"/>
                <a:gd name="connsiteX14" fmla="*/ 5831 w 10000"/>
                <a:gd name="connsiteY14" fmla="*/ 4037 h 9145"/>
                <a:gd name="connsiteX15" fmla="*/ 6764 w 10000"/>
                <a:gd name="connsiteY15" fmla="*/ 4464 h 9145"/>
                <a:gd name="connsiteX16" fmla="*/ 7464 w 10000"/>
                <a:gd name="connsiteY16" fmla="*/ 4891 h 9145"/>
                <a:gd name="connsiteX17" fmla="*/ 8163 w 10000"/>
                <a:gd name="connsiteY17" fmla="*/ 5320 h 9145"/>
                <a:gd name="connsiteX18" fmla="*/ 8630 w 10000"/>
                <a:gd name="connsiteY18" fmla="*/ 5748 h 9145"/>
                <a:gd name="connsiteX19" fmla="*/ 9096 w 10000"/>
                <a:gd name="connsiteY19" fmla="*/ 5966 h 9145"/>
                <a:gd name="connsiteX20" fmla="*/ 9329 w 10000"/>
                <a:gd name="connsiteY20" fmla="*/ 6390 h 9145"/>
                <a:gd name="connsiteX21" fmla="*/ 9534 w 10000"/>
                <a:gd name="connsiteY21" fmla="*/ 6606 h 9145"/>
                <a:gd name="connsiteX22" fmla="*/ 9767 w 10000"/>
                <a:gd name="connsiteY22" fmla="*/ 7008 h 9145"/>
                <a:gd name="connsiteX23" fmla="*/ 10000 w 10000"/>
                <a:gd name="connsiteY23" fmla="*/ 7435 h 9145"/>
                <a:gd name="connsiteX24" fmla="*/ 10000 w 10000"/>
                <a:gd name="connsiteY24" fmla="*/ 7862 h 9145"/>
                <a:gd name="connsiteX25" fmla="*/ 10000 w 10000"/>
                <a:gd name="connsiteY25" fmla="*/ 8290 h 9145"/>
                <a:gd name="connsiteX26" fmla="*/ 9767 w 10000"/>
                <a:gd name="connsiteY26" fmla="*/ 8717 h 9145"/>
                <a:gd name="connsiteX27" fmla="*/ 9767 w 10000"/>
                <a:gd name="connsiteY27" fmla="*/ 8933 h 9145"/>
                <a:gd name="connsiteX28" fmla="*/ 9767 w 10000"/>
                <a:gd name="connsiteY28" fmla="*/ 9145 h 9145"/>
                <a:gd name="connsiteX29" fmla="*/ 9767 w 10000"/>
                <a:gd name="connsiteY29" fmla="*/ 9145 h 9145"/>
                <a:gd name="connsiteX30" fmla="*/ 9534 w 10000"/>
                <a:gd name="connsiteY30" fmla="*/ 9145 h 9145"/>
                <a:gd name="connsiteX31" fmla="*/ 9534 w 10000"/>
                <a:gd name="connsiteY31" fmla="*/ 8933 h 9145"/>
                <a:gd name="connsiteX32" fmla="*/ 9329 w 10000"/>
                <a:gd name="connsiteY32" fmla="*/ 8933 h 9145"/>
                <a:gd name="connsiteX33" fmla="*/ 9096 w 10000"/>
                <a:gd name="connsiteY33" fmla="*/ 8717 h 9145"/>
                <a:gd name="connsiteX34" fmla="*/ 8630 w 10000"/>
                <a:gd name="connsiteY34" fmla="*/ 8290 h 9145"/>
                <a:gd name="connsiteX35" fmla="*/ 8397 w 10000"/>
                <a:gd name="connsiteY35" fmla="*/ 8073 h 9145"/>
                <a:gd name="connsiteX36" fmla="*/ 7930 w 10000"/>
                <a:gd name="connsiteY36" fmla="*/ 7647 h 9145"/>
                <a:gd name="connsiteX37" fmla="*/ 7464 w 10000"/>
                <a:gd name="connsiteY37" fmla="*/ 7217 h 9145"/>
                <a:gd name="connsiteX38" fmla="*/ 6297 w 10000"/>
                <a:gd name="connsiteY38" fmla="*/ 6173 h 9145"/>
                <a:gd name="connsiteX39" fmla="*/ 5131 w 10000"/>
                <a:gd name="connsiteY39" fmla="*/ 5320 h 9145"/>
                <a:gd name="connsiteX40" fmla="*/ 3965 w 10000"/>
                <a:gd name="connsiteY40" fmla="*/ 4464 h 9145"/>
                <a:gd name="connsiteX41" fmla="*/ 2799 w 10000"/>
                <a:gd name="connsiteY41" fmla="*/ 3609 h 9145"/>
                <a:gd name="connsiteX42" fmla="*/ 2099 w 10000"/>
                <a:gd name="connsiteY42" fmla="*/ 3183 h 9145"/>
                <a:gd name="connsiteX43" fmla="*/ 1633 w 10000"/>
                <a:gd name="connsiteY43" fmla="*/ 2756 h 9145"/>
                <a:gd name="connsiteX44" fmla="*/ 1166 w 10000"/>
                <a:gd name="connsiteY44" fmla="*/ 2540 h 9145"/>
                <a:gd name="connsiteX45" fmla="*/ 700 w 10000"/>
                <a:gd name="connsiteY45" fmla="*/ 2115 h 9145"/>
                <a:gd name="connsiteX46" fmla="*/ 466 w 10000"/>
                <a:gd name="connsiteY46" fmla="*/ 1900 h 9145"/>
                <a:gd name="connsiteX47" fmla="*/ 233 w 10000"/>
                <a:gd name="connsiteY47" fmla="*/ 1685 h 9145"/>
                <a:gd name="connsiteX48" fmla="*/ 0 w 10000"/>
                <a:gd name="connsiteY48" fmla="*/ 1685 h 9145"/>
                <a:gd name="connsiteX49" fmla="*/ 0 w 10000"/>
                <a:gd name="connsiteY49" fmla="*/ 1494 h 9145"/>
                <a:gd name="connsiteX50" fmla="*/ 0 w 10000"/>
                <a:gd name="connsiteY50" fmla="*/ 1494 h 9145"/>
                <a:gd name="connsiteX51" fmla="*/ 0 w 10000"/>
                <a:gd name="connsiteY51" fmla="*/ 1280 h 9145"/>
                <a:gd name="connsiteX52" fmla="*/ 0 w 10000"/>
                <a:gd name="connsiteY52" fmla="*/ 1071 h 9145"/>
                <a:gd name="connsiteX53" fmla="*/ 0 w 10000"/>
                <a:gd name="connsiteY53" fmla="*/ 641 h 9145"/>
                <a:gd name="connsiteX54" fmla="*/ 233 w 10000"/>
                <a:gd name="connsiteY54" fmla="*/ 0 h 9145"/>
                <a:gd name="connsiteX0" fmla="*/ 1166 w 10000"/>
                <a:gd name="connsiteY0" fmla="*/ 468 h 10000"/>
                <a:gd name="connsiteX1" fmla="*/ 933 w 10000"/>
                <a:gd name="connsiteY1" fmla="*/ 701 h 10000"/>
                <a:gd name="connsiteX2" fmla="*/ 933 w 10000"/>
                <a:gd name="connsiteY2" fmla="*/ 933 h 10000"/>
                <a:gd name="connsiteX3" fmla="*/ 933 w 10000"/>
                <a:gd name="connsiteY3" fmla="*/ 1171 h 10000"/>
                <a:gd name="connsiteX4" fmla="*/ 933 w 10000"/>
                <a:gd name="connsiteY4" fmla="*/ 1171 h 10000"/>
                <a:gd name="connsiteX5" fmla="*/ 933 w 10000"/>
                <a:gd name="connsiteY5" fmla="*/ 1400 h 10000"/>
                <a:gd name="connsiteX6" fmla="*/ 1166 w 10000"/>
                <a:gd name="connsiteY6" fmla="*/ 1634 h 10000"/>
                <a:gd name="connsiteX7" fmla="*/ 1633 w 10000"/>
                <a:gd name="connsiteY7" fmla="*/ 1843 h 10000"/>
                <a:gd name="connsiteX8" fmla="*/ 1866 w 10000"/>
                <a:gd name="connsiteY8" fmla="*/ 2078 h 10000"/>
                <a:gd name="connsiteX9" fmla="*/ 2566 w 10000"/>
                <a:gd name="connsiteY9" fmla="*/ 2313 h 10000"/>
                <a:gd name="connsiteX10" fmla="*/ 3265 w 10000"/>
                <a:gd name="connsiteY10" fmla="*/ 2777 h 10000"/>
                <a:gd name="connsiteX11" fmla="*/ 3965 w 10000"/>
                <a:gd name="connsiteY11" fmla="*/ 3242 h 10000"/>
                <a:gd name="connsiteX12" fmla="*/ 4898 w 10000"/>
                <a:gd name="connsiteY12" fmla="*/ 3946 h 10000"/>
                <a:gd name="connsiteX13" fmla="*/ 5831 w 10000"/>
                <a:gd name="connsiteY13" fmla="*/ 4414 h 10000"/>
                <a:gd name="connsiteX14" fmla="*/ 6764 w 10000"/>
                <a:gd name="connsiteY14" fmla="*/ 4881 h 10000"/>
                <a:gd name="connsiteX15" fmla="*/ 7464 w 10000"/>
                <a:gd name="connsiteY15" fmla="*/ 5348 h 10000"/>
                <a:gd name="connsiteX16" fmla="*/ 8163 w 10000"/>
                <a:gd name="connsiteY16" fmla="*/ 5817 h 10000"/>
                <a:gd name="connsiteX17" fmla="*/ 8630 w 10000"/>
                <a:gd name="connsiteY17" fmla="*/ 6285 h 10000"/>
                <a:gd name="connsiteX18" fmla="*/ 9096 w 10000"/>
                <a:gd name="connsiteY18" fmla="*/ 6524 h 10000"/>
                <a:gd name="connsiteX19" fmla="*/ 9329 w 10000"/>
                <a:gd name="connsiteY19" fmla="*/ 6987 h 10000"/>
                <a:gd name="connsiteX20" fmla="*/ 9534 w 10000"/>
                <a:gd name="connsiteY20" fmla="*/ 7224 h 10000"/>
                <a:gd name="connsiteX21" fmla="*/ 9767 w 10000"/>
                <a:gd name="connsiteY21" fmla="*/ 7663 h 10000"/>
                <a:gd name="connsiteX22" fmla="*/ 10000 w 10000"/>
                <a:gd name="connsiteY22" fmla="*/ 8130 h 10000"/>
                <a:gd name="connsiteX23" fmla="*/ 10000 w 10000"/>
                <a:gd name="connsiteY23" fmla="*/ 8597 h 10000"/>
                <a:gd name="connsiteX24" fmla="*/ 10000 w 10000"/>
                <a:gd name="connsiteY24" fmla="*/ 9065 h 10000"/>
                <a:gd name="connsiteX25" fmla="*/ 9767 w 10000"/>
                <a:gd name="connsiteY25" fmla="*/ 9532 h 10000"/>
                <a:gd name="connsiteX26" fmla="*/ 9767 w 10000"/>
                <a:gd name="connsiteY26" fmla="*/ 9768 h 10000"/>
                <a:gd name="connsiteX27" fmla="*/ 9767 w 10000"/>
                <a:gd name="connsiteY27" fmla="*/ 10000 h 10000"/>
                <a:gd name="connsiteX28" fmla="*/ 9767 w 10000"/>
                <a:gd name="connsiteY28" fmla="*/ 10000 h 10000"/>
                <a:gd name="connsiteX29" fmla="*/ 9534 w 10000"/>
                <a:gd name="connsiteY29" fmla="*/ 10000 h 10000"/>
                <a:gd name="connsiteX30" fmla="*/ 9534 w 10000"/>
                <a:gd name="connsiteY30" fmla="*/ 9768 h 10000"/>
                <a:gd name="connsiteX31" fmla="*/ 9329 w 10000"/>
                <a:gd name="connsiteY31" fmla="*/ 9768 h 10000"/>
                <a:gd name="connsiteX32" fmla="*/ 9096 w 10000"/>
                <a:gd name="connsiteY32" fmla="*/ 9532 h 10000"/>
                <a:gd name="connsiteX33" fmla="*/ 8630 w 10000"/>
                <a:gd name="connsiteY33" fmla="*/ 9065 h 10000"/>
                <a:gd name="connsiteX34" fmla="*/ 8397 w 10000"/>
                <a:gd name="connsiteY34" fmla="*/ 8828 h 10000"/>
                <a:gd name="connsiteX35" fmla="*/ 7930 w 10000"/>
                <a:gd name="connsiteY35" fmla="*/ 8362 h 10000"/>
                <a:gd name="connsiteX36" fmla="*/ 7464 w 10000"/>
                <a:gd name="connsiteY36" fmla="*/ 7892 h 10000"/>
                <a:gd name="connsiteX37" fmla="*/ 6297 w 10000"/>
                <a:gd name="connsiteY37" fmla="*/ 6750 h 10000"/>
                <a:gd name="connsiteX38" fmla="*/ 5131 w 10000"/>
                <a:gd name="connsiteY38" fmla="*/ 5817 h 10000"/>
                <a:gd name="connsiteX39" fmla="*/ 3965 w 10000"/>
                <a:gd name="connsiteY39" fmla="*/ 4881 h 10000"/>
                <a:gd name="connsiteX40" fmla="*/ 2799 w 10000"/>
                <a:gd name="connsiteY40" fmla="*/ 3946 h 10000"/>
                <a:gd name="connsiteX41" fmla="*/ 2099 w 10000"/>
                <a:gd name="connsiteY41" fmla="*/ 3481 h 10000"/>
                <a:gd name="connsiteX42" fmla="*/ 1633 w 10000"/>
                <a:gd name="connsiteY42" fmla="*/ 3014 h 10000"/>
                <a:gd name="connsiteX43" fmla="*/ 1166 w 10000"/>
                <a:gd name="connsiteY43" fmla="*/ 2777 h 10000"/>
                <a:gd name="connsiteX44" fmla="*/ 700 w 10000"/>
                <a:gd name="connsiteY44" fmla="*/ 2313 h 10000"/>
                <a:gd name="connsiteX45" fmla="*/ 466 w 10000"/>
                <a:gd name="connsiteY45" fmla="*/ 2078 h 10000"/>
                <a:gd name="connsiteX46" fmla="*/ 233 w 10000"/>
                <a:gd name="connsiteY46" fmla="*/ 1843 h 10000"/>
                <a:gd name="connsiteX47" fmla="*/ 0 w 10000"/>
                <a:gd name="connsiteY47" fmla="*/ 1843 h 10000"/>
                <a:gd name="connsiteX48" fmla="*/ 0 w 10000"/>
                <a:gd name="connsiteY48" fmla="*/ 1634 h 10000"/>
                <a:gd name="connsiteX49" fmla="*/ 0 w 10000"/>
                <a:gd name="connsiteY49" fmla="*/ 1634 h 10000"/>
                <a:gd name="connsiteX50" fmla="*/ 0 w 10000"/>
                <a:gd name="connsiteY50" fmla="*/ 1400 h 10000"/>
                <a:gd name="connsiteX51" fmla="*/ 0 w 10000"/>
                <a:gd name="connsiteY51" fmla="*/ 1171 h 10000"/>
                <a:gd name="connsiteX52" fmla="*/ 0 w 10000"/>
                <a:gd name="connsiteY52" fmla="*/ 701 h 10000"/>
                <a:gd name="connsiteX53" fmla="*/ 233 w 10000"/>
                <a:gd name="connsiteY53" fmla="*/ 0 h 10000"/>
                <a:gd name="connsiteX0" fmla="*/ 1166 w 10000"/>
                <a:gd name="connsiteY0" fmla="*/ 0 h 9532"/>
                <a:gd name="connsiteX1" fmla="*/ 933 w 10000"/>
                <a:gd name="connsiteY1" fmla="*/ 233 h 9532"/>
                <a:gd name="connsiteX2" fmla="*/ 933 w 10000"/>
                <a:gd name="connsiteY2" fmla="*/ 465 h 9532"/>
                <a:gd name="connsiteX3" fmla="*/ 933 w 10000"/>
                <a:gd name="connsiteY3" fmla="*/ 703 h 9532"/>
                <a:gd name="connsiteX4" fmla="*/ 933 w 10000"/>
                <a:gd name="connsiteY4" fmla="*/ 703 h 9532"/>
                <a:gd name="connsiteX5" fmla="*/ 933 w 10000"/>
                <a:gd name="connsiteY5" fmla="*/ 932 h 9532"/>
                <a:gd name="connsiteX6" fmla="*/ 1166 w 10000"/>
                <a:gd name="connsiteY6" fmla="*/ 1166 h 9532"/>
                <a:gd name="connsiteX7" fmla="*/ 1633 w 10000"/>
                <a:gd name="connsiteY7" fmla="*/ 1375 h 9532"/>
                <a:gd name="connsiteX8" fmla="*/ 1866 w 10000"/>
                <a:gd name="connsiteY8" fmla="*/ 1610 h 9532"/>
                <a:gd name="connsiteX9" fmla="*/ 2566 w 10000"/>
                <a:gd name="connsiteY9" fmla="*/ 1845 h 9532"/>
                <a:gd name="connsiteX10" fmla="*/ 3265 w 10000"/>
                <a:gd name="connsiteY10" fmla="*/ 2309 h 9532"/>
                <a:gd name="connsiteX11" fmla="*/ 3965 w 10000"/>
                <a:gd name="connsiteY11" fmla="*/ 2774 h 9532"/>
                <a:gd name="connsiteX12" fmla="*/ 4898 w 10000"/>
                <a:gd name="connsiteY12" fmla="*/ 3478 h 9532"/>
                <a:gd name="connsiteX13" fmla="*/ 5831 w 10000"/>
                <a:gd name="connsiteY13" fmla="*/ 3946 h 9532"/>
                <a:gd name="connsiteX14" fmla="*/ 6764 w 10000"/>
                <a:gd name="connsiteY14" fmla="*/ 4413 h 9532"/>
                <a:gd name="connsiteX15" fmla="*/ 7464 w 10000"/>
                <a:gd name="connsiteY15" fmla="*/ 4880 h 9532"/>
                <a:gd name="connsiteX16" fmla="*/ 8163 w 10000"/>
                <a:gd name="connsiteY16" fmla="*/ 5349 h 9532"/>
                <a:gd name="connsiteX17" fmla="*/ 8630 w 10000"/>
                <a:gd name="connsiteY17" fmla="*/ 5817 h 9532"/>
                <a:gd name="connsiteX18" fmla="*/ 9096 w 10000"/>
                <a:gd name="connsiteY18" fmla="*/ 6056 h 9532"/>
                <a:gd name="connsiteX19" fmla="*/ 9329 w 10000"/>
                <a:gd name="connsiteY19" fmla="*/ 6519 h 9532"/>
                <a:gd name="connsiteX20" fmla="*/ 9534 w 10000"/>
                <a:gd name="connsiteY20" fmla="*/ 6756 h 9532"/>
                <a:gd name="connsiteX21" fmla="*/ 9767 w 10000"/>
                <a:gd name="connsiteY21" fmla="*/ 7195 h 9532"/>
                <a:gd name="connsiteX22" fmla="*/ 10000 w 10000"/>
                <a:gd name="connsiteY22" fmla="*/ 7662 h 9532"/>
                <a:gd name="connsiteX23" fmla="*/ 10000 w 10000"/>
                <a:gd name="connsiteY23" fmla="*/ 8129 h 9532"/>
                <a:gd name="connsiteX24" fmla="*/ 10000 w 10000"/>
                <a:gd name="connsiteY24" fmla="*/ 8597 h 9532"/>
                <a:gd name="connsiteX25" fmla="*/ 9767 w 10000"/>
                <a:gd name="connsiteY25" fmla="*/ 9064 h 9532"/>
                <a:gd name="connsiteX26" fmla="*/ 9767 w 10000"/>
                <a:gd name="connsiteY26" fmla="*/ 9300 h 9532"/>
                <a:gd name="connsiteX27" fmla="*/ 9767 w 10000"/>
                <a:gd name="connsiteY27" fmla="*/ 9532 h 9532"/>
                <a:gd name="connsiteX28" fmla="*/ 9767 w 10000"/>
                <a:gd name="connsiteY28" fmla="*/ 9532 h 9532"/>
                <a:gd name="connsiteX29" fmla="*/ 9534 w 10000"/>
                <a:gd name="connsiteY29" fmla="*/ 9532 h 9532"/>
                <a:gd name="connsiteX30" fmla="*/ 9534 w 10000"/>
                <a:gd name="connsiteY30" fmla="*/ 9300 h 9532"/>
                <a:gd name="connsiteX31" fmla="*/ 9329 w 10000"/>
                <a:gd name="connsiteY31" fmla="*/ 9300 h 9532"/>
                <a:gd name="connsiteX32" fmla="*/ 9096 w 10000"/>
                <a:gd name="connsiteY32" fmla="*/ 9064 h 9532"/>
                <a:gd name="connsiteX33" fmla="*/ 8630 w 10000"/>
                <a:gd name="connsiteY33" fmla="*/ 8597 h 9532"/>
                <a:gd name="connsiteX34" fmla="*/ 8397 w 10000"/>
                <a:gd name="connsiteY34" fmla="*/ 8360 h 9532"/>
                <a:gd name="connsiteX35" fmla="*/ 7930 w 10000"/>
                <a:gd name="connsiteY35" fmla="*/ 7894 h 9532"/>
                <a:gd name="connsiteX36" fmla="*/ 7464 w 10000"/>
                <a:gd name="connsiteY36" fmla="*/ 7424 h 9532"/>
                <a:gd name="connsiteX37" fmla="*/ 6297 w 10000"/>
                <a:gd name="connsiteY37" fmla="*/ 6282 h 9532"/>
                <a:gd name="connsiteX38" fmla="*/ 5131 w 10000"/>
                <a:gd name="connsiteY38" fmla="*/ 5349 h 9532"/>
                <a:gd name="connsiteX39" fmla="*/ 3965 w 10000"/>
                <a:gd name="connsiteY39" fmla="*/ 4413 h 9532"/>
                <a:gd name="connsiteX40" fmla="*/ 2799 w 10000"/>
                <a:gd name="connsiteY40" fmla="*/ 3478 h 9532"/>
                <a:gd name="connsiteX41" fmla="*/ 2099 w 10000"/>
                <a:gd name="connsiteY41" fmla="*/ 3013 h 9532"/>
                <a:gd name="connsiteX42" fmla="*/ 1633 w 10000"/>
                <a:gd name="connsiteY42" fmla="*/ 2546 h 9532"/>
                <a:gd name="connsiteX43" fmla="*/ 1166 w 10000"/>
                <a:gd name="connsiteY43" fmla="*/ 2309 h 9532"/>
                <a:gd name="connsiteX44" fmla="*/ 700 w 10000"/>
                <a:gd name="connsiteY44" fmla="*/ 1845 h 9532"/>
                <a:gd name="connsiteX45" fmla="*/ 466 w 10000"/>
                <a:gd name="connsiteY45" fmla="*/ 1610 h 9532"/>
                <a:gd name="connsiteX46" fmla="*/ 233 w 10000"/>
                <a:gd name="connsiteY46" fmla="*/ 1375 h 9532"/>
                <a:gd name="connsiteX47" fmla="*/ 0 w 10000"/>
                <a:gd name="connsiteY47" fmla="*/ 1375 h 9532"/>
                <a:gd name="connsiteX48" fmla="*/ 0 w 10000"/>
                <a:gd name="connsiteY48" fmla="*/ 1166 h 9532"/>
                <a:gd name="connsiteX49" fmla="*/ 0 w 10000"/>
                <a:gd name="connsiteY49" fmla="*/ 1166 h 9532"/>
                <a:gd name="connsiteX50" fmla="*/ 0 w 10000"/>
                <a:gd name="connsiteY50" fmla="*/ 932 h 9532"/>
                <a:gd name="connsiteX51" fmla="*/ 0 w 10000"/>
                <a:gd name="connsiteY51" fmla="*/ 703 h 9532"/>
                <a:gd name="connsiteX52" fmla="*/ 0 w 10000"/>
                <a:gd name="connsiteY52" fmla="*/ 233 h 9532"/>
                <a:gd name="connsiteX0" fmla="*/ 1166 w 10000"/>
                <a:gd name="connsiteY0" fmla="*/ 0 h 10000"/>
                <a:gd name="connsiteX1" fmla="*/ 933 w 10000"/>
                <a:gd name="connsiteY1" fmla="*/ 244 h 10000"/>
                <a:gd name="connsiteX2" fmla="*/ 933 w 10000"/>
                <a:gd name="connsiteY2" fmla="*/ 488 h 10000"/>
                <a:gd name="connsiteX3" fmla="*/ 933 w 10000"/>
                <a:gd name="connsiteY3" fmla="*/ 738 h 10000"/>
                <a:gd name="connsiteX4" fmla="*/ 933 w 10000"/>
                <a:gd name="connsiteY4" fmla="*/ 738 h 10000"/>
                <a:gd name="connsiteX5" fmla="*/ 933 w 10000"/>
                <a:gd name="connsiteY5" fmla="*/ 978 h 10000"/>
                <a:gd name="connsiteX6" fmla="*/ 1166 w 10000"/>
                <a:gd name="connsiteY6" fmla="*/ 1223 h 10000"/>
                <a:gd name="connsiteX7" fmla="*/ 1633 w 10000"/>
                <a:gd name="connsiteY7" fmla="*/ 1443 h 10000"/>
                <a:gd name="connsiteX8" fmla="*/ 1866 w 10000"/>
                <a:gd name="connsiteY8" fmla="*/ 1689 h 10000"/>
                <a:gd name="connsiteX9" fmla="*/ 2566 w 10000"/>
                <a:gd name="connsiteY9" fmla="*/ 1936 h 10000"/>
                <a:gd name="connsiteX10" fmla="*/ 3265 w 10000"/>
                <a:gd name="connsiteY10" fmla="*/ 2422 h 10000"/>
                <a:gd name="connsiteX11" fmla="*/ 3965 w 10000"/>
                <a:gd name="connsiteY11" fmla="*/ 2910 h 10000"/>
                <a:gd name="connsiteX12" fmla="*/ 4898 w 10000"/>
                <a:gd name="connsiteY12" fmla="*/ 3649 h 10000"/>
                <a:gd name="connsiteX13" fmla="*/ 5831 w 10000"/>
                <a:gd name="connsiteY13" fmla="*/ 4140 h 10000"/>
                <a:gd name="connsiteX14" fmla="*/ 6764 w 10000"/>
                <a:gd name="connsiteY14" fmla="*/ 4630 h 10000"/>
                <a:gd name="connsiteX15" fmla="*/ 7464 w 10000"/>
                <a:gd name="connsiteY15" fmla="*/ 5120 h 10000"/>
                <a:gd name="connsiteX16" fmla="*/ 8163 w 10000"/>
                <a:gd name="connsiteY16" fmla="*/ 5612 h 10000"/>
                <a:gd name="connsiteX17" fmla="*/ 8630 w 10000"/>
                <a:gd name="connsiteY17" fmla="*/ 6103 h 10000"/>
                <a:gd name="connsiteX18" fmla="*/ 9096 w 10000"/>
                <a:gd name="connsiteY18" fmla="*/ 6353 h 10000"/>
                <a:gd name="connsiteX19" fmla="*/ 9329 w 10000"/>
                <a:gd name="connsiteY19" fmla="*/ 6839 h 10000"/>
                <a:gd name="connsiteX20" fmla="*/ 9534 w 10000"/>
                <a:gd name="connsiteY20" fmla="*/ 7088 h 10000"/>
                <a:gd name="connsiteX21" fmla="*/ 9767 w 10000"/>
                <a:gd name="connsiteY21" fmla="*/ 7548 h 10000"/>
                <a:gd name="connsiteX22" fmla="*/ 10000 w 10000"/>
                <a:gd name="connsiteY22" fmla="*/ 8038 h 10000"/>
                <a:gd name="connsiteX23" fmla="*/ 10000 w 10000"/>
                <a:gd name="connsiteY23" fmla="*/ 8528 h 10000"/>
                <a:gd name="connsiteX24" fmla="*/ 10000 w 10000"/>
                <a:gd name="connsiteY24" fmla="*/ 9019 h 10000"/>
                <a:gd name="connsiteX25" fmla="*/ 9767 w 10000"/>
                <a:gd name="connsiteY25" fmla="*/ 9509 h 10000"/>
                <a:gd name="connsiteX26" fmla="*/ 9767 w 10000"/>
                <a:gd name="connsiteY26" fmla="*/ 9757 h 10000"/>
                <a:gd name="connsiteX27" fmla="*/ 9767 w 10000"/>
                <a:gd name="connsiteY27" fmla="*/ 10000 h 10000"/>
                <a:gd name="connsiteX28" fmla="*/ 9767 w 10000"/>
                <a:gd name="connsiteY28" fmla="*/ 10000 h 10000"/>
                <a:gd name="connsiteX29" fmla="*/ 9534 w 10000"/>
                <a:gd name="connsiteY29" fmla="*/ 10000 h 10000"/>
                <a:gd name="connsiteX30" fmla="*/ 9534 w 10000"/>
                <a:gd name="connsiteY30" fmla="*/ 9757 h 10000"/>
                <a:gd name="connsiteX31" fmla="*/ 9329 w 10000"/>
                <a:gd name="connsiteY31" fmla="*/ 9757 h 10000"/>
                <a:gd name="connsiteX32" fmla="*/ 9096 w 10000"/>
                <a:gd name="connsiteY32" fmla="*/ 9509 h 10000"/>
                <a:gd name="connsiteX33" fmla="*/ 8630 w 10000"/>
                <a:gd name="connsiteY33" fmla="*/ 9019 h 10000"/>
                <a:gd name="connsiteX34" fmla="*/ 8397 w 10000"/>
                <a:gd name="connsiteY34" fmla="*/ 8770 h 10000"/>
                <a:gd name="connsiteX35" fmla="*/ 7930 w 10000"/>
                <a:gd name="connsiteY35" fmla="*/ 8282 h 10000"/>
                <a:gd name="connsiteX36" fmla="*/ 7464 w 10000"/>
                <a:gd name="connsiteY36" fmla="*/ 7789 h 10000"/>
                <a:gd name="connsiteX37" fmla="*/ 6297 w 10000"/>
                <a:gd name="connsiteY37" fmla="*/ 6590 h 10000"/>
                <a:gd name="connsiteX38" fmla="*/ 5131 w 10000"/>
                <a:gd name="connsiteY38" fmla="*/ 5612 h 10000"/>
                <a:gd name="connsiteX39" fmla="*/ 3965 w 10000"/>
                <a:gd name="connsiteY39" fmla="*/ 4630 h 10000"/>
                <a:gd name="connsiteX40" fmla="*/ 2799 w 10000"/>
                <a:gd name="connsiteY40" fmla="*/ 3649 h 10000"/>
                <a:gd name="connsiteX41" fmla="*/ 2099 w 10000"/>
                <a:gd name="connsiteY41" fmla="*/ 3161 h 10000"/>
                <a:gd name="connsiteX42" fmla="*/ 1633 w 10000"/>
                <a:gd name="connsiteY42" fmla="*/ 2671 h 10000"/>
                <a:gd name="connsiteX43" fmla="*/ 1166 w 10000"/>
                <a:gd name="connsiteY43" fmla="*/ 2422 h 10000"/>
                <a:gd name="connsiteX44" fmla="*/ 700 w 10000"/>
                <a:gd name="connsiteY44" fmla="*/ 1936 h 10000"/>
                <a:gd name="connsiteX45" fmla="*/ 466 w 10000"/>
                <a:gd name="connsiteY45" fmla="*/ 1689 h 10000"/>
                <a:gd name="connsiteX46" fmla="*/ 233 w 10000"/>
                <a:gd name="connsiteY46" fmla="*/ 1443 h 10000"/>
                <a:gd name="connsiteX47" fmla="*/ 0 w 10000"/>
                <a:gd name="connsiteY47" fmla="*/ 1443 h 10000"/>
                <a:gd name="connsiteX48" fmla="*/ 0 w 10000"/>
                <a:gd name="connsiteY48" fmla="*/ 1223 h 10000"/>
                <a:gd name="connsiteX49" fmla="*/ 0 w 10000"/>
                <a:gd name="connsiteY49" fmla="*/ 1223 h 10000"/>
                <a:gd name="connsiteX50" fmla="*/ 0 w 10000"/>
                <a:gd name="connsiteY50" fmla="*/ 978 h 10000"/>
                <a:gd name="connsiteX51" fmla="*/ 0 w 10000"/>
                <a:gd name="connsiteY51" fmla="*/ 738 h 10000"/>
                <a:gd name="connsiteX0" fmla="*/ 933 w 10000"/>
                <a:gd name="connsiteY0" fmla="*/ 0 h 9756"/>
                <a:gd name="connsiteX1" fmla="*/ 933 w 10000"/>
                <a:gd name="connsiteY1" fmla="*/ 244 h 9756"/>
                <a:gd name="connsiteX2" fmla="*/ 933 w 10000"/>
                <a:gd name="connsiteY2" fmla="*/ 494 h 9756"/>
                <a:gd name="connsiteX3" fmla="*/ 933 w 10000"/>
                <a:gd name="connsiteY3" fmla="*/ 494 h 9756"/>
                <a:gd name="connsiteX4" fmla="*/ 933 w 10000"/>
                <a:gd name="connsiteY4" fmla="*/ 734 h 9756"/>
                <a:gd name="connsiteX5" fmla="*/ 1166 w 10000"/>
                <a:gd name="connsiteY5" fmla="*/ 979 h 9756"/>
                <a:gd name="connsiteX6" fmla="*/ 1633 w 10000"/>
                <a:gd name="connsiteY6" fmla="*/ 1199 h 9756"/>
                <a:gd name="connsiteX7" fmla="*/ 1866 w 10000"/>
                <a:gd name="connsiteY7" fmla="*/ 1445 h 9756"/>
                <a:gd name="connsiteX8" fmla="*/ 2566 w 10000"/>
                <a:gd name="connsiteY8" fmla="*/ 1692 h 9756"/>
                <a:gd name="connsiteX9" fmla="*/ 3265 w 10000"/>
                <a:gd name="connsiteY9" fmla="*/ 2178 h 9756"/>
                <a:gd name="connsiteX10" fmla="*/ 3965 w 10000"/>
                <a:gd name="connsiteY10" fmla="*/ 2666 h 9756"/>
                <a:gd name="connsiteX11" fmla="*/ 4898 w 10000"/>
                <a:gd name="connsiteY11" fmla="*/ 3405 h 9756"/>
                <a:gd name="connsiteX12" fmla="*/ 5831 w 10000"/>
                <a:gd name="connsiteY12" fmla="*/ 3896 h 9756"/>
                <a:gd name="connsiteX13" fmla="*/ 6764 w 10000"/>
                <a:gd name="connsiteY13" fmla="*/ 4386 h 9756"/>
                <a:gd name="connsiteX14" fmla="*/ 7464 w 10000"/>
                <a:gd name="connsiteY14" fmla="*/ 4876 h 9756"/>
                <a:gd name="connsiteX15" fmla="*/ 8163 w 10000"/>
                <a:gd name="connsiteY15" fmla="*/ 5368 h 9756"/>
                <a:gd name="connsiteX16" fmla="*/ 8630 w 10000"/>
                <a:gd name="connsiteY16" fmla="*/ 5859 h 9756"/>
                <a:gd name="connsiteX17" fmla="*/ 9096 w 10000"/>
                <a:gd name="connsiteY17" fmla="*/ 6109 h 9756"/>
                <a:gd name="connsiteX18" fmla="*/ 9329 w 10000"/>
                <a:gd name="connsiteY18" fmla="*/ 6595 h 9756"/>
                <a:gd name="connsiteX19" fmla="*/ 9534 w 10000"/>
                <a:gd name="connsiteY19" fmla="*/ 6844 h 9756"/>
                <a:gd name="connsiteX20" fmla="*/ 9767 w 10000"/>
                <a:gd name="connsiteY20" fmla="*/ 7304 h 9756"/>
                <a:gd name="connsiteX21" fmla="*/ 10000 w 10000"/>
                <a:gd name="connsiteY21" fmla="*/ 7794 h 9756"/>
                <a:gd name="connsiteX22" fmla="*/ 10000 w 10000"/>
                <a:gd name="connsiteY22" fmla="*/ 8284 h 9756"/>
                <a:gd name="connsiteX23" fmla="*/ 10000 w 10000"/>
                <a:gd name="connsiteY23" fmla="*/ 8775 h 9756"/>
                <a:gd name="connsiteX24" fmla="*/ 9767 w 10000"/>
                <a:gd name="connsiteY24" fmla="*/ 9265 h 9756"/>
                <a:gd name="connsiteX25" fmla="*/ 9767 w 10000"/>
                <a:gd name="connsiteY25" fmla="*/ 9513 h 9756"/>
                <a:gd name="connsiteX26" fmla="*/ 9767 w 10000"/>
                <a:gd name="connsiteY26" fmla="*/ 9756 h 9756"/>
                <a:gd name="connsiteX27" fmla="*/ 9767 w 10000"/>
                <a:gd name="connsiteY27" fmla="*/ 9756 h 9756"/>
                <a:gd name="connsiteX28" fmla="*/ 9534 w 10000"/>
                <a:gd name="connsiteY28" fmla="*/ 9756 h 9756"/>
                <a:gd name="connsiteX29" fmla="*/ 9534 w 10000"/>
                <a:gd name="connsiteY29" fmla="*/ 9513 h 9756"/>
                <a:gd name="connsiteX30" fmla="*/ 9329 w 10000"/>
                <a:gd name="connsiteY30" fmla="*/ 9513 h 9756"/>
                <a:gd name="connsiteX31" fmla="*/ 9096 w 10000"/>
                <a:gd name="connsiteY31" fmla="*/ 9265 h 9756"/>
                <a:gd name="connsiteX32" fmla="*/ 8630 w 10000"/>
                <a:gd name="connsiteY32" fmla="*/ 8775 h 9756"/>
                <a:gd name="connsiteX33" fmla="*/ 8397 w 10000"/>
                <a:gd name="connsiteY33" fmla="*/ 8526 h 9756"/>
                <a:gd name="connsiteX34" fmla="*/ 7930 w 10000"/>
                <a:gd name="connsiteY34" fmla="*/ 8038 h 9756"/>
                <a:gd name="connsiteX35" fmla="*/ 7464 w 10000"/>
                <a:gd name="connsiteY35" fmla="*/ 7545 h 9756"/>
                <a:gd name="connsiteX36" fmla="*/ 6297 w 10000"/>
                <a:gd name="connsiteY36" fmla="*/ 6346 h 9756"/>
                <a:gd name="connsiteX37" fmla="*/ 5131 w 10000"/>
                <a:gd name="connsiteY37" fmla="*/ 5368 h 9756"/>
                <a:gd name="connsiteX38" fmla="*/ 3965 w 10000"/>
                <a:gd name="connsiteY38" fmla="*/ 4386 h 9756"/>
                <a:gd name="connsiteX39" fmla="*/ 2799 w 10000"/>
                <a:gd name="connsiteY39" fmla="*/ 3405 h 9756"/>
                <a:gd name="connsiteX40" fmla="*/ 2099 w 10000"/>
                <a:gd name="connsiteY40" fmla="*/ 2917 h 9756"/>
                <a:gd name="connsiteX41" fmla="*/ 1633 w 10000"/>
                <a:gd name="connsiteY41" fmla="*/ 2427 h 9756"/>
                <a:gd name="connsiteX42" fmla="*/ 1166 w 10000"/>
                <a:gd name="connsiteY42" fmla="*/ 2178 h 9756"/>
                <a:gd name="connsiteX43" fmla="*/ 700 w 10000"/>
                <a:gd name="connsiteY43" fmla="*/ 1692 h 9756"/>
                <a:gd name="connsiteX44" fmla="*/ 466 w 10000"/>
                <a:gd name="connsiteY44" fmla="*/ 1445 h 9756"/>
                <a:gd name="connsiteX45" fmla="*/ 233 w 10000"/>
                <a:gd name="connsiteY45" fmla="*/ 1199 h 9756"/>
                <a:gd name="connsiteX46" fmla="*/ 0 w 10000"/>
                <a:gd name="connsiteY46" fmla="*/ 1199 h 9756"/>
                <a:gd name="connsiteX47" fmla="*/ 0 w 10000"/>
                <a:gd name="connsiteY47" fmla="*/ 979 h 9756"/>
                <a:gd name="connsiteX48" fmla="*/ 0 w 10000"/>
                <a:gd name="connsiteY48" fmla="*/ 979 h 9756"/>
                <a:gd name="connsiteX49" fmla="*/ 0 w 10000"/>
                <a:gd name="connsiteY49" fmla="*/ 734 h 9756"/>
                <a:gd name="connsiteX50" fmla="*/ 0 w 10000"/>
                <a:gd name="connsiteY50" fmla="*/ 494 h 9756"/>
                <a:gd name="connsiteX0" fmla="*/ 933 w 10000"/>
                <a:gd name="connsiteY0" fmla="*/ 0 h 9750"/>
                <a:gd name="connsiteX1" fmla="*/ 933 w 10000"/>
                <a:gd name="connsiteY1" fmla="*/ 256 h 9750"/>
                <a:gd name="connsiteX2" fmla="*/ 933 w 10000"/>
                <a:gd name="connsiteY2" fmla="*/ 256 h 9750"/>
                <a:gd name="connsiteX3" fmla="*/ 933 w 10000"/>
                <a:gd name="connsiteY3" fmla="*/ 502 h 9750"/>
                <a:gd name="connsiteX4" fmla="*/ 1166 w 10000"/>
                <a:gd name="connsiteY4" fmla="*/ 753 h 9750"/>
                <a:gd name="connsiteX5" fmla="*/ 1633 w 10000"/>
                <a:gd name="connsiteY5" fmla="*/ 979 h 9750"/>
                <a:gd name="connsiteX6" fmla="*/ 1866 w 10000"/>
                <a:gd name="connsiteY6" fmla="*/ 1231 h 9750"/>
                <a:gd name="connsiteX7" fmla="*/ 2566 w 10000"/>
                <a:gd name="connsiteY7" fmla="*/ 1484 h 9750"/>
                <a:gd name="connsiteX8" fmla="*/ 3265 w 10000"/>
                <a:gd name="connsiteY8" fmla="*/ 1982 h 9750"/>
                <a:gd name="connsiteX9" fmla="*/ 3965 w 10000"/>
                <a:gd name="connsiteY9" fmla="*/ 2483 h 9750"/>
                <a:gd name="connsiteX10" fmla="*/ 4898 w 10000"/>
                <a:gd name="connsiteY10" fmla="*/ 3240 h 9750"/>
                <a:gd name="connsiteX11" fmla="*/ 5831 w 10000"/>
                <a:gd name="connsiteY11" fmla="*/ 3743 h 9750"/>
                <a:gd name="connsiteX12" fmla="*/ 6764 w 10000"/>
                <a:gd name="connsiteY12" fmla="*/ 4246 h 9750"/>
                <a:gd name="connsiteX13" fmla="*/ 7464 w 10000"/>
                <a:gd name="connsiteY13" fmla="*/ 4748 h 9750"/>
                <a:gd name="connsiteX14" fmla="*/ 8163 w 10000"/>
                <a:gd name="connsiteY14" fmla="*/ 5252 h 9750"/>
                <a:gd name="connsiteX15" fmla="*/ 8630 w 10000"/>
                <a:gd name="connsiteY15" fmla="*/ 5756 h 9750"/>
                <a:gd name="connsiteX16" fmla="*/ 9096 w 10000"/>
                <a:gd name="connsiteY16" fmla="*/ 6012 h 9750"/>
                <a:gd name="connsiteX17" fmla="*/ 9329 w 10000"/>
                <a:gd name="connsiteY17" fmla="*/ 6510 h 9750"/>
                <a:gd name="connsiteX18" fmla="*/ 9534 w 10000"/>
                <a:gd name="connsiteY18" fmla="*/ 6765 h 9750"/>
                <a:gd name="connsiteX19" fmla="*/ 9767 w 10000"/>
                <a:gd name="connsiteY19" fmla="*/ 7237 h 9750"/>
                <a:gd name="connsiteX20" fmla="*/ 10000 w 10000"/>
                <a:gd name="connsiteY20" fmla="*/ 7739 h 9750"/>
                <a:gd name="connsiteX21" fmla="*/ 10000 w 10000"/>
                <a:gd name="connsiteY21" fmla="*/ 8241 h 9750"/>
                <a:gd name="connsiteX22" fmla="*/ 10000 w 10000"/>
                <a:gd name="connsiteY22" fmla="*/ 8744 h 9750"/>
                <a:gd name="connsiteX23" fmla="*/ 9767 w 10000"/>
                <a:gd name="connsiteY23" fmla="*/ 9247 h 9750"/>
                <a:gd name="connsiteX24" fmla="*/ 9767 w 10000"/>
                <a:gd name="connsiteY24" fmla="*/ 9501 h 9750"/>
                <a:gd name="connsiteX25" fmla="*/ 9767 w 10000"/>
                <a:gd name="connsiteY25" fmla="*/ 9750 h 9750"/>
                <a:gd name="connsiteX26" fmla="*/ 9767 w 10000"/>
                <a:gd name="connsiteY26" fmla="*/ 9750 h 9750"/>
                <a:gd name="connsiteX27" fmla="*/ 9534 w 10000"/>
                <a:gd name="connsiteY27" fmla="*/ 9750 h 9750"/>
                <a:gd name="connsiteX28" fmla="*/ 9534 w 10000"/>
                <a:gd name="connsiteY28" fmla="*/ 9501 h 9750"/>
                <a:gd name="connsiteX29" fmla="*/ 9329 w 10000"/>
                <a:gd name="connsiteY29" fmla="*/ 9501 h 9750"/>
                <a:gd name="connsiteX30" fmla="*/ 9096 w 10000"/>
                <a:gd name="connsiteY30" fmla="*/ 9247 h 9750"/>
                <a:gd name="connsiteX31" fmla="*/ 8630 w 10000"/>
                <a:gd name="connsiteY31" fmla="*/ 8744 h 9750"/>
                <a:gd name="connsiteX32" fmla="*/ 8397 w 10000"/>
                <a:gd name="connsiteY32" fmla="*/ 8489 h 9750"/>
                <a:gd name="connsiteX33" fmla="*/ 7930 w 10000"/>
                <a:gd name="connsiteY33" fmla="*/ 7989 h 9750"/>
                <a:gd name="connsiteX34" fmla="*/ 7464 w 10000"/>
                <a:gd name="connsiteY34" fmla="*/ 7484 h 9750"/>
                <a:gd name="connsiteX35" fmla="*/ 6297 w 10000"/>
                <a:gd name="connsiteY35" fmla="*/ 6255 h 9750"/>
                <a:gd name="connsiteX36" fmla="*/ 5131 w 10000"/>
                <a:gd name="connsiteY36" fmla="*/ 5252 h 9750"/>
                <a:gd name="connsiteX37" fmla="*/ 3965 w 10000"/>
                <a:gd name="connsiteY37" fmla="*/ 4246 h 9750"/>
                <a:gd name="connsiteX38" fmla="*/ 2799 w 10000"/>
                <a:gd name="connsiteY38" fmla="*/ 3240 h 9750"/>
                <a:gd name="connsiteX39" fmla="*/ 2099 w 10000"/>
                <a:gd name="connsiteY39" fmla="*/ 2740 h 9750"/>
                <a:gd name="connsiteX40" fmla="*/ 1633 w 10000"/>
                <a:gd name="connsiteY40" fmla="*/ 2238 h 9750"/>
                <a:gd name="connsiteX41" fmla="*/ 1166 w 10000"/>
                <a:gd name="connsiteY41" fmla="*/ 1982 h 9750"/>
                <a:gd name="connsiteX42" fmla="*/ 700 w 10000"/>
                <a:gd name="connsiteY42" fmla="*/ 1484 h 9750"/>
                <a:gd name="connsiteX43" fmla="*/ 466 w 10000"/>
                <a:gd name="connsiteY43" fmla="*/ 1231 h 9750"/>
                <a:gd name="connsiteX44" fmla="*/ 233 w 10000"/>
                <a:gd name="connsiteY44" fmla="*/ 979 h 9750"/>
                <a:gd name="connsiteX45" fmla="*/ 0 w 10000"/>
                <a:gd name="connsiteY45" fmla="*/ 979 h 9750"/>
                <a:gd name="connsiteX46" fmla="*/ 0 w 10000"/>
                <a:gd name="connsiteY46" fmla="*/ 753 h 9750"/>
                <a:gd name="connsiteX47" fmla="*/ 0 w 10000"/>
                <a:gd name="connsiteY47" fmla="*/ 753 h 9750"/>
                <a:gd name="connsiteX48" fmla="*/ 0 w 10000"/>
                <a:gd name="connsiteY48" fmla="*/ 502 h 9750"/>
                <a:gd name="connsiteX49" fmla="*/ 0 w 10000"/>
                <a:gd name="connsiteY49" fmla="*/ 256 h 9750"/>
                <a:gd name="connsiteX0" fmla="*/ 933 w 10000"/>
                <a:gd name="connsiteY0" fmla="*/ 0 h 10000"/>
                <a:gd name="connsiteX1" fmla="*/ 933 w 10000"/>
                <a:gd name="connsiteY1" fmla="*/ 263 h 10000"/>
                <a:gd name="connsiteX2" fmla="*/ 933 w 10000"/>
                <a:gd name="connsiteY2" fmla="*/ 263 h 10000"/>
                <a:gd name="connsiteX3" fmla="*/ 933 w 10000"/>
                <a:gd name="connsiteY3" fmla="*/ 515 h 10000"/>
                <a:gd name="connsiteX4" fmla="*/ 1166 w 10000"/>
                <a:gd name="connsiteY4" fmla="*/ 772 h 10000"/>
                <a:gd name="connsiteX5" fmla="*/ 1633 w 10000"/>
                <a:gd name="connsiteY5" fmla="*/ 1004 h 10000"/>
                <a:gd name="connsiteX6" fmla="*/ 1866 w 10000"/>
                <a:gd name="connsiteY6" fmla="*/ 1263 h 10000"/>
                <a:gd name="connsiteX7" fmla="*/ 2566 w 10000"/>
                <a:gd name="connsiteY7" fmla="*/ 1522 h 10000"/>
                <a:gd name="connsiteX8" fmla="*/ 3265 w 10000"/>
                <a:gd name="connsiteY8" fmla="*/ 2033 h 10000"/>
                <a:gd name="connsiteX9" fmla="*/ 3965 w 10000"/>
                <a:gd name="connsiteY9" fmla="*/ 2547 h 10000"/>
                <a:gd name="connsiteX10" fmla="*/ 4898 w 10000"/>
                <a:gd name="connsiteY10" fmla="*/ 3323 h 10000"/>
                <a:gd name="connsiteX11" fmla="*/ 5831 w 10000"/>
                <a:gd name="connsiteY11" fmla="*/ 3839 h 10000"/>
                <a:gd name="connsiteX12" fmla="*/ 6764 w 10000"/>
                <a:gd name="connsiteY12" fmla="*/ 4355 h 10000"/>
                <a:gd name="connsiteX13" fmla="*/ 7464 w 10000"/>
                <a:gd name="connsiteY13" fmla="*/ 4870 h 10000"/>
                <a:gd name="connsiteX14" fmla="*/ 8163 w 10000"/>
                <a:gd name="connsiteY14" fmla="*/ 5387 h 10000"/>
                <a:gd name="connsiteX15" fmla="*/ 8630 w 10000"/>
                <a:gd name="connsiteY15" fmla="*/ 5904 h 10000"/>
                <a:gd name="connsiteX16" fmla="*/ 9096 w 10000"/>
                <a:gd name="connsiteY16" fmla="*/ 6166 h 10000"/>
                <a:gd name="connsiteX17" fmla="*/ 9329 w 10000"/>
                <a:gd name="connsiteY17" fmla="*/ 6677 h 10000"/>
                <a:gd name="connsiteX18" fmla="*/ 9534 w 10000"/>
                <a:gd name="connsiteY18" fmla="*/ 6938 h 10000"/>
                <a:gd name="connsiteX19" fmla="*/ 9767 w 10000"/>
                <a:gd name="connsiteY19" fmla="*/ 7423 h 10000"/>
                <a:gd name="connsiteX20" fmla="*/ 10000 w 10000"/>
                <a:gd name="connsiteY20" fmla="*/ 7937 h 10000"/>
                <a:gd name="connsiteX21" fmla="*/ 10000 w 10000"/>
                <a:gd name="connsiteY21" fmla="*/ 8452 h 10000"/>
                <a:gd name="connsiteX22" fmla="*/ 10000 w 10000"/>
                <a:gd name="connsiteY22" fmla="*/ 8968 h 10000"/>
                <a:gd name="connsiteX23" fmla="*/ 9767 w 10000"/>
                <a:gd name="connsiteY23" fmla="*/ 9484 h 10000"/>
                <a:gd name="connsiteX24" fmla="*/ 9767 w 10000"/>
                <a:gd name="connsiteY24" fmla="*/ 9745 h 10000"/>
                <a:gd name="connsiteX25" fmla="*/ 9767 w 10000"/>
                <a:gd name="connsiteY25" fmla="*/ 10000 h 10000"/>
                <a:gd name="connsiteX26" fmla="*/ 9767 w 10000"/>
                <a:gd name="connsiteY26" fmla="*/ 10000 h 10000"/>
                <a:gd name="connsiteX27" fmla="*/ 9534 w 10000"/>
                <a:gd name="connsiteY27" fmla="*/ 10000 h 10000"/>
                <a:gd name="connsiteX28" fmla="*/ 9534 w 10000"/>
                <a:gd name="connsiteY28" fmla="*/ 9745 h 10000"/>
                <a:gd name="connsiteX29" fmla="*/ 9329 w 10000"/>
                <a:gd name="connsiteY29" fmla="*/ 9745 h 10000"/>
                <a:gd name="connsiteX30" fmla="*/ 9096 w 10000"/>
                <a:gd name="connsiteY30" fmla="*/ 9484 h 10000"/>
                <a:gd name="connsiteX31" fmla="*/ 8630 w 10000"/>
                <a:gd name="connsiteY31" fmla="*/ 8968 h 10000"/>
                <a:gd name="connsiteX32" fmla="*/ 8397 w 10000"/>
                <a:gd name="connsiteY32" fmla="*/ 8707 h 10000"/>
                <a:gd name="connsiteX33" fmla="*/ 7930 w 10000"/>
                <a:gd name="connsiteY33" fmla="*/ 8194 h 10000"/>
                <a:gd name="connsiteX34" fmla="*/ 7464 w 10000"/>
                <a:gd name="connsiteY34" fmla="*/ 7676 h 10000"/>
                <a:gd name="connsiteX35" fmla="*/ 6297 w 10000"/>
                <a:gd name="connsiteY35" fmla="*/ 6415 h 10000"/>
                <a:gd name="connsiteX36" fmla="*/ 5131 w 10000"/>
                <a:gd name="connsiteY36" fmla="*/ 5387 h 10000"/>
                <a:gd name="connsiteX37" fmla="*/ 3965 w 10000"/>
                <a:gd name="connsiteY37" fmla="*/ 4355 h 10000"/>
                <a:gd name="connsiteX38" fmla="*/ 2799 w 10000"/>
                <a:gd name="connsiteY38" fmla="*/ 3323 h 10000"/>
                <a:gd name="connsiteX39" fmla="*/ 2099 w 10000"/>
                <a:gd name="connsiteY39" fmla="*/ 2810 h 10000"/>
                <a:gd name="connsiteX40" fmla="*/ 1633 w 10000"/>
                <a:gd name="connsiteY40" fmla="*/ 2295 h 10000"/>
                <a:gd name="connsiteX41" fmla="*/ 1166 w 10000"/>
                <a:gd name="connsiteY41" fmla="*/ 2033 h 10000"/>
                <a:gd name="connsiteX42" fmla="*/ 700 w 10000"/>
                <a:gd name="connsiteY42" fmla="*/ 1522 h 10000"/>
                <a:gd name="connsiteX43" fmla="*/ 466 w 10000"/>
                <a:gd name="connsiteY43" fmla="*/ 1263 h 10000"/>
                <a:gd name="connsiteX44" fmla="*/ 233 w 10000"/>
                <a:gd name="connsiteY44" fmla="*/ 1004 h 10000"/>
                <a:gd name="connsiteX45" fmla="*/ 0 w 10000"/>
                <a:gd name="connsiteY45" fmla="*/ 1004 h 10000"/>
                <a:gd name="connsiteX46" fmla="*/ 0 w 10000"/>
                <a:gd name="connsiteY46" fmla="*/ 772 h 10000"/>
                <a:gd name="connsiteX47" fmla="*/ 0 w 10000"/>
                <a:gd name="connsiteY47" fmla="*/ 772 h 10000"/>
                <a:gd name="connsiteX48" fmla="*/ 0 w 10000"/>
                <a:gd name="connsiteY48" fmla="*/ 515 h 10000"/>
                <a:gd name="connsiteX0" fmla="*/ 933 w 10000"/>
                <a:gd name="connsiteY0" fmla="*/ 0 h 10000"/>
                <a:gd name="connsiteX1" fmla="*/ 933 w 10000"/>
                <a:gd name="connsiteY1" fmla="*/ 263 h 10000"/>
                <a:gd name="connsiteX2" fmla="*/ 933 w 10000"/>
                <a:gd name="connsiteY2" fmla="*/ 515 h 10000"/>
                <a:gd name="connsiteX3" fmla="*/ 1166 w 10000"/>
                <a:gd name="connsiteY3" fmla="*/ 772 h 10000"/>
                <a:gd name="connsiteX4" fmla="*/ 1633 w 10000"/>
                <a:gd name="connsiteY4" fmla="*/ 1004 h 10000"/>
                <a:gd name="connsiteX5" fmla="*/ 1866 w 10000"/>
                <a:gd name="connsiteY5" fmla="*/ 1263 h 10000"/>
                <a:gd name="connsiteX6" fmla="*/ 2566 w 10000"/>
                <a:gd name="connsiteY6" fmla="*/ 1522 h 10000"/>
                <a:gd name="connsiteX7" fmla="*/ 3265 w 10000"/>
                <a:gd name="connsiteY7" fmla="*/ 2033 h 10000"/>
                <a:gd name="connsiteX8" fmla="*/ 3965 w 10000"/>
                <a:gd name="connsiteY8" fmla="*/ 2547 h 10000"/>
                <a:gd name="connsiteX9" fmla="*/ 4898 w 10000"/>
                <a:gd name="connsiteY9" fmla="*/ 3323 h 10000"/>
                <a:gd name="connsiteX10" fmla="*/ 5831 w 10000"/>
                <a:gd name="connsiteY10" fmla="*/ 3839 h 10000"/>
                <a:gd name="connsiteX11" fmla="*/ 6764 w 10000"/>
                <a:gd name="connsiteY11" fmla="*/ 4355 h 10000"/>
                <a:gd name="connsiteX12" fmla="*/ 7464 w 10000"/>
                <a:gd name="connsiteY12" fmla="*/ 4870 h 10000"/>
                <a:gd name="connsiteX13" fmla="*/ 8163 w 10000"/>
                <a:gd name="connsiteY13" fmla="*/ 5387 h 10000"/>
                <a:gd name="connsiteX14" fmla="*/ 8630 w 10000"/>
                <a:gd name="connsiteY14" fmla="*/ 5904 h 10000"/>
                <a:gd name="connsiteX15" fmla="*/ 9096 w 10000"/>
                <a:gd name="connsiteY15" fmla="*/ 6166 h 10000"/>
                <a:gd name="connsiteX16" fmla="*/ 9329 w 10000"/>
                <a:gd name="connsiteY16" fmla="*/ 6677 h 10000"/>
                <a:gd name="connsiteX17" fmla="*/ 9534 w 10000"/>
                <a:gd name="connsiteY17" fmla="*/ 6938 h 10000"/>
                <a:gd name="connsiteX18" fmla="*/ 9767 w 10000"/>
                <a:gd name="connsiteY18" fmla="*/ 7423 h 10000"/>
                <a:gd name="connsiteX19" fmla="*/ 10000 w 10000"/>
                <a:gd name="connsiteY19" fmla="*/ 7937 h 10000"/>
                <a:gd name="connsiteX20" fmla="*/ 10000 w 10000"/>
                <a:gd name="connsiteY20" fmla="*/ 8452 h 10000"/>
                <a:gd name="connsiteX21" fmla="*/ 10000 w 10000"/>
                <a:gd name="connsiteY21" fmla="*/ 8968 h 10000"/>
                <a:gd name="connsiteX22" fmla="*/ 9767 w 10000"/>
                <a:gd name="connsiteY22" fmla="*/ 9484 h 10000"/>
                <a:gd name="connsiteX23" fmla="*/ 9767 w 10000"/>
                <a:gd name="connsiteY23" fmla="*/ 9745 h 10000"/>
                <a:gd name="connsiteX24" fmla="*/ 9767 w 10000"/>
                <a:gd name="connsiteY24" fmla="*/ 10000 h 10000"/>
                <a:gd name="connsiteX25" fmla="*/ 9767 w 10000"/>
                <a:gd name="connsiteY25" fmla="*/ 10000 h 10000"/>
                <a:gd name="connsiteX26" fmla="*/ 9534 w 10000"/>
                <a:gd name="connsiteY26" fmla="*/ 10000 h 10000"/>
                <a:gd name="connsiteX27" fmla="*/ 9534 w 10000"/>
                <a:gd name="connsiteY27" fmla="*/ 9745 h 10000"/>
                <a:gd name="connsiteX28" fmla="*/ 9329 w 10000"/>
                <a:gd name="connsiteY28" fmla="*/ 9745 h 10000"/>
                <a:gd name="connsiteX29" fmla="*/ 9096 w 10000"/>
                <a:gd name="connsiteY29" fmla="*/ 9484 h 10000"/>
                <a:gd name="connsiteX30" fmla="*/ 8630 w 10000"/>
                <a:gd name="connsiteY30" fmla="*/ 8968 h 10000"/>
                <a:gd name="connsiteX31" fmla="*/ 8397 w 10000"/>
                <a:gd name="connsiteY31" fmla="*/ 8707 h 10000"/>
                <a:gd name="connsiteX32" fmla="*/ 7930 w 10000"/>
                <a:gd name="connsiteY32" fmla="*/ 8194 h 10000"/>
                <a:gd name="connsiteX33" fmla="*/ 7464 w 10000"/>
                <a:gd name="connsiteY33" fmla="*/ 7676 h 10000"/>
                <a:gd name="connsiteX34" fmla="*/ 6297 w 10000"/>
                <a:gd name="connsiteY34" fmla="*/ 6415 h 10000"/>
                <a:gd name="connsiteX35" fmla="*/ 5131 w 10000"/>
                <a:gd name="connsiteY35" fmla="*/ 5387 h 10000"/>
                <a:gd name="connsiteX36" fmla="*/ 3965 w 10000"/>
                <a:gd name="connsiteY36" fmla="*/ 4355 h 10000"/>
                <a:gd name="connsiteX37" fmla="*/ 2799 w 10000"/>
                <a:gd name="connsiteY37" fmla="*/ 3323 h 10000"/>
                <a:gd name="connsiteX38" fmla="*/ 2099 w 10000"/>
                <a:gd name="connsiteY38" fmla="*/ 2810 h 10000"/>
                <a:gd name="connsiteX39" fmla="*/ 1633 w 10000"/>
                <a:gd name="connsiteY39" fmla="*/ 2295 h 10000"/>
                <a:gd name="connsiteX40" fmla="*/ 1166 w 10000"/>
                <a:gd name="connsiteY40" fmla="*/ 2033 h 10000"/>
                <a:gd name="connsiteX41" fmla="*/ 700 w 10000"/>
                <a:gd name="connsiteY41" fmla="*/ 1522 h 10000"/>
                <a:gd name="connsiteX42" fmla="*/ 466 w 10000"/>
                <a:gd name="connsiteY42" fmla="*/ 1263 h 10000"/>
                <a:gd name="connsiteX43" fmla="*/ 233 w 10000"/>
                <a:gd name="connsiteY43" fmla="*/ 1004 h 10000"/>
                <a:gd name="connsiteX44" fmla="*/ 0 w 10000"/>
                <a:gd name="connsiteY44" fmla="*/ 1004 h 10000"/>
                <a:gd name="connsiteX45" fmla="*/ 0 w 10000"/>
                <a:gd name="connsiteY45" fmla="*/ 772 h 10000"/>
                <a:gd name="connsiteX46" fmla="*/ 0 w 10000"/>
                <a:gd name="connsiteY46" fmla="*/ 772 h 10000"/>
                <a:gd name="connsiteX47" fmla="*/ 0 w 10000"/>
                <a:gd name="connsiteY47" fmla="*/ 515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0000" h="10000">
                  <a:moveTo>
                    <a:pt x="933" y="0"/>
                  </a:moveTo>
                  <a:lnTo>
                    <a:pt x="933" y="263"/>
                  </a:lnTo>
                  <a:lnTo>
                    <a:pt x="933" y="515"/>
                  </a:lnTo>
                  <a:lnTo>
                    <a:pt x="1166" y="772"/>
                  </a:lnTo>
                  <a:lnTo>
                    <a:pt x="1633" y="1004"/>
                  </a:lnTo>
                  <a:lnTo>
                    <a:pt x="1866" y="1263"/>
                  </a:lnTo>
                  <a:lnTo>
                    <a:pt x="2566" y="1522"/>
                  </a:lnTo>
                  <a:lnTo>
                    <a:pt x="3265" y="2033"/>
                  </a:lnTo>
                  <a:lnTo>
                    <a:pt x="3965" y="2547"/>
                  </a:lnTo>
                  <a:lnTo>
                    <a:pt x="4898" y="3323"/>
                  </a:lnTo>
                  <a:lnTo>
                    <a:pt x="5831" y="3839"/>
                  </a:lnTo>
                  <a:lnTo>
                    <a:pt x="6764" y="4355"/>
                  </a:lnTo>
                  <a:lnTo>
                    <a:pt x="7464" y="4870"/>
                  </a:lnTo>
                  <a:lnTo>
                    <a:pt x="8163" y="5387"/>
                  </a:lnTo>
                  <a:lnTo>
                    <a:pt x="8630" y="5904"/>
                  </a:lnTo>
                  <a:lnTo>
                    <a:pt x="9096" y="6166"/>
                  </a:lnTo>
                  <a:cubicBezTo>
                    <a:pt x="9174" y="6336"/>
                    <a:pt x="9251" y="6508"/>
                    <a:pt x="9329" y="6677"/>
                  </a:cubicBezTo>
                  <a:lnTo>
                    <a:pt x="9534" y="6938"/>
                  </a:lnTo>
                  <a:cubicBezTo>
                    <a:pt x="9612" y="7099"/>
                    <a:pt x="9689" y="7262"/>
                    <a:pt x="9767" y="7423"/>
                  </a:cubicBezTo>
                  <a:cubicBezTo>
                    <a:pt x="9845" y="7594"/>
                    <a:pt x="9922" y="7767"/>
                    <a:pt x="10000" y="7937"/>
                  </a:cubicBezTo>
                  <a:lnTo>
                    <a:pt x="10000" y="8452"/>
                  </a:lnTo>
                  <a:lnTo>
                    <a:pt x="10000" y="8968"/>
                  </a:lnTo>
                  <a:lnTo>
                    <a:pt x="9767" y="9484"/>
                  </a:lnTo>
                  <a:lnTo>
                    <a:pt x="9767" y="9745"/>
                  </a:lnTo>
                  <a:lnTo>
                    <a:pt x="9767" y="10000"/>
                  </a:lnTo>
                  <a:lnTo>
                    <a:pt x="9767" y="10000"/>
                  </a:lnTo>
                  <a:lnTo>
                    <a:pt x="9534" y="10000"/>
                  </a:lnTo>
                  <a:lnTo>
                    <a:pt x="9534" y="9745"/>
                  </a:lnTo>
                  <a:lnTo>
                    <a:pt x="9329" y="9745"/>
                  </a:lnTo>
                  <a:lnTo>
                    <a:pt x="9096" y="9484"/>
                  </a:lnTo>
                  <a:lnTo>
                    <a:pt x="8630" y="8968"/>
                  </a:lnTo>
                  <a:lnTo>
                    <a:pt x="8397" y="8707"/>
                  </a:lnTo>
                  <a:lnTo>
                    <a:pt x="7930" y="8194"/>
                  </a:lnTo>
                  <a:lnTo>
                    <a:pt x="7464" y="7676"/>
                  </a:lnTo>
                  <a:lnTo>
                    <a:pt x="6297" y="6415"/>
                  </a:lnTo>
                  <a:lnTo>
                    <a:pt x="5131" y="5387"/>
                  </a:lnTo>
                  <a:lnTo>
                    <a:pt x="3965" y="4355"/>
                  </a:lnTo>
                  <a:lnTo>
                    <a:pt x="2799" y="3323"/>
                  </a:lnTo>
                  <a:lnTo>
                    <a:pt x="2099" y="2810"/>
                  </a:lnTo>
                  <a:lnTo>
                    <a:pt x="1633" y="2295"/>
                  </a:lnTo>
                  <a:lnTo>
                    <a:pt x="1166" y="2033"/>
                  </a:lnTo>
                  <a:lnTo>
                    <a:pt x="700" y="1522"/>
                  </a:lnTo>
                  <a:lnTo>
                    <a:pt x="466" y="1263"/>
                  </a:lnTo>
                  <a:lnTo>
                    <a:pt x="233" y="1004"/>
                  </a:lnTo>
                  <a:lnTo>
                    <a:pt x="0" y="1004"/>
                  </a:lnTo>
                  <a:lnTo>
                    <a:pt x="0" y="772"/>
                  </a:lnTo>
                  <a:lnTo>
                    <a:pt x="0" y="772"/>
                  </a:lnTo>
                  <a:lnTo>
                    <a:pt x="0" y="515"/>
                  </a:lnTo>
                </a:path>
              </a:pathLst>
            </a:custGeom>
            <a:grpFill/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4" name="Freeform 52"/>
            <p:cNvSpPr>
              <a:spLocks/>
            </p:cNvSpPr>
            <p:nvPr/>
          </p:nvSpPr>
          <p:spPr bwMode="auto">
            <a:xfrm>
              <a:off x="7851589" y="3726850"/>
              <a:ext cx="215932" cy="769940"/>
            </a:xfrm>
            <a:custGeom>
              <a:avLst/>
              <a:gdLst>
                <a:gd name="connsiteX0" fmla="*/ 700 w 10000"/>
                <a:gd name="connsiteY0" fmla="*/ 4524 h 10000"/>
                <a:gd name="connsiteX1" fmla="*/ 1166 w 10000"/>
                <a:gd name="connsiteY1" fmla="*/ 3690 h 10000"/>
                <a:gd name="connsiteX2" fmla="*/ 1399 w 10000"/>
                <a:gd name="connsiteY2" fmla="*/ 2950 h 10000"/>
                <a:gd name="connsiteX3" fmla="*/ 1633 w 10000"/>
                <a:gd name="connsiteY3" fmla="*/ 2315 h 10000"/>
                <a:gd name="connsiteX4" fmla="*/ 1866 w 10000"/>
                <a:gd name="connsiteY4" fmla="*/ 1680 h 10000"/>
                <a:gd name="connsiteX5" fmla="*/ 1866 w 10000"/>
                <a:gd name="connsiteY5" fmla="*/ 1362 h 10000"/>
                <a:gd name="connsiteX6" fmla="*/ 2099 w 10000"/>
                <a:gd name="connsiteY6" fmla="*/ 1164 h 10000"/>
                <a:gd name="connsiteX7" fmla="*/ 2099 w 10000"/>
                <a:gd name="connsiteY7" fmla="*/ 952 h 10000"/>
                <a:gd name="connsiteX8" fmla="*/ 2099 w 10000"/>
                <a:gd name="connsiteY8" fmla="*/ 741 h 10000"/>
                <a:gd name="connsiteX9" fmla="*/ 2099 w 10000"/>
                <a:gd name="connsiteY9" fmla="*/ 635 h 10000"/>
                <a:gd name="connsiteX10" fmla="*/ 2099 w 10000"/>
                <a:gd name="connsiteY10" fmla="*/ 423 h 10000"/>
                <a:gd name="connsiteX11" fmla="*/ 1866 w 10000"/>
                <a:gd name="connsiteY11" fmla="*/ 423 h 10000"/>
                <a:gd name="connsiteX12" fmla="*/ 1866 w 10000"/>
                <a:gd name="connsiteY12" fmla="*/ 317 h 10000"/>
                <a:gd name="connsiteX13" fmla="*/ 1633 w 10000"/>
                <a:gd name="connsiteY13" fmla="*/ 212 h 10000"/>
                <a:gd name="connsiteX14" fmla="*/ 1633 w 10000"/>
                <a:gd name="connsiteY14" fmla="*/ 212 h 10000"/>
                <a:gd name="connsiteX15" fmla="*/ 1633 w 10000"/>
                <a:gd name="connsiteY15" fmla="*/ 106 h 10000"/>
                <a:gd name="connsiteX16" fmla="*/ 1633 w 10000"/>
                <a:gd name="connsiteY16" fmla="*/ 0 h 10000"/>
                <a:gd name="connsiteX17" fmla="*/ 1633 w 10000"/>
                <a:gd name="connsiteY17" fmla="*/ 0 h 10000"/>
                <a:gd name="connsiteX18" fmla="*/ 1866 w 10000"/>
                <a:gd name="connsiteY18" fmla="*/ 0 h 10000"/>
                <a:gd name="connsiteX19" fmla="*/ 2332 w 10000"/>
                <a:gd name="connsiteY19" fmla="*/ 0 h 10000"/>
                <a:gd name="connsiteX20" fmla="*/ 2799 w 10000"/>
                <a:gd name="connsiteY20" fmla="*/ 106 h 10000"/>
                <a:gd name="connsiteX21" fmla="*/ 3265 w 10000"/>
                <a:gd name="connsiteY21" fmla="*/ 212 h 10000"/>
                <a:gd name="connsiteX22" fmla="*/ 3732 w 10000"/>
                <a:gd name="connsiteY22" fmla="*/ 317 h 10000"/>
                <a:gd name="connsiteX23" fmla="*/ 3965 w 10000"/>
                <a:gd name="connsiteY23" fmla="*/ 423 h 10000"/>
                <a:gd name="connsiteX24" fmla="*/ 3965 w 10000"/>
                <a:gd name="connsiteY24" fmla="*/ 529 h 10000"/>
                <a:gd name="connsiteX25" fmla="*/ 3965 w 10000"/>
                <a:gd name="connsiteY25" fmla="*/ 741 h 10000"/>
                <a:gd name="connsiteX26" fmla="*/ 3732 w 10000"/>
                <a:gd name="connsiteY26" fmla="*/ 1058 h 10000"/>
                <a:gd name="connsiteX27" fmla="*/ 3732 w 10000"/>
                <a:gd name="connsiteY27" fmla="*/ 1058 h 10000"/>
                <a:gd name="connsiteX28" fmla="*/ 3732 w 10000"/>
                <a:gd name="connsiteY28" fmla="*/ 1164 h 10000"/>
                <a:gd name="connsiteX29" fmla="*/ 3499 w 10000"/>
                <a:gd name="connsiteY29" fmla="*/ 1362 h 10000"/>
                <a:gd name="connsiteX30" fmla="*/ 3499 w 10000"/>
                <a:gd name="connsiteY30" fmla="*/ 1468 h 10000"/>
                <a:gd name="connsiteX31" fmla="*/ 3499 w 10000"/>
                <a:gd name="connsiteY31" fmla="*/ 1680 h 10000"/>
                <a:gd name="connsiteX32" fmla="*/ 3265 w 10000"/>
                <a:gd name="connsiteY32" fmla="*/ 1892 h 10000"/>
                <a:gd name="connsiteX33" fmla="*/ 3265 w 10000"/>
                <a:gd name="connsiteY33" fmla="*/ 2103 h 10000"/>
                <a:gd name="connsiteX34" fmla="*/ 3032 w 10000"/>
                <a:gd name="connsiteY34" fmla="*/ 2421 h 10000"/>
                <a:gd name="connsiteX35" fmla="*/ 2566 w 10000"/>
                <a:gd name="connsiteY35" fmla="*/ 3690 h 10000"/>
                <a:gd name="connsiteX36" fmla="*/ 1633 w 10000"/>
                <a:gd name="connsiteY36" fmla="*/ 4735 h 10000"/>
                <a:gd name="connsiteX37" fmla="*/ 1633 w 10000"/>
                <a:gd name="connsiteY37" fmla="*/ 5053 h 10000"/>
                <a:gd name="connsiteX38" fmla="*/ 1399 w 10000"/>
                <a:gd name="connsiteY38" fmla="*/ 5265 h 10000"/>
                <a:gd name="connsiteX39" fmla="*/ 1166 w 10000"/>
                <a:gd name="connsiteY39" fmla="*/ 5476 h 10000"/>
                <a:gd name="connsiteX40" fmla="*/ 1166 w 10000"/>
                <a:gd name="connsiteY40" fmla="*/ 5688 h 10000"/>
                <a:gd name="connsiteX41" fmla="*/ 933 w 10000"/>
                <a:gd name="connsiteY41" fmla="*/ 5794 h 10000"/>
                <a:gd name="connsiteX42" fmla="*/ 933 w 10000"/>
                <a:gd name="connsiteY42" fmla="*/ 5899 h 10000"/>
                <a:gd name="connsiteX43" fmla="*/ 933 w 10000"/>
                <a:gd name="connsiteY43" fmla="*/ 6005 h 10000"/>
                <a:gd name="connsiteX44" fmla="*/ 933 w 10000"/>
                <a:gd name="connsiteY44" fmla="*/ 6005 h 10000"/>
                <a:gd name="connsiteX45" fmla="*/ 933 w 10000"/>
                <a:gd name="connsiteY45" fmla="*/ 6111 h 10000"/>
                <a:gd name="connsiteX46" fmla="*/ 1166 w 10000"/>
                <a:gd name="connsiteY46" fmla="*/ 6217 h 10000"/>
                <a:gd name="connsiteX47" fmla="*/ 1633 w 10000"/>
                <a:gd name="connsiteY47" fmla="*/ 6310 h 10000"/>
                <a:gd name="connsiteX48" fmla="*/ 1866 w 10000"/>
                <a:gd name="connsiteY48" fmla="*/ 6415 h 10000"/>
                <a:gd name="connsiteX49" fmla="*/ 2566 w 10000"/>
                <a:gd name="connsiteY49" fmla="*/ 6521 h 10000"/>
                <a:gd name="connsiteX50" fmla="*/ 3265 w 10000"/>
                <a:gd name="connsiteY50" fmla="*/ 6733 h 10000"/>
                <a:gd name="connsiteX51" fmla="*/ 3965 w 10000"/>
                <a:gd name="connsiteY51" fmla="*/ 6944 h 10000"/>
                <a:gd name="connsiteX52" fmla="*/ 4898 w 10000"/>
                <a:gd name="connsiteY52" fmla="*/ 7262 h 10000"/>
                <a:gd name="connsiteX53" fmla="*/ 5831 w 10000"/>
                <a:gd name="connsiteY53" fmla="*/ 7474 h 10000"/>
                <a:gd name="connsiteX54" fmla="*/ 6764 w 10000"/>
                <a:gd name="connsiteY54" fmla="*/ 7685 h 10000"/>
                <a:gd name="connsiteX55" fmla="*/ 7464 w 10000"/>
                <a:gd name="connsiteY55" fmla="*/ 7897 h 10000"/>
                <a:gd name="connsiteX56" fmla="*/ 8163 w 10000"/>
                <a:gd name="connsiteY56" fmla="*/ 8108 h 10000"/>
                <a:gd name="connsiteX57" fmla="*/ 8630 w 10000"/>
                <a:gd name="connsiteY57" fmla="*/ 8320 h 10000"/>
                <a:gd name="connsiteX58" fmla="*/ 9096 w 10000"/>
                <a:gd name="connsiteY58" fmla="*/ 8426 h 10000"/>
                <a:gd name="connsiteX59" fmla="*/ 9329 w 10000"/>
                <a:gd name="connsiteY59" fmla="*/ 8638 h 10000"/>
                <a:gd name="connsiteX60" fmla="*/ 9534 w 10000"/>
                <a:gd name="connsiteY60" fmla="*/ 8743 h 10000"/>
                <a:gd name="connsiteX61" fmla="*/ 9767 w 10000"/>
                <a:gd name="connsiteY61" fmla="*/ 8942 h 10000"/>
                <a:gd name="connsiteX62" fmla="*/ 10000 w 10000"/>
                <a:gd name="connsiteY62" fmla="*/ 9153 h 10000"/>
                <a:gd name="connsiteX63" fmla="*/ 10000 w 10000"/>
                <a:gd name="connsiteY63" fmla="*/ 9365 h 10000"/>
                <a:gd name="connsiteX64" fmla="*/ 10000 w 10000"/>
                <a:gd name="connsiteY64" fmla="*/ 9577 h 10000"/>
                <a:gd name="connsiteX65" fmla="*/ 9767 w 10000"/>
                <a:gd name="connsiteY65" fmla="*/ 9788 h 10000"/>
                <a:gd name="connsiteX66" fmla="*/ 9767 w 10000"/>
                <a:gd name="connsiteY66" fmla="*/ 9894 h 10000"/>
                <a:gd name="connsiteX67" fmla="*/ 9767 w 10000"/>
                <a:gd name="connsiteY67" fmla="*/ 10000 h 10000"/>
                <a:gd name="connsiteX68" fmla="*/ 9767 w 10000"/>
                <a:gd name="connsiteY68" fmla="*/ 10000 h 10000"/>
                <a:gd name="connsiteX69" fmla="*/ 9534 w 10000"/>
                <a:gd name="connsiteY69" fmla="*/ 10000 h 10000"/>
                <a:gd name="connsiteX70" fmla="*/ 9329 w 10000"/>
                <a:gd name="connsiteY70" fmla="*/ 9894 h 10000"/>
                <a:gd name="connsiteX71" fmla="*/ 9096 w 10000"/>
                <a:gd name="connsiteY71" fmla="*/ 9788 h 10000"/>
                <a:gd name="connsiteX72" fmla="*/ 8630 w 10000"/>
                <a:gd name="connsiteY72" fmla="*/ 9577 h 10000"/>
                <a:gd name="connsiteX73" fmla="*/ 8397 w 10000"/>
                <a:gd name="connsiteY73" fmla="*/ 9471 h 10000"/>
                <a:gd name="connsiteX74" fmla="*/ 7930 w 10000"/>
                <a:gd name="connsiteY74" fmla="*/ 9259 h 10000"/>
                <a:gd name="connsiteX75" fmla="*/ 7464 w 10000"/>
                <a:gd name="connsiteY75" fmla="*/ 9048 h 10000"/>
                <a:gd name="connsiteX76" fmla="*/ 6297 w 10000"/>
                <a:gd name="connsiteY76" fmla="*/ 8532 h 10000"/>
                <a:gd name="connsiteX77" fmla="*/ 5131 w 10000"/>
                <a:gd name="connsiteY77" fmla="*/ 8108 h 10000"/>
                <a:gd name="connsiteX78" fmla="*/ 3965 w 10000"/>
                <a:gd name="connsiteY78" fmla="*/ 7685 h 10000"/>
                <a:gd name="connsiteX79" fmla="*/ 2799 w 10000"/>
                <a:gd name="connsiteY79" fmla="*/ 7262 h 10000"/>
                <a:gd name="connsiteX80" fmla="*/ 2099 w 10000"/>
                <a:gd name="connsiteY80" fmla="*/ 7050 h 10000"/>
                <a:gd name="connsiteX81" fmla="*/ 1633 w 10000"/>
                <a:gd name="connsiteY81" fmla="*/ 6839 h 10000"/>
                <a:gd name="connsiteX82" fmla="*/ 1166 w 10000"/>
                <a:gd name="connsiteY82" fmla="*/ 6733 h 10000"/>
                <a:gd name="connsiteX83" fmla="*/ 700 w 10000"/>
                <a:gd name="connsiteY83" fmla="*/ 6521 h 10000"/>
                <a:gd name="connsiteX84" fmla="*/ 466 w 10000"/>
                <a:gd name="connsiteY84" fmla="*/ 6415 h 10000"/>
                <a:gd name="connsiteX85" fmla="*/ 233 w 10000"/>
                <a:gd name="connsiteY85" fmla="*/ 6310 h 10000"/>
                <a:gd name="connsiteX86" fmla="*/ 0 w 10000"/>
                <a:gd name="connsiteY86" fmla="*/ 6310 h 10000"/>
                <a:gd name="connsiteX87" fmla="*/ 0 w 10000"/>
                <a:gd name="connsiteY87" fmla="*/ 6217 h 10000"/>
                <a:gd name="connsiteX88" fmla="*/ 0 w 10000"/>
                <a:gd name="connsiteY88" fmla="*/ 6217 h 10000"/>
                <a:gd name="connsiteX89" fmla="*/ 0 w 10000"/>
                <a:gd name="connsiteY89" fmla="*/ 6111 h 10000"/>
                <a:gd name="connsiteX90" fmla="*/ 0 w 10000"/>
                <a:gd name="connsiteY90" fmla="*/ 6005 h 10000"/>
                <a:gd name="connsiteX91" fmla="*/ 0 w 10000"/>
                <a:gd name="connsiteY91" fmla="*/ 5794 h 10000"/>
                <a:gd name="connsiteX92" fmla="*/ 233 w 10000"/>
                <a:gd name="connsiteY92" fmla="*/ 5476 h 10000"/>
                <a:gd name="connsiteX93" fmla="*/ 233 w 10000"/>
                <a:gd name="connsiteY93" fmla="*/ 5265 h 10000"/>
                <a:gd name="connsiteX94" fmla="*/ 466 w 10000"/>
                <a:gd name="connsiteY94" fmla="*/ 4841 h 10000"/>
                <a:gd name="connsiteX95" fmla="*/ 700 w 10000"/>
                <a:gd name="connsiteY95" fmla="*/ 4524 h 10000"/>
                <a:gd name="connsiteX96" fmla="*/ 700 w 10000"/>
                <a:gd name="connsiteY96" fmla="*/ 4524 h 10000"/>
                <a:gd name="connsiteX0" fmla="*/ 700 w 10000"/>
                <a:gd name="connsiteY0" fmla="*/ 4524 h 10000"/>
                <a:gd name="connsiteX1" fmla="*/ 1166 w 10000"/>
                <a:gd name="connsiteY1" fmla="*/ 3690 h 10000"/>
                <a:gd name="connsiteX2" fmla="*/ 1399 w 10000"/>
                <a:gd name="connsiteY2" fmla="*/ 2950 h 10000"/>
                <a:gd name="connsiteX3" fmla="*/ 1633 w 10000"/>
                <a:gd name="connsiteY3" fmla="*/ 2315 h 10000"/>
                <a:gd name="connsiteX4" fmla="*/ 1866 w 10000"/>
                <a:gd name="connsiteY4" fmla="*/ 1680 h 10000"/>
                <a:gd name="connsiteX5" fmla="*/ 1866 w 10000"/>
                <a:gd name="connsiteY5" fmla="*/ 1362 h 10000"/>
                <a:gd name="connsiteX6" fmla="*/ 2099 w 10000"/>
                <a:gd name="connsiteY6" fmla="*/ 1164 h 10000"/>
                <a:gd name="connsiteX7" fmla="*/ 2099 w 10000"/>
                <a:gd name="connsiteY7" fmla="*/ 952 h 10000"/>
                <a:gd name="connsiteX8" fmla="*/ 2099 w 10000"/>
                <a:gd name="connsiteY8" fmla="*/ 741 h 10000"/>
                <a:gd name="connsiteX9" fmla="*/ 2099 w 10000"/>
                <a:gd name="connsiteY9" fmla="*/ 635 h 10000"/>
                <a:gd name="connsiteX10" fmla="*/ 2099 w 10000"/>
                <a:gd name="connsiteY10" fmla="*/ 423 h 10000"/>
                <a:gd name="connsiteX11" fmla="*/ 1866 w 10000"/>
                <a:gd name="connsiteY11" fmla="*/ 423 h 10000"/>
                <a:gd name="connsiteX12" fmla="*/ 1866 w 10000"/>
                <a:gd name="connsiteY12" fmla="*/ 317 h 10000"/>
                <a:gd name="connsiteX13" fmla="*/ 1633 w 10000"/>
                <a:gd name="connsiteY13" fmla="*/ 212 h 10000"/>
                <a:gd name="connsiteX14" fmla="*/ 1633 w 10000"/>
                <a:gd name="connsiteY14" fmla="*/ 212 h 10000"/>
                <a:gd name="connsiteX15" fmla="*/ 1633 w 10000"/>
                <a:gd name="connsiteY15" fmla="*/ 106 h 10000"/>
                <a:gd name="connsiteX16" fmla="*/ 1633 w 10000"/>
                <a:gd name="connsiteY16" fmla="*/ 0 h 10000"/>
                <a:gd name="connsiteX17" fmla="*/ 1633 w 10000"/>
                <a:gd name="connsiteY17" fmla="*/ 0 h 10000"/>
                <a:gd name="connsiteX18" fmla="*/ 1866 w 10000"/>
                <a:gd name="connsiteY18" fmla="*/ 0 h 10000"/>
                <a:gd name="connsiteX19" fmla="*/ 2332 w 10000"/>
                <a:gd name="connsiteY19" fmla="*/ 0 h 10000"/>
                <a:gd name="connsiteX20" fmla="*/ 2799 w 10000"/>
                <a:gd name="connsiteY20" fmla="*/ 106 h 10000"/>
                <a:gd name="connsiteX21" fmla="*/ 3265 w 10000"/>
                <a:gd name="connsiteY21" fmla="*/ 212 h 10000"/>
                <a:gd name="connsiteX22" fmla="*/ 3732 w 10000"/>
                <a:gd name="connsiteY22" fmla="*/ 317 h 10000"/>
                <a:gd name="connsiteX23" fmla="*/ 3965 w 10000"/>
                <a:gd name="connsiteY23" fmla="*/ 423 h 10000"/>
                <a:gd name="connsiteX24" fmla="*/ 3965 w 10000"/>
                <a:gd name="connsiteY24" fmla="*/ 529 h 10000"/>
                <a:gd name="connsiteX25" fmla="*/ 3965 w 10000"/>
                <a:gd name="connsiteY25" fmla="*/ 741 h 10000"/>
                <a:gd name="connsiteX26" fmla="*/ 3732 w 10000"/>
                <a:gd name="connsiteY26" fmla="*/ 1058 h 10000"/>
                <a:gd name="connsiteX27" fmla="*/ 3732 w 10000"/>
                <a:gd name="connsiteY27" fmla="*/ 1058 h 10000"/>
                <a:gd name="connsiteX28" fmla="*/ 3732 w 10000"/>
                <a:gd name="connsiteY28" fmla="*/ 1164 h 10000"/>
                <a:gd name="connsiteX29" fmla="*/ 3499 w 10000"/>
                <a:gd name="connsiteY29" fmla="*/ 1362 h 10000"/>
                <a:gd name="connsiteX30" fmla="*/ 3499 w 10000"/>
                <a:gd name="connsiteY30" fmla="*/ 1468 h 10000"/>
                <a:gd name="connsiteX31" fmla="*/ 3499 w 10000"/>
                <a:gd name="connsiteY31" fmla="*/ 1680 h 10000"/>
                <a:gd name="connsiteX32" fmla="*/ 3265 w 10000"/>
                <a:gd name="connsiteY32" fmla="*/ 1892 h 10000"/>
                <a:gd name="connsiteX33" fmla="*/ 3265 w 10000"/>
                <a:gd name="connsiteY33" fmla="*/ 2103 h 10000"/>
                <a:gd name="connsiteX34" fmla="*/ 3032 w 10000"/>
                <a:gd name="connsiteY34" fmla="*/ 2421 h 10000"/>
                <a:gd name="connsiteX35" fmla="*/ 2566 w 10000"/>
                <a:gd name="connsiteY35" fmla="*/ 3690 h 10000"/>
                <a:gd name="connsiteX36" fmla="*/ 1633 w 10000"/>
                <a:gd name="connsiteY36" fmla="*/ 4735 h 10000"/>
                <a:gd name="connsiteX37" fmla="*/ 1633 w 10000"/>
                <a:gd name="connsiteY37" fmla="*/ 5053 h 10000"/>
                <a:gd name="connsiteX38" fmla="*/ 1399 w 10000"/>
                <a:gd name="connsiteY38" fmla="*/ 5265 h 10000"/>
                <a:gd name="connsiteX39" fmla="*/ 1166 w 10000"/>
                <a:gd name="connsiteY39" fmla="*/ 5476 h 10000"/>
                <a:gd name="connsiteX40" fmla="*/ 1166 w 10000"/>
                <a:gd name="connsiteY40" fmla="*/ 5688 h 10000"/>
                <a:gd name="connsiteX41" fmla="*/ 933 w 10000"/>
                <a:gd name="connsiteY41" fmla="*/ 5794 h 10000"/>
                <a:gd name="connsiteX42" fmla="*/ 933 w 10000"/>
                <a:gd name="connsiteY42" fmla="*/ 5899 h 10000"/>
                <a:gd name="connsiteX43" fmla="*/ 933 w 10000"/>
                <a:gd name="connsiteY43" fmla="*/ 6005 h 10000"/>
                <a:gd name="connsiteX44" fmla="*/ 933 w 10000"/>
                <a:gd name="connsiteY44" fmla="*/ 6005 h 10000"/>
                <a:gd name="connsiteX45" fmla="*/ 933 w 10000"/>
                <a:gd name="connsiteY45" fmla="*/ 6111 h 10000"/>
                <a:gd name="connsiteX46" fmla="*/ 1166 w 10000"/>
                <a:gd name="connsiteY46" fmla="*/ 6217 h 10000"/>
                <a:gd name="connsiteX47" fmla="*/ 1633 w 10000"/>
                <a:gd name="connsiteY47" fmla="*/ 6310 h 10000"/>
                <a:gd name="connsiteX48" fmla="*/ 1866 w 10000"/>
                <a:gd name="connsiteY48" fmla="*/ 6415 h 10000"/>
                <a:gd name="connsiteX49" fmla="*/ 2566 w 10000"/>
                <a:gd name="connsiteY49" fmla="*/ 6521 h 10000"/>
                <a:gd name="connsiteX50" fmla="*/ 3265 w 10000"/>
                <a:gd name="connsiteY50" fmla="*/ 6733 h 10000"/>
                <a:gd name="connsiteX51" fmla="*/ 3965 w 10000"/>
                <a:gd name="connsiteY51" fmla="*/ 6944 h 10000"/>
                <a:gd name="connsiteX52" fmla="*/ 4898 w 10000"/>
                <a:gd name="connsiteY52" fmla="*/ 7262 h 10000"/>
                <a:gd name="connsiteX53" fmla="*/ 5831 w 10000"/>
                <a:gd name="connsiteY53" fmla="*/ 7474 h 10000"/>
                <a:gd name="connsiteX54" fmla="*/ 6764 w 10000"/>
                <a:gd name="connsiteY54" fmla="*/ 7685 h 10000"/>
                <a:gd name="connsiteX55" fmla="*/ 7464 w 10000"/>
                <a:gd name="connsiteY55" fmla="*/ 7897 h 10000"/>
                <a:gd name="connsiteX56" fmla="*/ 8163 w 10000"/>
                <a:gd name="connsiteY56" fmla="*/ 8108 h 10000"/>
                <a:gd name="connsiteX57" fmla="*/ 8630 w 10000"/>
                <a:gd name="connsiteY57" fmla="*/ 8320 h 10000"/>
                <a:gd name="connsiteX58" fmla="*/ 9096 w 10000"/>
                <a:gd name="connsiteY58" fmla="*/ 8426 h 10000"/>
                <a:gd name="connsiteX59" fmla="*/ 9329 w 10000"/>
                <a:gd name="connsiteY59" fmla="*/ 8638 h 10000"/>
                <a:gd name="connsiteX60" fmla="*/ 9534 w 10000"/>
                <a:gd name="connsiteY60" fmla="*/ 8743 h 10000"/>
                <a:gd name="connsiteX61" fmla="*/ 9767 w 10000"/>
                <a:gd name="connsiteY61" fmla="*/ 8942 h 10000"/>
                <a:gd name="connsiteX62" fmla="*/ 10000 w 10000"/>
                <a:gd name="connsiteY62" fmla="*/ 9153 h 10000"/>
                <a:gd name="connsiteX63" fmla="*/ 10000 w 10000"/>
                <a:gd name="connsiteY63" fmla="*/ 9365 h 10000"/>
                <a:gd name="connsiteX64" fmla="*/ 10000 w 10000"/>
                <a:gd name="connsiteY64" fmla="*/ 9577 h 10000"/>
                <a:gd name="connsiteX65" fmla="*/ 9767 w 10000"/>
                <a:gd name="connsiteY65" fmla="*/ 9788 h 10000"/>
                <a:gd name="connsiteX66" fmla="*/ 9767 w 10000"/>
                <a:gd name="connsiteY66" fmla="*/ 9894 h 10000"/>
                <a:gd name="connsiteX67" fmla="*/ 9767 w 10000"/>
                <a:gd name="connsiteY67" fmla="*/ 10000 h 10000"/>
                <a:gd name="connsiteX68" fmla="*/ 9767 w 10000"/>
                <a:gd name="connsiteY68" fmla="*/ 10000 h 10000"/>
                <a:gd name="connsiteX69" fmla="*/ 9329 w 10000"/>
                <a:gd name="connsiteY69" fmla="*/ 9894 h 10000"/>
                <a:gd name="connsiteX70" fmla="*/ 9096 w 10000"/>
                <a:gd name="connsiteY70" fmla="*/ 9788 h 10000"/>
                <a:gd name="connsiteX71" fmla="*/ 8630 w 10000"/>
                <a:gd name="connsiteY71" fmla="*/ 9577 h 10000"/>
                <a:gd name="connsiteX72" fmla="*/ 8397 w 10000"/>
                <a:gd name="connsiteY72" fmla="*/ 9471 h 10000"/>
                <a:gd name="connsiteX73" fmla="*/ 7930 w 10000"/>
                <a:gd name="connsiteY73" fmla="*/ 9259 h 10000"/>
                <a:gd name="connsiteX74" fmla="*/ 7464 w 10000"/>
                <a:gd name="connsiteY74" fmla="*/ 9048 h 10000"/>
                <a:gd name="connsiteX75" fmla="*/ 6297 w 10000"/>
                <a:gd name="connsiteY75" fmla="*/ 8532 h 10000"/>
                <a:gd name="connsiteX76" fmla="*/ 5131 w 10000"/>
                <a:gd name="connsiteY76" fmla="*/ 8108 h 10000"/>
                <a:gd name="connsiteX77" fmla="*/ 3965 w 10000"/>
                <a:gd name="connsiteY77" fmla="*/ 7685 h 10000"/>
                <a:gd name="connsiteX78" fmla="*/ 2799 w 10000"/>
                <a:gd name="connsiteY78" fmla="*/ 7262 h 10000"/>
                <a:gd name="connsiteX79" fmla="*/ 2099 w 10000"/>
                <a:gd name="connsiteY79" fmla="*/ 7050 h 10000"/>
                <a:gd name="connsiteX80" fmla="*/ 1633 w 10000"/>
                <a:gd name="connsiteY80" fmla="*/ 6839 h 10000"/>
                <a:gd name="connsiteX81" fmla="*/ 1166 w 10000"/>
                <a:gd name="connsiteY81" fmla="*/ 6733 h 10000"/>
                <a:gd name="connsiteX82" fmla="*/ 700 w 10000"/>
                <a:gd name="connsiteY82" fmla="*/ 6521 h 10000"/>
                <a:gd name="connsiteX83" fmla="*/ 466 w 10000"/>
                <a:gd name="connsiteY83" fmla="*/ 6415 h 10000"/>
                <a:gd name="connsiteX84" fmla="*/ 233 w 10000"/>
                <a:gd name="connsiteY84" fmla="*/ 6310 h 10000"/>
                <a:gd name="connsiteX85" fmla="*/ 0 w 10000"/>
                <a:gd name="connsiteY85" fmla="*/ 6310 h 10000"/>
                <a:gd name="connsiteX86" fmla="*/ 0 w 10000"/>
                <a:gd name="connsiteY86" fmla="*/ 6217 h 10000"/>
                <a:gd name="connsiteX87" fmla="*/ 0 w 10000"/>
                <a:gd name="connsiteY87" fmla="*/ 6217 h 10000"/>
                <a:gd name="connsiteX88" fmla="*/ 0 w 10000"/>
                <a:gd name="connsiteY88" fmla="*/ 6111 h 10000"/>
                <a:gd name="connsiteX89" fmla="*/ 0 w 10000"/>
                <a:gd name="connsiteY89" fmla="*/ 6005 h 10000"/>
                <a:gd name="connsiteX90" fmla="*/ 0 w 10000"/>
                <a:gd name="connsiteY90" fmla="*/ 5794 h 10000"/>
                <a:gd name="connsiteX91" fmla="*/ 233 w 10000"/>
                <a:gd name="connsiteY91" fmla="*/ 5476 h 10000"/>
                <a:gd name="connsiteX92" fmla="*/ 233 w 10000"/>
                <a:gd name="connsiteY92" fmla="*/ 5265 h 10000"/>
                <a:gd name="connsiteX93" fmla="*/ 466 w 10000"/>
                <a:gd name="connsiteY93" fmla="*/ 4841 h 10000"/>
                <a:gd name="connsiteX94" fmla="*/ 700 w 10000"/>
                <a:gd name="connsiteY94" fmla="*/ 4524 h 10000"/>
                <a:gd name="connsiteX95" fmla="*/ 700 w 10000"/>
                <a:gd name="connsiteY95" fmla="*/ 4524 h 10000"/>
                <a:gd name="connsiteX0" fmla="*/ 700 w 10000"/>
                <a:gd name="connsiteY0" fmla="*/ 4524 h 10000"/>
                <a:gd name="connsiteX1" fmla="*/ 1166 w 10000"/>
                <a:gd name="connsiteY1" fmla="*/ 3690 h 10000"/>
                <a:gd name="connsiteX2" fmla="*/ 1399 w 10000"/>
                <a:gd name="connsiteY2" fmla="*/ 2950 h 10000"/>
                <a:gd name="connsiteX3" fmla="*/ 1633 w 10000"/>
                <a:gd name="connsiteY3" fmla="*/ 2315 h 10000"/>
                <a:gd name="connsiteX4" fmla="*/ 1866 w 10000"/>
                <a:gd name="connsiteY4" fmla="*/ 1680 h 10000"/>
                <a:gd name="connsiteX5" fmla="*/ 1866 w 10000"/>
                <a:gd name="connsiteY5" fmla="*/ 1362 h 10000"/>
                <a:gd name="connsiteX6" fmla="*/ 2099 w 10000"/>
                <a:gd name="connsiteY6" fmla="*/ 1164 h 10000"/>
                <a:gd name="connsiteX7" fmla="*/ 2099 w 10000"/>
                <a:gd name="connsiteY7" fmla="*/ 952 h 10000"/>
                <a:gd name="connsiteX8" fmla="*/ 2099 w 10000"/>
                <a:gd name="connsiteY8" fmla="*/ 741 h 10000"/>
                <a:gd name="connsiteX9" fmla="*/ 2099 w 10000"/>
                <a:gd name="connsiteY9" fmla="*/ 635 h 10000"/>
                <a:gd name="connsiteX10" fmla="*/ 2099 w 10000"/>
                <a:gd name="connsiteY10" fmla="*/ 423 h 10000"/>
                <a:gd name="connsiteX11" fmla="*/ 1866 w 10000"/>
                <a:gd name="connsiteY11" fmla="*/ 423 h 10000"/>
                <a:gd name="connsiteX12" fmla="*/ 1866 w 10000"/>
                <a:gd name="connsiteY12" fmla="*/ 317 h 10000"/>
                <a:gd name="connsiteX13" fmla="*/ 1633 w 10000"/>
                <a:gd name="connsiteY13" fmla="*/ 212 h 10000"/>
                <a:gd name="connsiteX14" fmla="*/ 1633 w 10000"/>
                <a:gd name="connsiteY14" fmla="*/ 212 h 10000"/>
                <a:gd name="connsiteX15" fmla="*/ 1633 w 10000"/>
                <a:gd name="connsiteY15" fmla="*/ 106 h 10000"/>
                <a:gd name="connsiteX16" fmla="*/ 1633 w 10000"/>
                <a:gd name="connsiteY16" fmla="*/ 0 h 10000"/>
                <a:gd name="connsiteX17" fmla="*/ 1633 w 10000"/>
                <a:gd name="connsiteY17" fmla="*/ 0 h 10000"/>
                <a:gd name="connsiteX18" fmla="*/ 1866 w 10000"/>
                <a:gd name="connsiteY18" fmla="*/ 0 h 10000"/>
                <a:gd name="connsiteX19" fmla="*/ 2332 w 10000"/>
                <a:gd name="connsiteY19" fmla="*/ 0 h 10000"/>
                <a:gd name="connsiteX20" fmla="*/ 2799 w 10000"/>
                <a:gd name="connsiteY20" fmla="*/ 106 h 10000"/>
                <a:gd name="connsiteX21" fmla="*/ 3265 w 10000"/>
                <a:gd name="connsiteY21" fmla="*/ 212 h 10000"/>
                <a:gd name="connsiteX22" fmla="*/ 3732 w 10000"/>
                <a:gd name="connsiteY22" fmla="*/ 317 h 10000"/>
                <a:gd name="connsiteX23" fmla="*/ 3965 w 10000"/>
                <a:gd name="connsiteY23" fmla="*/ 423 h 10000"/>
                <a:gd name="connsiteX24" fmla="*/ 3965 w 10000"/>
                <a:gd name="connsiteY24" fmla="*/ 529 h 10000"/>
                <a:gd name="connsiteX25" fmla="*/ 3965 w 10000"/>
                <a:gd name="connsiteY25" fmla="*/ 741 h 10000"/>
                <a:gd name="connsiteX26" fmla="*/ 3732 w 10000"/>
                <a:gd name="connsiteY26" fmla="*/ 1058 h 10000"/>
                <a:gd name="connsiteX27" fmla="*/ 3732 w 10000"/>
                <a:gd name="connsiteY27" fmla="*/ 1058 h 10000"/>
                <a:gd name="connsiteX28" fmla="*/ 3732 w 10000"/>
                <a:gd name="connsiteY28" fmla="*/ 1164 h 10000"/>
                <a:gd name="connsiteX29" fmla="*/ 3499 w 10000"/>
                <a:gd name="connsiteY29" fmla="*/ 1362 h 10000"/>
                <a:gd name="connsiteX30" fmla="*/ 3499 w 10000"/>
                <a:gd name="connsiteY30" fmla="*/ 1468 h 10000"/>
                <a:gd name="connsiteX31" fmla="*/ 3499 w 10000"/>
                <a:gd name="connsiteY31" fmla="*/ 1680 h 10000"/>
                <a:gd name="connsiteX32" fmla="*/ 3265 w 10000"/>
                <a:gd name="connsiteY32" fmla="*/ 1892 h 10000"/>
                <a:gd name="connsiteX33" fmla="*/ 3265 w 10000"/>
                <a:gd name="connsiteY33" fmla="*/ 2103 h 10000"/>
                <a:gd name="connsiteX34" fmla="*/ 3032 w 10000"/>
                <a:gd name="connsiteY34" fmla="*/ 2421 h 10000"/>
                <a:gd name="connsiteX35" fmla="*/ 2566 w 10000"/>
                <a:gd name="connsiteY35" fmla="*/ 3690 h 10000"/>
                <a:gd name="connsiteX36" fmla="*/ 1633 w 10000"/>
                <a:gd name="connsiteY36" fmla="*/ 4735 h 10000"/>
                <a:gd name="connsiteX37" fmla="*/ 1633 w 10000"/>
                <a:gd name="connsiteY37" fmla="*/ 5053 h 10000"/>
                <a:gd name="connsiteX38" fmla="*/ 1399 w 10000"/>
                <a:gd name="connsiteY38" fmla="*/ 5265 h 10000"/>
                <a:gd name="connsiteX39" fmla="*/ 1166 w 10000"/>
                <a:gd name="connsiteY39" fmla="*/ 5476 h 10000"/>
                <a:gd name="connsiteX40" fmla="*/ 1166 w 10000"/>
                <a:gd name="connsiteY40" fmla="*/ 5688 h 10000"/>
                <a:gd name="connsiteX41" fmla="*/ 933 w 10000"/>
                <a:gd name="connsiteY41" fmla="*/ 5794 h 10000"/>
                <a:gd name="connsiteX42" fmla="*/ 933 w 10000"/>
                <a:gd name="connsiteY42" fmla="*/ 5899 h 10000"/>
                <a:gd name="connsiteX43" fmla="*/ 933 w 10000"/>
                <a:gd name="connsiteY43" fmla="*/ 6005 h 10000"/>
                <a:gd name="connsiteX44" fmla="*/ 933 w 10000"/>
                <a:gd name="connsiteY44" fmla="*/ 6005 h 10000"/>
                <a:gd name="connsiteX45" fmla="*/ 933 w 10000"/>
                <a:gd name="connsiteY45" fmla="*/ 6111 h 10000"/>
                <a:gd name="connsiteX46" fmla="*/ 1166 w 10000"/>
                <a:gd name="connsiteY46" fmla="*/ 6217 h 10000"/>
                <a:gd name="connsiteX47" fmla="*/ 1633 w 10000"/>
                <a:gd name="connsiteY47" fmla="*/ 6310 h 10000"/>
                <a:gd name="connsiteX48" fmla="*/ 1866 w 10000"/>
                <a:gd name="connsiteY48" fmla="*/ 6415 h 10000"/>
                <a:gd name="connsiteX49" fmla="*/ 2566 w 10000"/>
                <a:gd name="connsiteY49" fmla="*/ 6521 h 10000"/>
                <a:gd name="connsiteX50" fmla="*/ 3265 w 10000"/>
                <a:gd name="connsiteY50" fmla="*/ 6733 h 10000"/>
                <a:gd name="connsiteX51" fmla="*/ 3965 w 10000"/>
                <a:gd name="connsiteY51" fmla="*/ 6944 h 10000"/>
                <a:gd name="connsiteX52" fmla="*/ 4898 w 10000"/>
                <a:gd name="connsiteY52" fmla="*/ 7262 h 10000"/>
                <a:gd name="connsiteX53" fmla="*/ 5831 w 10000"/>
                <a:gd name="connsiteY53" fmla="*/ 7474 h 10000"/>
                <a:gd name="connsiteX54" fmla="*/ 6764 w 10000"/>
                <a:gd name="connsiteY54" fmla="*/ 7685 h 10000"/>
                <a:gd name="connsiteX55" fmla="*/ 7464 w 10000"/>
                <a:gd name="connsiteY55" fmla="*/ 7897 h 10000"/>
                <a:gd name="connsiteX56" fmla="*/ 8163 w 10000"/>
                <a:gd name="connsiteY56" fmla="*/ 8108 h 10000"/>
                <a:gd name="connsiteX57" fmla="*/ 8630 w 10000"/>
                <a:gd name="connsiteY57" fmla="*/ 8320 h 10000"/>
                <a:gd name="connsiteX58" fmla="*/ 9096 w 10000"/>
                <a:gd name="connsiteY58" fmla="*/ 8426 h 10000"/>
                <a:gd name="connsiteX59" fmla="*/ 9329 w 10000"/>
                <a:gd name="connsiteY59" fmla="*/ 8638 h 10000"/>
                <a:gd name="connsiteX60" fmla="*/ 9534 w 10000"/>
                <a:gd name="connsiteY60" fmla="*/ 8743 h 10000"/>
                <a:gd name="connsiteX61" fmla="*/ 9767 w 10000"/>
                <a:gd name="connsiteY61" fmla="*/ 8942 h 10000"/>
                <a:gd name="connsiteX62" fmla="*/ 10000 w 10000"/>
                <a:gd name="connsiteY62" fmla="*/ 9153 h 10000"/>
                <a:gd name="connsiteX63" fmla="*/ 10000 w 10000"/>
                <a:gd name="connsiteY63" fmla="*/ 9365 h 10000"/>
                <a:gd name="connsiteX64" fmla="*/ 10000 w 10000"/>
                <a:gd name="connsiteY64" fmla="*/ 9577 h 10000"/>
                <a:gd name="connsiteX65" fmla="*/ 9767 w 10000"/>
                <a:gd name="connsiteY65" fmla="*/ 9788 h 10000"/>
                <a:gd name="connsiteX66" fmla="*/ 9767 w 10000"/>
                <a:gd name="connsiteY66" fmla="*/ 9894 h 10000"/>
                <a:gd name="connsiteX67" fmla="*/ 9767 w 10000"/>
                <a:gd name="connsiteY67" fmla="*/ 10000 h 10000"/>
                <a:gd name="connsiteX68" fmla="*/ 9329 w 10000"/>
                <a:gd name="connsiteY68" fmla="*/ 9894 h 10000"/>
                <a:gd name="connsiteX69" fmla="*/ 9096 w 10000"/>
                <a:gd name="connsiteY69" fmla="*/ 9788 h 10000"/>
                <a:gd name="connsiteX70" fmla="*/ 8630 w 10000"/>
                <a:gd name="connsiteY70" fmla="*/ 9577 h 10000"/>
                <a:gd name="connsiteX71" fmla="*/ 8397 w 10000"/>
                <a:gd name="connsiteY71" fmla="*/ 9471 h 10000"/>
                <a:gd name="connsiteX72" fmla="*/ 7930 w 10000"/>
                <a:gd name="connsiteY72" fmla="*/ 9259 h 10000"/>
                <a:gd name="connsiteX73" fmla="*/ 7464 w 10000"/>
                <a:gd name="connsiteY73" fmla="*/ 9048 h 10000"/>
                <a:gd name="connsiteX74" fmla="*/ 6297 w 10000"/>
                <a:gd name="connsiteY74" fmla="*/ 8532 h 10000"/>
                <a:gd name="connsiteX75" fmla="*/ 5131 w 10000"/>
                <a:gd name="connsiteY75" fmla="*/ 8108 h 10000"/>
                <a:gd name="connsiteX76" fmla="*/ 3965 w 10000"/>
                <a:gd name="connsiteY76" fmla="*/ 7685 h 10000"/>
                <a:gd name="connsiteX77" fmla="*/ 2799 w 10000"/>
                <a:gd name="connsiteY77" fmla="*/ 7262 h 10000"/>
                <a:gd name="connsiteX78" fmla="*/ 2099 w 10000"/>
                <a:gd name="connsiteY78" fmla="*/ 7050 h 10000"/>
                <a:gd name="connsiteX79" fmla="*/ 1633 w 10000"/>
                <a:gd name="connsiteY79" fmla="*/ 6839 h 10000"/>
                <a:gd name="connsiteX80" fmla="*/ 1166 w 10000"/>
                <a:gd name="connsiteY80" fmla="*/ 6733 h 10000"/>
                <a:gd name="connsiteX81" fmla="*/ 700 w 10000"/>
                <a:gd name="connsiteY81" fmla="*/ 6521 h 10000"/>
                <a:gd name="connsiteX82" fmla="*/ 466 w 10000"/>
                <a:gd name="connsiteY82" fmla="*/ 6415 h 10000"/>
                <a:gd name="connsiteX83" fmla="*/ 233 w 10000"/>
                <a:gd name="connsiteY83" fmla="*/ 6310 h 10000"/>
                <a:gd name="connsiteX84" fmla="*/ 0 w 10000"/>
                <a:gd name="connsiteY84" fmla="*/ 6310 h 10000"/>
                <a:gd name="connsiteX85" fmla="*/ 0 w 10000"/>
                <a:gd name="connsiteY85" fmla="*/ 6217 h 10000"/>
                <a:gd name="connsiteX86" fmla="*/ 0 w 10000"/>
                <a:gd name="connsiteY86" fmla="*/ 6217 h 10000"/>
                <a:gd name="connsiteX87" fmla="*/ 0 w 10000"/>
                <a:gd name="connsiteY87" fmla="*/ 6111 h 10000"/>
                <a:gd name="connsiteX88" fmla="*/ 0 w 10000"/>
                <a:gd name="connsiteY88" fmla="*/ 6005 h 10000"/>
                <a:gd name="connsiteX89" fmla="*/ 0 w 10000"/>
                <a:gd name="connsiteY89" fmla="*/ 5794 h 10000"/>
                <a:gd name="connsiteX90" fmla="*/ 233 w 10000"/>
                <a:gd name="connsiteY90" fmla="*/ 5476 h 10000"/>
                <a:gd name="connsiteX91" fmla="*/ 233 w 10000"/>
                <a:gd name="connsiteY91" fmla="*/ 5265 h 10000"/>
                <a:gd name="connsiteX92" fmla="*/ 466 w 10000"/>
                <a:gd name="connsiteY92" fmla="*/ 4841 h 10000"/>
                <a:gd name="connsiteX93" fmla="*/ 700 w 10000"/>
                <a:gd name="connsiteY93" fmla="*/ 4524 h 10000"/>
                <a:gd name="connsiteX94" fmla="*/ 700 w 10000"/>
                <a:gd name="connsiteY94" fmla="*/ 4524 h 10000"/>
                <a:gd name="connsiteX0" fmla="*/ 700 w 10000"/>
                <a:gd name="connsiteY0" fmla="*/ 4524 h 10000"/>
                <a:gd name="connsiteX1" fmla="*/ 1166 w 10000"/>
                <a:gd name="connsiteY1" fmla="*/ 3690 h 10000"/>
                <a:gd name="connsiteX2" fmla="*/ 1399 w 10000"/>
                <a:gd name="connsiteY2" fmla="*/ 2950 h 10000"/>
                <a:gd name="connsiteX3" fmla="*/ 1633 w 10000"/>
                <a:gd name="connsiteY3" fmla="*/ 2315 h 10000"/>
                <a:gd name="connsiteX4" fmla="*/ 1866 w 10000"/>
                <a:gd name="connsiteY4" fmla="*/ 1680 h 10000"/>
                <a:gd name="connsiteX5" fmla="*/ 1866 w 10000"/>
                <a:gd name="connsiteY5" fmla="*/ 1362 h 10000"/>
                <a:gd name="connsiteX6" fmla="*/ 2099 w 10000"/>
                <a:gd name="connsiteY6" fmla="*/ 1164 h 10000"/>
                <a:gd name="connsiteX7" fmla="*/ 2099 w 10000"/>
                <a:gd name="connsiteY7" fmla="*/ 952 h 10000"/>
                <a:gd name="connsiteX8" fmla="*/ 2099 w 10000"/>
                <a:gd name="connsiteY8" fmla="*/ 741 h 10000"/>
                <a:gd name="connsiteX9" fmla="*/ 2099 w 10000"/>
                <a:gd name="connsiteY9" fmla="*/ 635 h 10000"/>
                <a:gd name="connsiteX10" fmla="*/ 2099 w 10000"/>
                <a:gd name="connsiteY10" fmla="*/ 423 h 10000"/>
                <a:gd name="connsiteX11" fmla="*/ 1866 w 10000"/>
                <a:gd name="connsiteY11" fmla="*/ 423 h 10000"/>
                <a:gd name="connsiteX12" fmla="*/ 1866 w 10000"/>
                <a:gd name="connsiteY12" fmla="*/ 317 h 10000"/>
                <a:gd name="connsiteX13" fmla="*/ 1633 w 10000"/>
                <a:gd name="connsiteY13" fmla="*/ 212 h 10000"/>
                <a:gd name="connsiteX14" fmla="*/ 1633 w 10000"/>
                <a:gd name="connsiteY14" fmla="*/ 212 h 10000"/>
                <a:gd name="connsiteX15" fmla="*/ 1633 w 10000"/>
                <a:gd name="connsiteY15" fmla="*/ 106 h 10000"/>
                <a:gd name="connsiteX16" fmla="*/ 1633 w 10000"/>
                <a:gd name="connsiteY16" fmla="*/ 0 h 10000"/>
                <a:gd name="connsiteX17" fmla="*/ 1633 w 10000"/>
                <a:gd name="connsiteY17" fmla="*/ 0 h 10000"/>
                <a:gd name="connsiteX18" fmla="*/ 1866 w 10000"/>
                <a:gd name="connsiteY18" fmla="*/ 0 h 10000"/>
                <a:gd name="connsiteX19" fmla="*/ 2332 w 10000"/>
                <a:gd name="connsiteY19" fmla="*/ 0 h 10000"/>
                <a:gd name="connsiteX20" fmla="*/ 2799 w 10000"/>
                <a:gd name="connsiteY20" fmla="*/ 106 h 10000"/>
                <a:gd name="connsiteX21" fmla="*/ 3265 w 10000"/>
                <a:gd name="connsiteY21" fmla="*/ 212 h 10000"/>
                <a:gd name="connsiteX22" fmla="*/ 3732 w 10000"/>
                <a:gd name="connsiteY22" fmla="*/ 317 h 10000"/>
                <a:gd name="connsiteX23" fmla="*/ 3965 w 10000"/>
                <a:gd name="connsiteY23" fmla="*/ 423 h 10000"/>
                <a:gd name="connsiteX24" fmla="*/ 3965 w 10000"/>
                <a:gd name="connsiteY24" fmla="*/ 529 h 10000"/>
                <a:gd name="connsiteX25" fmla="*/ 3965 w 10000"/>
                <a:gd name="connsiteY25" fmla="*/ 741 h 10000"/>
                <a:gd name="connsiteX26" fmla="*/ 3732 w 10000"/>
                <a:gd name="connsiteY26" fmla="*/ 1058 h 10000"/>
                <a:gd name="connsiteX27" fmla="*/ 3732 w 10000"/>
                <a:gd name="connsiteY27" fmla="*/ 1058 h 10000"/>
                <a:gd name="connsiteX28" fmla="*/ 3732 w 10000"/>
                <a:gd name="connsiteY28" fmla="*/ 1164 h 10000"/>
                <a:gd name="connsiteX29" fmla="*/ 3499 w 10000"/>
                <a:gd name="connsiteY29" fmla="*/ 1362 h 10000"/>
                <a:gd name="connsiteX30" fmla="*/ 3499 w 10000"/>
                <a:gd name="connsiteY30" fmla="*/ 1468 h 10000"/>
                <a:gd name="connsiteX31" fmla="*/ 3499 w 10000"/>
                <a:gd name="connsiteY31" fmla="*/ 1680 h 10000"/>
                <a:gd name="connsiteX32" fmla="*/ 3265 w 10000"/>
                <a:gd name="connsiteY32" fmla="*/ 1892 h 10000"/>
                <a:gd name="connsiteX33" fmla="*/ 3265 w 10000"/>
                <a:gd name="connsiteY33" fmla="*/ 2103 h 10000"/>
                <a:gd name="connsiteX34" fmla="*/ 3032 w 10000"/>
                <a:gd name="connsiteY34" fmla="*/ 2421 h 10000"/>
                <a:gd name="connsiteX35" fmla="*/ 2566 w 10000"/>
                <a:gd name="connsiteY35" fmla="*/ 3690 h 10000"/>
                <a:gd name="connsiteX36" fmla="*/ 1633 w 10000"/>
                <a:gd name="connsiteY36" fmla="*/ 4735 h 10000"/>
                <a:gd name="connsiteX37" fmla="*/ 1633 w 10000"/>
                <a:gd name="connsiteY37" fmla="*/ 5053 h 10000"/>
                <a:gd name="connsiteX38" fmla="*/ 1399 w 10000"/>
                <a:gd name="connsiteY38" fmla="*/ 5265 h 10000"/>
                <a:gd name="connsiteX39" fmla="*/ 1166 w 10000"/>
                <a:gd name="connsiteY39" fmla="*/ 5476 h 10000"/>
                <a:gd name="connsiteX40" fmla="*/ 1166 w 10000"/>
                <a:gd name="connsiteY40" fmla="*/ 5688 h 10000"/>
                <a:gd name="connsiteX41" fmla="*/ 933 w 10000"/>
                <a:gd name="connsiteY41" fmla="*/ 5794 h 10000"/>
                <a:gd name="connsiteX42" fmla="*/ 933 w 10000"/>
                <a:gd name="connsiteY42" fmla="*/ 5899 h 10000"/>
                <a:gd name="connsiteX43" fmla="*/ 933 w 10000"/>
                <a:gd name="connsiteY43" fmla="*/ 6005 h 10000"/>
                <a:gd name="connsiteX44" fmla="*/ 933 w 10000"/>
                <a:gd name="connsiteY44" fmla="*/ 6005 h 10000"/>
                <a:gd name="connsiteX45" fmla="*/ 933 w 10000"/>
                <a:gd name="connsiteY45" fmla="*/ 6111 h 10000"/>
                <a:gd name="connsiteX46" fmla="*/ 1166 w 10000"/>
                <a:gd name="connsiteY46" fmla="*/ 6217 h 10000"/>
                <a:gd name="connsiteX47" fmla="*/ 1633 w 10000"/>
                <a:gd name="connsiteY47" fmla="*/ 6310 h 10000"/>
                <a:gd name="connsiteX48" fmla="*/ 1866 w 10000"/>
                <a:gd name="connsiteY48" fmla="*/ 6415 h 10000"/>
                <a:gd name="connsiteX49" fmla="*/ 2566 w 10000"/>
                <a:gd name="connsiteY49" fmla="*/ 6521 h 10000"/>
                <a:gd name="connsiteX50" fmla="*/ 3265 w 10000"/>
                <a:gd name="connsiteY50" fmla="*/ 6733 h 10000"/>
                <a:gd name="connsiteX51" fmla="*/ 3965 w 10000"/>
                <a:gd name="connsiteY51" fmla="*/ 6944 h 10000"/>
                <a:gd name="connsiteX52" fmla="*/ 4898 w 10000"/>
                <a:gd name="connsiteY52" fmla="*/ 7262 h 10000"/>
                <a:gd name="connsiteX53" fmla="*/ 5831 w 10000"/>
                <a:gd name="connsiteY53" fmla="*/ 7474 h 10000"/>
                <a:gd name="connsiteX54" fmla="*/ 6764 w 10000"/>
                <a:gd name="connsiteY54" fmla="*/ 7685 h 10000"/>
                <a:gd name="connsiteX55" fmla="*/ 7464 w 10000"/>
                <a:gd name="connsiteY55" fmla="*/ 7897 h 10000"/>
                <a:gd name="connsiteX56" fmla="*/ 8163 w 10000"/>
                <a:gd name="connsiteY56" fmla="*/ 8108 h 10000"/>
                <a:gd name="connsiteX57" fmla="*/ 8630 w 10000"/>
                <a:gd name="connsiteY57" fmla="*/ 8320 h 10000"/>
                <a:gd name="connsiteX58" fmla="*/ 9096 w 10000"/>
                <a:gd name="connsiteY58" fmla="*/ 8426 h 10000"/>
                <a:gd name="connsiteX59" fmla="*/ 9329 w 10000"/>
                <a:gd name="connsiteY59" fmla="*/ 8638 h 10000"/>
                <a:gd name="connsiteX60" fmla="*/ 9534 w 10000"/>
                <a:gd name="connsiteY60" fmla="*/ 8743 h 10000"/>
                <a:gd name="connsiteX61" fmla="*/ 9767 w 10000"/>
                <a:gd name="connsiteY61" fmla="*/ 8942 h 10000"/>
                <a:gd name="connsiteX62" fmla="*/ 10000 w 10000"/>
                <a:gd name="connsiteY62" fmla="*/ 9153 h 10000"/>
                <a:gd name="connsiteX63" fmla="*/ 10000 w 10000"/>
                <a:gd name="connsiteY63" fmla="*/ 9365 h 10000"/>
                <a:gd name="connsiteX64" fmla="*/ 10000 w 10000"/>
                <a:gd name="connsiteY64" fmla="*/ 9577 h 10000"/>
                <a:gd name="connsiteX65" fmla="*/ 9767 w 10000"/>
                <a:gd name="connsiteY65" fmla="*/ 9788 h 10000"/>
                <a:gd name="connsiteX66" fmla="*/ 9767 w 10000"/>
                <a:gd name="connsiteY66" fmla="*/ 10000 h 10000"/>
                <a:gd name="connsiteX67" fmla="*/ 9329 w 10000"/>
                <a:gd name="connsiteY67" fmla="*/ 9894 h 10000"/>
                <a:gd name="connsiteX68" fmla="*/ 9096 w 10000"/>
                <a:gd name="connsiteY68" fmla="*/ 9788 h 10000"/>
                <a:gd name="connsiteX69" fmla="*/ 8630 w 10000"/>
                <a:gd name="connsiteY69" fmla="*/ 9577 h 10000"/>
                <a:gd name="connsiteX70" fmla="*/ 8397 w 10000"/>
                <a:gd name="connsiteY70" fmla="*/ 9471 h 10000"/>
                <a:gd name="connsiteX71" fmla="*/ 7930 w 10000"/>
                <a:gd name="connsiteY71" fmla="*/ 9259 h 10000"/>
                <a:gd name="connsiteX72" fmla="*/ 7464 w 10000"/>
                <a:gd name="connsiteY72" fmla="*/ 9048 h 10000"/>
                <a:gd name="connsiteX73" fmla="*/ 6297 w 10000"/>
                <a:gd name="connsiteY73" fmla="*/ 8532 h 10000"/>
                <a:gd name="connsiteX74" fmla="*/ 5131 w 10000"/>
                <a:gd name="connsiteY74" fmla="*/ 8108 h 10000"/>
                <a:gd name="connsiteX75" fmla="*/ 3965 w 10000"/>
                <a:gd name="connsiteY75" fmla="*/ 7685 h 10000"/>
                <a:gd name="connsiteX76" fmla="*/ 2799 w 10000"/>
                <a:gd name="connsiteY76" fmla="*/ 7262 h 10000"/>
                <a:gd name="connsiteX77" fmla="*/ 2099 w 10000"/>
                <a:gd name="connsiteY77" fmla="*/ 7050 h 10000"/>
                <a:gd name="connsiteX78" fmla="*/ 1633 w 10000"/>
                <a:gd name="connsiteY78" fmla="*/ 6839 h 10000"/>
                <a:gd name="connsiteX79" fmla="*/ 1166 w 10000"/>
                <a:gd name="connsiteY79" fmla="*/ 6733 h 10000"/>
                <a:gd name="connsiteX80" fmla="*/ 700 w 10000"/>
                <a:gd name="connsiteY80" fmla="*/ 6521 h 10000"/>
                <a:gd name="connsiteX81" fmla="*/ 466 w 10000"/>
                <a:gd name="connsiteY81" fmla="*/ 6415 h 10000"/>
                <a:gd name="connsiteX82" fmla="*/ 233 w 10000"/>
                <a:gd name="connsiteY82" fmla="*/ 6310 h 10000"/>
                <a:gd name="connsiteX83" fmla="*/ 0 w 10000"/>
                <a:gd name="connsiteY83" fmla="*/ 6310 h 10000"/>
                <a:gd name="connsiteX84" fmla="*/ 0 w 10000"/>
                <a:gd name="connsiteY84" fmla="*/ 6217 h 10000"/>
                <a:gd name="connsiteX85" fmla="*/ 0 w 10000"/>
                <a:gd name="connsiteY85" fmla="*/ 6217 h 10000"/>
                <a:gd name="connsiteX86" fmla="*/ 0 w 10000"/>
                <a:gd name="connsiteY86" fmla="*/ 6111 h 10000"/>
                <a:gd name="connsiteX87" fmla="*/ 0 w 10000"/>
                <a:gd name="connsiteY87" fmla="*/ 6005 h 10000"/>
                <a:gd name="connsiteX88" fmla="*/ 0 w 10000"/>
                <a:gd name="connsiteY88" fmla="*/ 5794 h 10000"/>
                <a:gd name="connsiteX89" fmla="*/ 233 w 10000"/>
                <a:gd name="connsiteY89" fmla="*/ 5476 h 10000"/>
                <a:gd name="connsiteX90" fmla="*/ 233 w 10000"/>
                <a:gd name="connsiteY90" fmla="*/ 5265 h 10000"/>
                <a:gd name="connsiteX91" fmla="*/ 466 w 10000"/>
                <a:gd name="connsiteY91" fmla="*/ 4841 h 10000"/>
                <a:gd name="connsiteX92" fmla="*/ 700 w 10000"/>
                <a:gd name="connsiteY92" fmla="*/ 4524 h 10000"/>
                <a:gd name="connsiteX93" fmla="*/ 700 w 10000"/>
                <a:gd name="connsiteY93" fmla="*/ 4524 h 10000"/>
                <a:gd name="connsiteX0" fmla="*/ 700 w 10000"/>
                <a:gd name="connsiteY0" fmla="*/ 4524 h 9894"/>
                <a:gd name="connsiteX1" fmla="*/ 1166 w 10000"/>
                <a:gd name="connsiteY1" fmla="*/ 3690 h 9894"/>
                <a:gd name="connsiteX2" fmla="*/ 1399 w 10000"/>
                <a:gd name="connsiteY2" fmla="*/ 2950 h 9894"/>
                <a:gd name="connsiteX3" fmla="*/ 1633 w 10000"/>
                <a:gd name="connsiteY3" fmla="*/ 2315 h 9894"/>
                <a:gd name="connsiteX4" fmla="*/ 1866 w 10000"/>
                <a:gd name="connsiteY4" fmla="*/ 1680 h 9894"/>
                <a:gd name="connsiteX5" fmla="*/ 1866 w 10000"/>
                <a:gd name="connsiteY5" fmla="*/ 1362 h 9894"/>
                <a:gd name="connsiteX6" fmla="*/ 2099 w 10000"/>
                <a:gd name="connsiteY6" fmla="*/ 1164 h 9894"/>
                <a:gd name="connsiteX7" fmla="*/ 2099 w 10000"/>
                <a:gd name="connsiteY7" fmla="*/ 952 h 9894"/>
                <a:gd name="connsiteX8" fmla="*/ 2099 w 10000"/>
                <a:gd name="connsiteY8" fmla="*/ 741 h 9894"/>
                <a:gd name="connsiteX9" fmla="*/ 2099 w 10000"/>
                <a:gd name="connsiteY9" fmla="*/ 635 h 9894"/>
                <a:gd name="connsiteX10" fmla="*/ 2099 w 10000"/>
                <a:gd name="connsiteY10" fmla="*/ 423 h 9894"/>
                <a:gd name="connsiteX11" fmla="*/ 1866 w 10000"/>
                <a:gd name="connsiteY11" fmla="*/ 423 h 9894"/>
                <a:gd name="connsiteX12" fmla="*/ 1866 w 10000"/>
                <a:gd name="connsiteY12" fmla="*/ 317 h 9894"/>
                <a:gd name="connsiteX13" fmla="*/ 1633 w 10000"/>
                <a:gd name="connsiteY13" fmla="*/ 212 h 9894"/>
                <a:gd name="connsiteX14" fmla="*/ 1633 w 10000"/>
                <a:gd name="connsiteY14" fmla="*/ 212 h 9894"/>
                <a:gd name="connsiteX15" fmla="*/ 1633 w 10000"/>
                <a:gd name="connsiteY15" fmla="*/ 106 h 9894"/>
                <a:gd name="connsiteX16" fmla="*/ 1633 w 10000"/>
                <a:gd name="connsiteY16" fmla="*/ 0 h 9894"/>
                <a:gd name="connsiteX17" fmla="*/ 1633 w 10000"/>
                <a:gd name="connsiteY17" fmla="*/ 0 h 9894"/>
                <a:gd name="connsiteX18" fmla="*/ 1866 w 10000"/>
                <a:gd name="connsiteY18" fmla="*/ 0 h 9894"/>
                <a:gd name="connsiteX19" fmla="*/ 2332 w 10000"/>
                <a:gd name="connsiteY19" fmla="*/ 0 h 9894"/>
                <a:gd name="connsiteX20" fmla="*/ 2799 w 10000"/>
                <a:gd name="connsiteY20" fmla="*/ 106 h 9894"/>
                <a:gd name="connsiteX21" fmla="*/ 3265 w 10000"/>
                <a:gd name="connsiteY21" fmla="*/ 212 h 9894"/>
                <a:gd name="connsiteX22" fmla="*/ 3732 w 10000"/>
                <a:gd name="connsiteY22" fmla="*/ 317 h 9894"/>
                <a:gd name="connsiteX23" fmla="*/ 3965 w 10000"/>
                <a:gd name="connsiteY23" fmla="*/ 423 h 9894"/>
                <a:gd name="connsiteX24" fmla="*/ 3965 w 10000"/>
                <a:gd name="connsiteY24" fmla="*/ 529 h 9894"/>
                <a:gd name="connsiteX25" fmla="*/ 3965 w 10000"/>
                <a:gd name="connsiteY25" fmla="*/ 741 h 9894"/>
                <a:gd name="connsiteX26" fmla="*/ 3732 w 10000"/>
                <a:gd name="connsiteY26" fmla="*/ 1058 h 9894"/>
                <a:gd name="connsiteX27" fmla="*/ 3732 w 10000"/>
                <a:gd name="connsiteY27" fmla="*/ 1058 h 9894"/>
                <a:gd name="connsiteX28" fmla="*/ 3732 w 10000"/>
                <a:gd name="connsiteY28" fmla="*/ 1164 h 9894"/>
                <a:gd name="connsiteX29" fmla="*/ 3499 w 10000"/>
                <a:gd name="connsiteY29" fmla="*/ 1362 h 9894"/>
                <a:gd name="connsiteX30" fmla="*/ 3499 w 10000"/>
                <a:gd name="connsiteY30" fmla="*/ 1468 h 9894"/>
                <a:gd name="connsiteX31" fmla="*/ 3499 w 10000"/>
                <a:gd name="connsiteY31" fmla="*/ 1680 h 9894"/>
                <a:gd name="connsiteX32" fmla="*/ 3265 w 10000"/>
                <a:gd name="connsiteY32" fmla="*/ 1892 h 9894"/>
                <a:gd name="connsiteX33" fmla="*/ 3265 w 10000"/>
                <a:gd name="connsiteY33" fmla="*/ 2103 h 9894"/>
                <a:gd name="connsiteX34" fmla="*/ 3032 w 10000"/>
                <a:gd name="connsiteY34" fmla="*/ 2421 h 9894"/>
                <a:gd name="connsiteX35" fmla="*/ 2566 w 10000"/>
                <a:gd name="connsiteY35" fmla="*/ 3690 h 9894"/>
                <a:gd name="connsiteX36" fmla="*/ 1633 w 10000"/>
                <a:gd name="connsiteY36" fmla="*/ 4735 h 9894"/>
                <a:gd name="connsiteX37" fmla="*/ 1633 w 10000"/>
                <a:gd name="connsiteY37" fmla="*/ 5053 h 9894"/>
                <a:gd name="connsiteX38" fmla="*/ 1399 w 10000"/>
                <a:gd name="connsiteY38" fmla="*/ 5265 h 9894"/>
                <a:gd name="connsiteX39" fmla="*/ 1166 w 10000"/>
                <a:gd name="connsiteY39" fmla="*/ 5476 h 9894"/>
                <a:gd name="connsiteX40" fmla="*/ 1166 w 10000"/>
                <a:gd name="connsiteY40" fmla="*/ 5688 h 9894"/>
                <a:gd name="connsiteX41" fmla="*/ 933 w 10000"/>
                <a:gd name="connsiteY41" fmla="*/ 5794 h 9894"/>
                <a:gd name="connsiteX42" fmla="*/ 933 w 10000"/>
                <a:gd name="connsiteY42" fmla="*/ 5899 h 9894"/>
                <a:gd name="connsiteX43" fmla="*/ 933 w 10000"/>
                <a:gd name="connsiteY43" fmla="*/ 6005 h 9894"/>
                <a:gd name="connsiteX44" fmla="*/ 933 w 10000"/>
                <a:gd name="connsiteY44" fmla="*/ 6005 h 9894"/>
                <a:gd name="connsiteX45" fmla="*/ 933 w 10000"/>
                <a:gd name="connsiteY45" fmla="*/ 6111 h 9894"/>
                <a:gd name="connsiteX46" fmla="*/ 1166 w 10000"/>
                <a:gd name="connsiteY46" fmla="*/ 6217 h 9894"/>
                <a:gd name="connsiteX47" fmla="*/ 1633 w 10000"/>
                <a:gd name="connsiteY47" fmla="*/ 6310 h 9894"/>
                <a:gd name="connsiteX48" fmla="*/ 1866 w 10000"/>
                <a:gd name="connsiteY48" fmla="*/ 6415 h 9894"/>
                <a:gd name="connsiteX49" fmla="*/ 2566 w 10000"/>
                <a:gd name="connsiteY49" fmla="*/ 6521 h 9894"/>
                <a:gd name="connsiteX50" fmla="*/ 3265 w 10000"/>
                <a:gd name="connsiteY50" fmla="*/ 6733 h 9894"/>
                <a:gd name="connsiteX51" fmla="*/ 3965 w 10000"/>
                <a:gd name="connsiteY51" fmla="*/ 6944 h 9894"/>
                <a:gd name="connsiteX52" fmla="*/ 4898 w 10000"/>
                <a:gd name="connsiteY52" fmla="*/ 7262 h 9894"/>
                <a:gd name="connsiteX53" fmla="*/ 5831 w 10000"/>
                <a:gd name="connsiteY53" fmla="*/ 7474 h 9894"/>
                <a:gd name="connsiteX54" fmla="*/ 6764 w 10000"/>
                <a:gd name="connsiteY54" fmla="*/ 7685 h 9894"/>
                <a:gd name="connsiteX55" fmla="*/ 7464 w 10000"/>
                <a:gd name="connsiteY55" fmla="*/ 7897 h 9894"/>
                <a:gd name="connsiteX56" fmla="*/ 8163 w 10000"/>
                <a:gd name="connsiteY56" fmla="*/ 8108 h 9894"/>
                <a:gd name="connsiteX57" fmla="*/ 8630 w 10000"/>
                <a:gd name="connsiteY57" fmla="*/ 8320 h 9894"/>
                <a:gd name="connsiteX58" fmla="*/ 9096 w 10000"/>
                <a:gd name="connsiteY58" fmla="*/ 8426 h 9894"/>
                <a:gd name="connsiteX59" fmla="*/ 9329 w 10000"/>
                <a:gd name="connsiteY59" fmla="*/ 8638 h 9894"/>
                <a:gd name="connsiteX60" fmla="*/ 9534 w 10000"/>
                <a:gd name="connsiteY60" fmla="*/ 8743 h 9894"/>
                <a:gd name="connsiteX61" fmla="*/ 9767 w 10000"/>
                <a:gd name="connsiteY61" fmla="*/ 8942 h 9894"/>
                <a:gd name="connsiteX62" fmla="*/ 10000 w 10000"/>
                <a:gd name="connsiteY62" fmla="*/ 9153 h 9894"/>
                <a:gd name="connsiteX63" fmla="*/ 10000 w 10000"/>
                <a:gd name="connsiteY63" fmla="*/ 9365 h 9894"/>
                <a:gd name="connsiteX64" fmla="*/ 10000 w 10000"/>
                <a:gd name="connsiteY64" fmla="*/ 9577 h 9894"/>
                <a:gd name="connsiteX65" fmla="*/ 9767 w 10000"/>
                <a:gd name="connsiteY65" fmla="*/ 9788 h 9894"/>
                <a:gd name="connsiteX66" fmla="*/ 9329 w 10000"/>
                <a:gd name="connsiteY66" fmla="*/ 9894 h 9894"/>
                <a:gd name="connsiteX67" fmla="*/ 9096 w 10000"/>
                <a:gd name="connsiteY67" fmla="*/ 9788 h 9894"/>
                <a:gd name="connsiteX68" fmla="*/ 8630 w 10000"/>
                <a:gd name="connsiteY68" fmla="*/ 9577 h 9894"/>
                <a:gd name="connsiteX69" fmla="*/ 8397 w 10000"/>
                <a:gd name="connsiteY69" fmla="*/ 9471 h 9894"/>
                <a:gd name="connsiteX70" fmla="*/ 7930 w 10000"/>
                <a:gd name="connsiteY70" fmla="*/ 9259 h 9894"/>
                <a:gd name="connsiteX71" fmla="*/ 7464 w 10000"/>
                <a:gd name="connsiteY71" fmla="*/ 9048 h 9894"/>
                <a:gd name="connsiteX72" fmla="*/ 6297 w 10000"/>
                <a:gd name="connsiteY72" fmla="*/ 8532 h 9894"/>
                <a:gd name="connsiteX73" fmla="*/ 5131 w 10000"/>
                <a:gd name="connsiteY73" fmla="*/ 8108 h 9894"/>
                <a:gd name="connsiteX74" fmla="*/ 3965 w 10000"/>
                <a:gd name="connsiteY74" fmla="*/ 7685 h 9894"/>
                <a:gd name="connsiteX75" fmla="*/ 2799 w 10000"/>
                <a:gd name="connsiteY75" fmla="*/ 7262 h 9894"/>
                <a:gd name="connsiteX76" fmla="*/ 2099 w 10000"/>
                <a:gd name="connsiteY76" fmla="*/ 7050 h 9894"/>
                <a:gd name="connsiteX77" fmla="*/ 1633 w 10000"/>
                <a:gd name="connsiteY77" fmla="*/ 6839 h 9894"/>
                <a:gd name="connsiteX78" fmla="*/ 1166 w 10000"/>
                <a:gd name="connsiteY78" fmla="*/ 6733 h 9894"/>
                <a:gd name="connsiteX79" fmla="*/ 700 w 10000"/>
                <a:gd name="connsiteY79" fmla="*/ 6521 h 9894"/>
                <a:gd name="connsiteX80" fmla="*/ 466 w 10000"/>
                <a:gd name="connsiteY80" fmla="*/ 6415 h 9894"/>
                <a:gd name="connsiteX81" fmla="*/ 233 w 10000"/>
                <a:gd name="connsiteY81" fmla="*/ 6310 h 9894"/>
                <a:gd name="connsiteX82" fmla="*/ 0 w 10000"/>
                <a:gd name="connsiteY82" fmla="*/ 6310 h 9894"/>
                <a:gd name="connsiteX83" fmla="*/ 0 w 10000"/>
                <a:gd name="connsiteY83" fmla="*/ 6217 h 9894"/>
                <a:gd name="connsiteX84" fmla="*/ 0 w 10000"/>
                <a:gd name="connsiteY84" fmla="*/ 6217 h 9894"/>
                <a:gd name="connsiteX85" fmla="*/ 0 w 10000"/>
                <a:gd name="connsiteY85" fmla="*/ 6111 h 9894"/>
                <a:gd name="connsiteX86" fmla="*/ 0 w 10000"/>
                <a:gd name="connsiteY86" fmla="*/ 6005 h 9894"/>
                <a:gd name="connsiteX87" fmla="*/ 0 w 10000"/>
                <a:gd name="connsiteY87" fmla="*/ 5794 h 9894"/>
                <a:gd name="connsiteX88" fmla="*/ 233 w 10000"/>
                <a:gd name="connsiteY88" fmla="*/ 5476 h 9894"/>
                <a:gd name="connsiteX89" fmla="*/ 233 w 10000"/>
                <a:gd name="connsiteY89" fmla="*/ 5265 h 9894"/>
                <a:gd name="connsiteX90" fmla="*/ 466 w 10000"/>
                <a:gd name="connsiteY90" fmla="*/ 4841 h 9894"/>
                <a:gd name="connsiteX91" fmla="*/ 700 w 10000"/>
                <a:gd name="connsiteY91" fmla="*/ 4524 h 9894"/>
                <a:gd name="connsiteX92" fmla="*/ 700 w 10000"/>
                <a:gd name="connsiteY92" fmla="*/ 4524 h 9894"/>
                <a:gd name="connsiteX0" fmla="*/ 700 w 10000"/>
                <a:gd name="connsiteY0" fmla="*/ 4572 h 10000"/>
                <a:gd name="connsiteX1" fmla="*/ 1166 w 10000"/>
                <a:gd name="connsiteY1" fmla="*/ 3730 h 10000"/>
                <a:gd name="connsiteX2" fmla="*/ 1399 w 10000"/>
                <a:gd name="connsiteY2" fmla="*/ 2982 h 10000"/>
                <a:gd name="connsiteX3" fmla="*/ 1633 w 10000"/>
                <a:gd name="connsiteY3" fmla="*/ 2340 h 10000"/>
                <a:gd name="connsiteX4" fmla="*/ 1866 w 10000"/>
                <a:gd name="connsiteY4" fmla="*/ 1698 h 10000"/>
                <a:gd name="connsiteX5" fmla="*/ 1866 w 10000"/>
                <a:gd name="connsiteY5" fmla="*/ 1377 h 10000"/>
                <a:gd name="connsiteX6" fmla="*/ 2099 w 10000"/>
                <a:gd name="connsiteY6" fmla="*/ 1176 h 10000"/>
                <a:gd name="connsiteX7" fmla="*/ 2099 w 10000"/>
                <a:gd name="connsiteY7" fmla="*/ 962 h 10000"/>
                <a:gd name="connsiteX8" fmla="*/ 2099 w 10000"/>
                <a:gd name="connsiteY8" fmla="*/ 749 h 10000"/>
                <a:gd name="connsiteX9" fmla="*/ 2099 w 10000"/>
                <a:gd name="connsiteY9" fmla="*/ 642 h 10000"/>
                <a:gd name="connsiteX10" fmla="*/ 2099 w 10000"/>
                <a:gd name="connsiteY10" fmla="*/ 428 h 10000"/>
                <a:gd name="connsiteX11" fmla="*/ 1866 w 10000"/>
                <a:gd name="connsiteY11" fmla="*/ 428 h 10000"/>
                <a:gd name="connsiteX12" fmla="*/ 1866 w 10000"/>
                <a:gd name="connsiteY12" fmla="*/ 320 h 10000"/>
                <a:gd name="connsiteX13" fmla="*/ 1633 w 10000"/>
                <a:gd name="connsiteY13" fmla="*/ 214 h 10000"/>
                <a:gd name="connsiteX14" fmla="*/ 1633 w 10000"/>
                <a:gd name="connsiteY14" fmla="*/ 214 h 10000"/>
                <a:gd name="connsiteX15" fmla="*/ 1633 w 10000"/>
                <a:gd name="connsiteY15" fmla="*/ 107 h 10000"/>
                <a:gd name="connsiteX16" fmla="*/ 1633 w 10000"/>
                <a:gd name="connsiteY16" fmla="*/ 0 h 10000"/>
                <a:gd name="connsiteX17" fmla="*/ 1633 w 10000"/>
                <a:gd name="connsiteY17" fmla="*/ 0 h 10000"/>
                <a:gd name="connsiteX18" fmla="*/ 1866 w 10000"/>
                <a:gd name="connsiteY18" fmla="*/ 0 h 10000"/>
                <a:gd name="connsiteX19" fmla="*/ 2332 w 10000"/>
                <a:gd name="connsiteY19" fmla="*/ 0 h 10000"/>
                <a:gd name="connsiteX20" fmla="*/ 2799 w 10000"/>
                <a:gd name="connsiteY20" fmla="*/ 107 h 10000"/>
                <a:gd name="connsiteX21" fmla="*/ 3265 w 10000"/>
                <a:gd name="connsiteY21" fmla="*/ 214 h 10000"/>
                <a:gd name="connsiteX22" fmla="*/ 3732 w 10000"/>
                <a:gd name="connsiteY22" fmla="*/ 320 h 10000"/>
                <a:gd name="connsiteX23" fmla="*/ 3965 w 10000"/>
                <a:gd name="connsiteY23" fmla="*/ 428 h 10000"/>
                <a:gd name="connsiteX24" fmla="*/ 3965 w 10000"/>
                <a:gd name="connsiteY24" fmla="*/ 535 h 10000"/>
                <a:gd name="connsiteX25" fmla="*/ 3965 w 10000"/>
                <a:gd name="connsiteY25" fmla="*/ 749 h 10000"/>
                <a:gd name="connsiteX26" fmla="*/ 3732 w 10000"/>
                <a:gd name="connsiteY26" fmla="*/ 1069 h 10000"/>
                <a:gd name="connsiteX27" fmla="*/ 3732 w 10000"/>
                <a:gd name="connsiteY27" fmla="*/ 1069 h 10000"/>
                <a:gd name="connsiteX28" fmla="*/ 3732 w 10000"/>
                <a:gd name="connsiteY28" fmla="*/ 1176 h 10000"/>
                <a:gd name="connsiteX29" fmla="*/ 3499 w 10000"/>
                <a:gd name="connsiteY29" fmla="*/ 1377 h 10000"/>
                <a:gd name="connsiteX30" fmla="*/ 3499 w 10000"/>
                <a:gd name="connsiteY30" fmla="*/ 1484 h 10000"/>
                <a:gd name="connsiteX31" fmla="*/ 3499 w 10000"/>
                <a:gd name="connsiteY31" fmla="*/ 1698 h 10000"/>
                <a:gd name="connsiteX32" fmla="*/ 3265 w 10000"/>
                <a:gd name="connsiteY32" fmla="*/ 1912 h 10000"/>
                <a:gd name="connsiteX33" fmla="*/ 3265 w 10000"/>
                <a:gd name="connsiteY33" fmla="*/ 2126 h 10000"/>
                <a:gd name="connsiteX34" fmla="*/ 3032 w 10000"/>
                <a:gd name="connsiteY34" fmla="*/ 2447 h 10000"/>
                <a:gd name="connsiteX35" fmla="*/ 2566 w 10000"/>
                <a:gd name="connsiteY35" fmla="*/ 3730 h 10000"/>
                <a:gd name="connsiteX36" fmla="*/ 1633 w 10000"/>
                <a:gd name="connsiteY36" fmla="*/ 4786 h 10000"/>
                <a:gd name="connsiteX37" fmla="*/ 1633 w 10000"/>
                <a:gd name="connsiteY37" fmla="*/ 5107 h 10000"/>
                <a:gd name="connsiteX38" fmla="*/ 1399 w 10000"/>
                <a:gd name="connsiteY38" fmla="*/ 5321 h 10000"/>
                <a:gd name="connsiteX39" fmla="*/ 1166 w 10000"/>
                <a:gd name="connsiteY39" fmla="*/ 5535 h 10000"/>
                <a:gd name="connsiteX40" fmla="*/ 1166 w 10000"/>
                <a:gd name="connsiteY40" fmla="*/ 5749 h 10000"/>
                <a:gd name="connsiteX41" fmla="*/ 933 w 10000"/>
                <a:gd name="connsiteY41" fmla="*/ 5856 h 10000"/>
                <a:gd name="connsiteX42" fmla="*/ 933 w 10000"/>
                <a:gd name="connsiteY42" fmla="*/ 5962 h 10000"/>
                <a:gd name="connsiteX43" fmla="*/ 933 w 10000"/>
                <a:gd name="connsiteY43" fmla="*/ 6069 h 10000"/>
                <a:gd name="connsiteX44" fmla="*/ 933 w 10000"/>
                <a:gd name="connsiteY44" fmla="*/ 6069 h 10000"/>
                <a:gd name="connsiteX45" fmla="*/ 933 w 10000"/>
                <a:gd name="connsiteY45" fmla="*/ 6176 h 10000"/>
                <a:gd name="connsiteX46" fmla="*/ 1166 w 10000"/>
                <a:gd name="connsiteY46" fmla="*/ 6284 h 10000"/>
                <a:gd name="connsiteX47" fmla="*/ 1633 w 10000"/>
                <a:gd name="connsiteY47" fmla="*/ 6378 h 10000"/>
                <a:gd name="connsiteX48" fmla="*/ 1866 w 10000"/>
                <a:gd name="connsiteY48" fmla="*/ 6484 h 10000"/>
                <a:gd name="connsiteX49" fmla="*/ 2566 w 10000"/>
                <a:gd name="connsiteY49" fmla="*/ 6591 h 10000"/>
                <a:gd name="connsiteX50" fmla="*/ 3265 w 10000"/>
                <a:gd name="connsiteY50" fmla="*/ 6805 h 10000"/>
                <a:gd name="connsiteX51" fmla="*/ 3965 w 10000"/>
                <a:gd name="connsiteY51" fmla="*/ 7018 h 10000"/>
                <a:gd name="connsiteX52" fmla="*/ 4898 w 10000"/>
                <a:gd name="connsiteY52" fmla="*/ 7340 h 10000"/>
                <a:gd name="connsiteX53" fmla="*/ 5831 w 10000"/>
                <a:gd name="connsiteY53" fmla="*/ 7554 h 10000"/>
                <a:gd name="connsiteX54" fmla="*/ 6764 w 10000"/>
                <a:gd name="connsiteY54" fmla="*/ 7767 h 10000"/>
                <a:gd name="connsiteX55" fmla="*/ 7464 w 10000"/>
                <a:gd name="connsiteY55" fmla="*/ 7982 h 10000"/>
                <a:gd name="connsiteX56" fmla="*/ 8163 w 10000"/>
                <a:gd name="connsiteY56" fmla="*/ 8195 h 10000"/>
                <a:gd name="connsiteX57" fmla="*/ 8630 w 10000"/>
                <a:gd name="connsiteY57" fmla="*/ 8409 h 10000"/>
                <a:gd name="connsiteX58" fmla="*/ 9096 w 10000"/>
                <a:gd name="connsiteY58" fmla="*/ 8516 h 10000"/>
                <a:gd name="connsiteX59" fmla="*/ 9329 w 10000"/>
                <a:gd name="connsiteY59" fmla="*/ 8731 h 10000"/>
                <a:gd name="connsiteX60" fmla="*/ 9534 w 10000"/>
                <a:gd name="connsiteY60" fmla="*/ 8837 h 10000"/>
                <a:gd name="connsiteX61" fmla="*/ 9767 w 10000"/>
                <a:gd name="connsiteY61" fmla="*/ 9038 h 10000"/>
                <a:gd name="connsiteX62" fmla="*/ 10000 w 10000"/>
                <a:gd name="connsiteY62" fmla="*/ 9251 h 10000"/>
                <a:gd name="connsiteX63" fmla="*/ 10000 w 10000"/>
                <a:gd name="connsiteY63" fmla="*/ 9465 h 10000"/>
                <a:gd name="connsiteX64" fmla="*/ 10000 w 10000"/>
                <a:gd name="connsiteY64" fmla="*/ 9680 h 10000"/>
                <a:gd name="connsiteX65" fmla="*/ 9329 w 10000"/>
                <a:gd name="connsiteY65" fmla="*/ 10000 h 10000"/>
                <a:gd name="connsiteX66" fmla="*/ 9096 w 10000"/>
                <a:gd name="connsiteY66" fmla="*/ 9893 h 10000"/>
                <a:gd name="connsiteX67" fmla="*/ 8630 w 10000"/>
                <a:gd name="connsiteY67" fmla="*/ 9680 h 10000"/>
                <a:gd name="connsiteX68" fmla="*/ 8397 w 10000"/>
                <a:gd name="connsiteY68" fmla="*/ 9572 h 10000"/>
                <a:gd name="connsiteX69" fmla="*/ 7930 w 10000"/>
                <a:gd name="connsiteY69" fmla="*/ 9358 h 10000"/>
                <a:gd name="connsiteX70" fmla="*/ 7464 w 10000"/>
                <a:gd name="connsiteY70" fmla="*/ 9145 h 10000"/>
                <a:gd name="connsiteX71" fmla="*/ 6297 w 10000"/>
                <a:gd name="connsiteY71" fmla="*/ 8623 h 10000"/>
                <a:gd name="connsiteX72" fmla="*/ 5131 w 10000"/>
                <a:gd name="connsiteY72" fmla="*/ 8195 h 10000"/>
                <a:gd name="connsiteX73" fmla="*/ 3965 w 10000"/>
                <a:gd name="connsiteY73" fmla="*/ 7767 h 10000"/>
                <a:gd name="connsiteX74" fmla="*/ 2799 w 10000"/>
                <a:gd name="connsiteY74" fmla="*/ 7340 h 10000"/>
                <a:gd name="connsiteX75" fmla="*/ 2099 w 10000"/>
                <a:gd name="connsiteY75" fmla="*/ 7126 h 10000"/>
                <a:gd name="connsiteX76" fmla="*/ 1633 w 10000"/>
                <a:gd name="connsiteY76" fmla="*/ 6912 h 10000"/>
                <a:gd name="connsiteX77" fmla="*/ 1166 w 10000"/>
                <a:gd name="connsiteY77" fmla="*/ 6805 h 10000"/>
                <a:gd name="connsiteX78" fmla="*/ 700 w 10000"/>
                <a:gd name="connsiteY78" fmla="*/ 6591 h 10000"/>
                <a:gd name="connsiteX79" fmla="*/ 466 w 10000"/>
                <a:gd name="connsiteY79" fmla="*/ 6484 h 10000"/>
                <a:gd name="connsiteX80" fmla="*/ 233 w 10000"/>
                <a:gd name="connsiteY80" fmla="*/ 6378 h 10000"/>
                <a:gd name="connsiteX81" fmla="*/ 0 w 10000"/>
                <a:gd name="connsiteY81" fmla="*/ 6378 h 10000"/>
                <a:gd name="connsiteX82" fmla="*/ 0 w 10000"/>
                <a:gd name="connsiteY82" fmla="*/ 6284 h 10000"/>
                <a:gd name="connsiteX83" fmla="*/ 0 w 10000"/>
                <a:gd name="connsiteY83" fmla="*/ 6284 h 10000"/>
                <a:gd name="connsiteX84" fmla="*/ 0 w 10000"/>
                <a:gd name="connsiteY84" fmla="*/ 6176 h 10000"/>
                <a:gd name="connsiteX85" fmla="*/ 0 w 10000"/>
                <a:gd name="connsiteY85" fmla="*/ 6069 h 10000"/>
                <a:gd name="connsiteX86" fmla="*/ 0 w 10000"/>
                <a:gd name="connsiteY86" fmla="*/ 5856 h 10000"/>
                <a:gd name="connsiteX87" fmla="*/ 233 w 10000"/>
                <a:gd name="connsiteY87" fmla="*/ 5535 h 10000"/>
                <a:gd name="connsiteX88" fmla="*/ 233 w 10000"/>
                <a:gd name="connsiteY88" fmla="*/ 5321 h 10000"/>
                <a:gd name="connsiteX89" fmla="*/ 466 w 10000"/>
                <a:gd name="connsiteY89" fmla="*/ 4893 h 10000"/>
                <a:gd name="connsiteX90" fmla="*/ 700 w 10000"/>
                <a:gd name="connsiteY90" fmla="*/ 4572 h 10000"/>
                <a:gd name="connsiteX91" fmla="*/ 700 w 10000"/>
                <a:gd name="connsiteY91" fmla="*/ 4572 h 10000"/>
                <a:gd name="connsiteX0" fmla="*/ 700 w 10000"/>
                <a:gd name="connsiteY0" fmla="*/ 4572 h 10000"/>
                <a:gd name="connsiteX1" fmla="*/ 1166 w 10000"/>
                <a:gd name="connsiteY1" fmla="*/ 3730 h 10000"/>
                <a:gd name="connsiteX2" fmla="*/ 1399 w 10000"/>
                <a:gd name="connsiteY2" fmla="*/ 2982 h 10000"/>
                <a:gd name="connsiteX3" fmla="*/ 1633 w 10000"/>
                <a:gd name="connsiteY3" fmla="*/ 2340 h 10000"/>
                <a:gd name="connsiteX4" fmla="*/ 1866 w 10000"/>
                <a:gd name="connsiteY4" fmla="*/ 1698 h 10000"/>
                <a:gd name="connsiteX5" fmla="*/ 1866 w 10000"/>
                <a:gd name="connsiteY5" fmla="*/ 1377 h 10000"/>
                <a:gd name="connsiteX6" fmla="*/ 2099 w 10000"/>
                <a:gd name="connsiteY6" fmla="*/ 1176 h 10000"/>
                <a:gd name="connsiteX7" fmla="*/ 2099 w 10000"/>
                <a:gd name="connsiteY7" fmla="*/ 962 h 10000"/>
                <a:gd name="connsiteX8" fmla="*/ 2099 w 10000"/>
                <a:gd name="connsiteY8" fmla="*/ 749 h 10000"/>
                <a:gd name="connsiteX9" fmla="*/ 2099 w 10000"/>
                <a:gd name="connsiteY9" fmla="*/ 642 h 10000"/>
                <a:gd name="connsiteX10" fmla="*/ 2099 w 10000"/>
                <a:gd name="connsiteY10" fmla="*/ 428 h 10000"/>
                <a:gd name="connsiteX11" fmla="*/ 1866 w 10000"/>
                <a:gd name="connsiteY11" fmla="*/ 428 h 10000"/>
                <a:gd name="connsiteX12" fmla="*/ 1866 w 10000"/>
                <a:gd name="connsiteY12" fmla="*/ 320 h 10000"/>
                <a:gd name="connsiteX13" fmla="*/ 1633 w 10000"/>
                <a:gd name="connsiteY13" fmla="*/ 214 h 10000"/>
                <a:gd name="connsiteX14" fmla="*/ 1633 w 10000"/>
                <a:gd name="connsiteY14" fmla="*/ 214 h 10000"/>
                <a:gd name="connsiteX15" fmla="*/ 1633 w 10000"/>
                <a:gd name="connsiteY15" fmla="*/ 107 h 10000"/>
                <a:gd name="connsiteX16" fmla="*/ 1633 w 10000"/>
                <a:gd name="connsiteY16" fmla="*/ 0 h 10000"/>
                <a:gd name="connsiteX17" fmla="*/ 1633 w 10000"/>
                <a:gd name="connsiteY17" fmla="*/ 0 h 10000"/>
                <a:gd name="connsiteX18" fmla="*/ 1866 w 10000"/>
                <a:gd name="connsiteY18" fmla="*/ 0 h 10000"/>
                <a:gd name="connsiteX19" fmla="*/ 2332 w 10000"/>
                <a:gd name="connsiteY19" fmla="*/ 0 h 10000"/>
                <a:gd name="connsiteX20" fmla="*/ 2799 w 10000"/>
                <a:gd name="connsiteY20" fmla="*/ 107 h 10000"/>
                <a:gd name="connsiteX21" fmla="*/ 3265 w 10000"/>
                <a:gd name="connsiteY21" fmla="*/ 214 h 10000"/>
                <a:gd name="connsiteX22" fmla="*/ 3732 w 10000"/>
                <a:gd name="connsiteY22" fmla="*/ 320 h 10000"/>
                <a:gd name="connsiteX23" fmla="*/ 3965 w 10000"/>
                <a:gd name="connsiteY23" fmla="*/ 428 h 10000"/>
                <a:gd name="connsiteX24" fmla="*/ 3965 w 10000"/>
                <a:gd name="connsiteY24" fmla="*/ 535 h 10000"/>
                <a:gd name="connsiteX25" fmla="*/ 3965 w 10000"/>
                <a:gd name="connsiteY25" fmla="*/ 749 h 10000"/>
                <a:gd name="connsiteX26" fmla="*/ 3732 w 10000"/>
                <a:gd name="connsiteY26" fmla="*/ 1069 h 10000"/>
                <a:gd name="connsiteX27" fmla="*/ 3732 w 10000"/>
                <a:gd name="connsiteY27" fmla="*/ 1069 h 10000"/>
                <a:gd name="connsiteX28" fmla="*/ 3732 w 10000"/>
                <a:gd name="connsiteY28" fmla="*/ 1176 h 10000"/>
                <a:gd name="connsiteX29" fmla="*/ 3499 w 10000"/>
                <a:gd name="connsiteY29" fmla="*/ 1377 h 10000"/>
                <a:gd name="connsiteX30" fmla="*/ 3499 w 10000"/>
                <a:gd name="connsiteY30" fmla="*/ 1484 h 10000"/>
                <a:gd name="connsiteX31" fmla="*/ 3499 w 10000"/>
                <a:gd name="connsiteY31" fmla="*/ 1698 h 10000"/>
                <a:gd name="connsiteX32" fmla="*/ 3265 w 10000"/>
                <a:gd name="connsiteY32" fmla="*/ 1912 h 10000"/>
                <a:gd name="connsiteX33" fmla="*/ 3265 w 10000"/>
                <a:gd name="connsiteY33" fmla="*/ 2126 h 10000"/>
                <a:gd name="connsiteX34" fmla="*/ 3032 w 10000"/>
                <a:gd name="connsiteY34" fmla="*/ 2447 h 10000"/>
                <a:gd name="connsiteX35" fmla="*/ 2566 w 10000"/>
                <a:gd name="connsiteY35" fmla="*/ 3730 h 10000"/>
                <a:gd name="connsiteX36" fmla="*/ 1633 w 10000"/>
                <a:gd name="connsiteY36" fmla="*/ 4786 h 10000"/>
                <a:gd name="connsiteX37" fmla="*/ 1633 w 10000"/>
                <a:gd name="connsiteY37" fmla="*/ 5107 h 10000"/>
                <a:gd name="connsiteX38" fmla="*/ 1399 w 10000"/>
                <a:gd name="connsiteY38" fmla="*/ 5321 h 10000"/>
                <a:gd name="connsiteX39" fmla="*/ 1166 w 10000"/>
                <a:gd name="connsiteY39" fmla="*/ 5535 h 10000"/>
                <a:gd name="connsiteX40" fmla="*/ 1166 w 10000"/>
                <a:gd name="connsiteY40" fmla="*/ 5749 h 10000"/>
                <a:gd name="connsiteX41" fmla="*/ 933 w 10000"/>
                <a:gd name="connsiteY41" fmla="*/ 5856 h 10000"/>
                <a:gd name="connsiteX42" fmla="*/ 933 w 10000"/>
                <a:gd name="connsiteY42" fmla="*/ 5962 h 10000"/>
                <a:gd name="connsiteX43" fmla="*/ 933 w 10000"/>
                <a:gd name="connsiteY43" fmla="*/ 6069 h 10000"/>
                <a:gd name="connsiteX44" fmla="*/ 933 w 10000"/>
                <a:gd name="connsiteY44" fmla="*/ 6069 h 10000"/>
                <a:gd name="connsiteX45" fmla="*/ 933 w 10000"/>
                <a:gd name="connsiteY45" fmla="*/ 6176 h 10000"/>
                <a:gd name="connsiteX46" fmla="*/ 1166 w 10000"/>
                <a:gd name="connsiteY46" fmla="*/ 6284 h 10000"/>
                <a:gd name="connsiteX47" fmla="*/ 1633 w 10000"/>
                <a:gd name="connsiteY47" fmla="*/ 6378 h 10000"/>
                <a:gd name="connsiteX48" fmla="*/ 1866 w 10000"/>
                <a:gd name="connsiteY48" fmla="*/ 6484 h 10000"/>
                <a:gd name="connsiteX49" fmla="*/ 2566 w 10000"/>
                <a:gd name="connsiteY49" fmla="*/ 6591 h 10000"/>
                <a:gd name="connsiteX50" fmla="*/ 3265 w 10000"/>
                <a:gd name="connsiteY50" fmla="*/ 6805 h 10000"/>
                <a:gd name="connsiteX51" fmla="*/ 3965 w 10000"/>
                <a:gd name="connsiteY51" fmla="*/ 7018 h 10000"/>
                <a:gd name="connsiteX52" fmla="*/ 4898 w 10000"/>
                <a:gd name="connsiteY52" fmla="*/ 7340 h 10000"/>
                <a:gd name="connsiteX53" fmla="*/ 5831 w 10000"/>
                <a:gd name="connsiteY53" fmla="*/ 7554 h 10000"/>
                <a:gd name="connsiteX54" fmla="*/ 6764 w 10000"/>
                <a:gd name="connsiteY54" fmla="*/ 7767 h 10000"/>
                <a:gd name="connsiteX55" fmla="*/ 7464 w 10000"/>
                <a:gd name="connsiteY55" fmla="*/ 7982 h 10000"/>
                <a:gd name="connsiteX56" fmla="*/ 8163 w 10000"/>
                <a:gd name="connsiteY56" fmla="*/ 8195 h 10000"/>
                <a:gd name="connsiteX57" fmla="*/ 8630 w 10000"/>
                <a:gd name="connsiteY57" fmla="*/ 8409 h 10000"/>
                <a:gd name="connsiteX58" fmla="*/ 9096 w 10000"/>
                <a:gd name="connsiteY58" fmla="*/ 8516 h 10000"/>
                <a:gd name="connsiteX59" fmla="*/ 9329 w 10000"/>
                <a:gd name="connsiteY59" fmla="*/ 8731 h 10000"/>
                <a:gd name="connsiteX60" fmla="*/ 9534 w 10000"/>
                <a:gd name="connsiteY60" fmla="*/ 8837 h 10000"/>
                <a:gd name="connsiteX61" fmla="*/ 9767 w 10000"/>
                <a:gd name="connsiteY61" fmla="*/ 9038 h 10000"/>
                <a:gd name="connsiteX62" fmla="*/ 10000 w 10000"/>
                <a:gd name="connsiteY62" fmla="*/ 9251 h 10000"/>
                <a:gd name="connsiteX63" fmla="*/ 10000 w 10000"/>
                <a:gd name="connsiteY63" fmla="*/ 9465 h 10000"/>
                <a:gd name="connsiteX64" fmla="*/ 9329 w 10000"/>
                <a:gd name="connsiteY64" fmla="*/ 10000 h 10000"/>
                <a:gd name="connsiteX65" fmla="*/ 9096 w 10000"/>
                <a:gd name="connsiteY65" fmla="*/ 9893 h 10000"/>
                <a:gd name="connsiteX66" fmla="*/ 8630 w 10000"/>
                <a:gd name="connsiteY66" fmla="*/ 9680 h 10000"/>
                <a:gd name="connsiteX67" fmla="*/ 8397 w 10000"/>
                <a:gd name="connsiteY67" fmla="*/ 9572 h 10000"/>
                <a:gd name="connsiteX68" fmla="*/ 7930 w 10000"/>
                <a:gd name="connsiteY68" fmla="*/ 9358 h 10000"/>
                <a:gd name="connsiteX69" fmla="*/ 7464 w 10000"/>
                <a:gd name="connsiteY69" fmla="*/ 9145 h 10000"/>
                <a:gd name="connsiteX70" fmla="*/ 6297 w 10000"/>
                <a:gd name="connsiteY70" fmla="*/ 8623 h 10000"/>
                <a:gd name="connsiteX71" fmla="*/ 5131 w 10000"/>
                <a:gd name="connsiteY71" fmla="*/ 8195 h 10000"/>
                <a:gd name="connsiteX72" fmla="*/ 3965 w 10000"/>
                <a:gd name="connsiteY72" fmla="*/ 7767 h 10000"/>
                <a:gd name="connsiteX73" fmla="*/ 2799 w 10000"/>
                <a:gd name="connsiteY73" fmla="*/ 7340 h 10000"/>
                <a:gd name="connsiteX74" fmla="*/ 2099 w 10000"/>
                <a:gd name="connsiteY74" fmla="*/ 7126 h 10000"/>
                <a:gd name="connsiteX75" fmla="*/ 1633 w 10000"/>
                <a:gd name="connsiteY75" fmla="*/ 6912 h 10000"/>
                <a:gd name="connsiteX76" fmla="*/ 1166 w 10000"/>
                <a:gd name="connsiteY76" fmla="*/ 6805 h 10000"/>
                <a:gd name="connsiteX77" fmla="*/ 700 w 10000"/>
                <a:gd name="connsiteY77" fmla="*/ 6591 h 10000"/>
                <a:gd name="connsiteX78" fmla="*/ 466 w 10000"/>
                <a:gd name="connsiteY78" fmla="*/ 6484 h 10000"/>
                <a:gd name="connsiteX79" fmla="*/ 233 w 10000"/>
                <a:gd name="connsiteY79" fmla="*/ 6378 h 10000"/>
                <a:gd name="connsiteX80" fmla="*/ 0 w 10000"/>
                <a:gd name="connsiteY80" fmla="*/ 6378 h 10000"/>
                <a:gd name="connsiteX81" fmla="*/ 0 w 10000"/>
                <a:gd name="connsiteY81" fmla="*/ 6284 h 10000"/>
                <a:gd name="connsiteX82" fmla="*/ 0 w 10000"/>
                <a:gd name="connsiteY82" fmla="*/ 6284 h 10000"/>
                <a:gd name="connsiteX83" fmla="*/ 0 w 10000"/>
                <a:gd name="connsiteY83" fmla="*/ 6176 h 10000"/>
                <a:gd name="connsiteX84" fmla="*/ 0 w 10000"/>
                <a:gd name="connsiteY84" fmla="*/ 6069 h 10000"/>
                <a:gd name="connsiteX85" fmla="*/ 0 w 10000"/>
                <a:gd name="connsiteY85" fmla="*/ 5856 h 10000"/>
                <a:gd name="connsiteX86" fmla="*/ 233 w 10000"/>
                <a:gd name="connsiteY86" fmla="*/ 5535 h 10000"/>
                <a:gd name="connsiteX87" fmla="*/ 233 w 10000"/>
                <a:gd name="connsiteY87" fmla="*/ 5321 h 10000"/>
                <a:gd name="connsiteX88" fmla="*/ 466 w 10000"/>
                <a:gd name="connsiteY88" fmla="*/ 4893 h 10000"/>
                <a:gd name="connsiteX89" fmla="*/ 700 w 10000"/>
                <a:gd name="connsiteY89" fmla="*/ 4572 h 10000"/>
                <a:gd name="connsiteX90" fmla="*/ 700 w 10000"/>
                <a:gd name="connsiteY90" fmla="*/ 4572 h 10000"/>
                <a:gd name="connsiteX0" fmla="*/ 700 w 10000"/>
                <a:gd name="connsiteY0" fmla="*/ 4572 h 10000"/>
                <a:gd name="connsiteX1" fmla="*/ 1166 w 10000"/>
                <a:gd name="connsiteY1" fmla="*/ 3730 h 10000"/>
                <a:gd name="connsiteX2" fmla="*/ 1399 w 10000"/>
                <a:gd name="connsiteY2" fmla="*/ 2982 h 10000"/>
                <a:gd name="connsiteX3" fmla="*/ 1633 w 10000"/>
                <a:gd name="connsiteY3" fmla="*/ 2340 h 10000"/>
                <a:gd name="connsiteX4" fmla="*/ 1866 w 10000"/>
                <a:gd name="connsiteY4" fmla="*/ 1698 h 10000"/>
                <a:gd name="connsiteX5" fmla="*/ 1866 w 10000"/>
                <a:gd name="connsiteY5" fmla="*/ 1377 h 10000"/>
                <a:gd name="connsiteX6" fmla="*/ 2099 w 10000"/>
                <a:gd name="connsiteY6" fmla="*/ 1176 h 10000"/>
                <a:gd name="connsiteX7" fmla="*/ 2099 w 10000"/>
                <a:gd name="connsiteY7" fmla="*/ 962 h 10000"/>
                <a:gd name="connsiteX8" fmla="*/ 2099 w 10000"/>
                <a:gd name="connsiteY8" fmla="*/ 749 h 10000"/>
                <a:gd name="connsiteX9" fmla="*/ 2099 w 10000"/>
                <a:gd name="connsiteY9" fmla="*/ 642 h 10000"/>
                <a:gd name="connsiteX10" fmla="*/ 2099 w 10000"/>
                <a:gd name="connsiteY10" fmla="*/ 428 h 10000"/>
                <a:gd name="connsiteX11" fmla="*/ 1866 w 10000"/>
                <a:gd name="connsiteY11" fmla="*/ 428 h 10000"/>
                <a:gd name="connsiteX12" fmla="*/ 1866 w 10000"/>
                <a:gd name="connsiteY12" fmla="*/ 320 h 10000"/>
                <a:gd name="connsiteX13" fmla="*/ 1633 w 10000"/>
                <a:gd name="connsiteY13" fmla="*/ 214 h 10000"/>
                <a:gd name="connsiteX14" fmla="*/ 1633 w 10000"/>
                <a:gd name="connsiteY14" fmla="*/ 214 h 10000"/>
                <a:gd name="connsiteX15" fmla="*/ 1633 w 10000"/>
                <a:gd name="connsiteY15" fmla="*/ 107 h 10000"/>
                <a:gd name="connsiteX16" fmla="*/ 1633 w 10000"/>
                <a:gd name="connsiteY16" fmla="*/ 0 h 10000"/>
                <a:gd name="connsiteX17" fmla="*/ 1633 w 10000"/>
                <a:gd name="connsiteY17" fmla="*/ 0 h 10000"/>
                <a:gd name="connsiteX18" fmla="*/ 1866 w 10000"/>
                <a:gd name="connsiteY18" fmla="*/ 0 h 10000"/>
                <a:gd name="connsiteX19" fmla="*/ 2332 w 10000"/>
                <a:gd name="connsiteY19" fmla="*/ 0 h 10000"/>
                <a:gd name="connsiteX20" fmla="*/ 2799 w 10000"/>
                <a:gd name="connsiteY20" fmla="*/ 107 h 10000"/>
                <a:gd name="connsiteX21" fmla="*/ 3265 w 10000"/>
                <a:gd name="connsiteY21" fmla="*/ 214 h 10000"/>
                <a:gd name="connsiteX22" fmla="*/ 3732 w 10000"/>
                <a:gd name="connsiteY22" fmla="*/ 320 h 10000"/>
                <a:gd name="connsiteX23" fmla="*/ 3965 w 10000"/>
                <a:gd name="connsiteY23" fmla="*/ 428 h 10000"/>
                <a:gd name="connsiteX24" fmla="*/ 3965 w 10000"/>
                <a:gd name="connsiteY24" fmla="*/ 535 h 10000"/>
                <a:gd name="connsiteX25" fmla="*/ 3965 w 10000"/>
                <a:gd name="connsiteY25" fmla="*/ 749 h 10000"/>
                <a:gd name="connsiteX26" fmla="*/ 3732 w 10000"/>
                <a:gd name="connsiteY26" fmla="*/ 1069 h 10000"/>
                <a:gd name="connsiteX27" fmla="*/ 3732 w 10000"/>
                <a:gd name="connsiteY27" fmla="*/ 1069 h 10000"/>
                <a:gd name="connsiteX28" fmla="*/ 3732 w 10000"/>
                <a:gd name="connsiteY28" fmla="*/ 1176 h 10000"/>
                <a:gd name="connsiteX29" fmla="*/ 3499 w 10000"/>
                <a:gd name="connsiteY29" fmla="*/ 1377 h 10000"/>
                <a:gd name="connsiteX30" fmla="*/ 3499 w 10000"/>
                <a:gd name="connsiteY30" fmla="*/ 1484 h 10000"/>
                <a:gd name="connsiteX31" fmla="*/ 3499 w 10000"/>
                <a:gd name="connsiteY31" fmla="*/ 1698 h 10000"/>
                <a:gd name="connsiteX32" fmla="*/ 3265 w 10000"/>
                <a:gd name="connsiteY32" fmla="*/ 1912 h 10000"/>
                <a:gd name="connsiteX33" fmla="*/ 3265 w 10000"/>
                <a:gd name="connsiteY33" fmla="*/ 2126 h 10000"/>
                <a:gd name="connsiteX34" fmla="*/ 3032 w 10000"/>
                <a:gd name="connsiteY34" fmla="*/ 2447 h 10000"/>
                <a:gd name="connsiteX35" fmla="*/ 2566 w 10000"/>
                <a:gd name="connsiteY35" fmla="*/ 3730 h 10000"/>
                <a:gd name="connsiteX36" fmla="*/ 1633 w 10000"/>
                <a:gd name="connsiteY36" fmla="*/ 4786 h 10000"/>
                <a:gd name="connsiteX37" fmla="*/ 1633 w 10000"/>
                <a:gd name="connsiteY37" fmla="*/ 5107 h 10000"/>
                <a:gd name="connsiteX38" fmla="*/ 1399 w 10000"/>
                <a:gd name="connsiteY38" fmla="*/ 5321 h 10000"/>
                <a:gd name="connsiteX39" fmla="*/ 1166 w 10000"/>
                <a:gd name="connsiteY39" fmla="*/ 5535 h 10000"/>
                <a:gd name="connsiteX40" fmla="*/ 1166 w 10000"/>
                <a:gd name="connsiteY40" fmla="*/ 5749 h 10000"/>
                <a:gd name="connsiteX41" fmla="*/ 933 w 10000"/>
                <a:gd name="connsiteY41" fmla="*/ 5856 h 10000"/>
                <a:gd name="connsiteX42" fmla="*/ 933 w 10000"/>
                <a:gd name="connsiteY42" fmla="*/ 5962 h 10000"/>
                <a:gd name="connsiteX43" fmla="*/ 933 w 10000"/>
                <a:gd name="connsiteY43" fmla="*/ 6069 h 10000"/>
                <a:gd name="connsiteX44" fmla="*/ 933 w 10000"/>
                <a:gd name="connsiteY44" fmla="*/ 6069 h 10000"/>
                <a:gd name="connsiteX45" fmla="*/ 933 w 10000"/>
                <a:gd name="connsiteY45" fmla="*/ 6176 h 10000"/>
                <a:gd name="connsiteX46" fmla="*/ 1166 w 10000"/>
                <a:gd name="connsiteY46" fmla="*/ 6284 h 10000"/>
                <a:gd name="connsiteX47" fmla="*/ 1633 w 10000"/>
                <a:gd name="connsiteY47" fmla="*/ 6378 h 10000"/>
                <a:gd name="connsiteX48" fmla="*/ 1866 w 10000"/>
                <a:gd name="connsiteY48" fmla="*/ 6484 h 10000"/>
                <a:gd name="connsiteX49" fmla="*/ 2566 w 10000"/>
                <a:gd name="connsiteY49" fmla="*/ 6591 h 10000"/>
                <a:gd name="connsiteX50" fmla="*/ 3265 w 10000"/>
                <a:gd name="connsiteY50" fmla="*/ 6805 h 10000"/>
                <a:gd name="connsiteX51" fmla="*/ 3965 w 10000"/>
                <a:gd name="connsiteY51" fmla="*/ 7018 h 10000"/>
                <a:gd name="connsiteX52" fmla="*/ 4898 w 10000"/>
                <a:gd name="connsiteY52" fmla="*/ 7340 h 10000"/>
                <a:gd name="connsiteX53" fmla="*/ 5831 w 10000"/>
                <a:gd name="connsiteY53" fmla="*/ 7554 h 10000"/>
                <a:gd name="connsiteX54" fmla="*/ 6764 w 10000"/>
                <a:gd name="connsiteY54" fmla="*/ 7767 h 10000"/>
                <a:gd name="connsiteX55" fmla="*/ 7464 w 10000"/>
                <a:gd name="connsiteY55" fmla="*/ 7982 h 10000"/>
                <a:gd name="connsiteX56" fmla="*/ 8163 w 10000"/>
                <a:gd name="connsiteY56" fmla="*/ 8195 h 10000"/>
                <a:gd name="connsiteX57" fmla="*/ 8630 w 10000"/>
                <a:gd name="connsiteY57" fmla="*/ 8409 h 10000"/>
                <a:gd name="connsiteX58" fmla="*/ 9096 w 10000"/>
                <a:gd name="connsiteY58" fmla="*/ 8516 h 10000"/>
                <a:gd name="connsiteX59" fmla="*/ 9329 w 10000"/>
                <a:gd name="connsiteY59" fmla="*/ 8731 h 10000"/>
                <a:gd name="connsiteX60" fmla="*/ 9534 w 10000"/>
                <a:gd name="connsiteY60" fmla="*/ 8837 h 10000"/>
                <a:gd name="connsiteX61" fmla="*/ 9767 w 10000"/>
                <a:gd name="connsiteY61" fmla="*/ 9038 h 10000"/>
                <a:gd name="connsiteX62" fmla="*/ 10000 w 10000"/>
                <a:gd name="connsiteY62" fmla="*/ 9251 h 10000"/>
                <a:gd name="connsiteX63" fmla="*/ 9329 w 10000"/>
                <a:gd name="connsiteY63" fmla="*/ 10000 h 10000"/>
                <a:gd name="connsiteX64" fmla="*/ 9096 w 10000"/>
                <a:gd name="connsiteY64" fmla="*/ 9893 h 10000"/>
                <a:gd name="connsiteX65" fmla="*/ 8630 w 10000"/>
                <a:gd name="connsiteY65" fmla="*/ 9680 h 10000"/>
                <a:gd name="connsiteX66" fmla="*/ 8397 w 10000"/>
                <a:gd name="connsiteY66" fmla="*/ 9572 h 10000"/>
                <a:gd name="connsiteX67" fmla="*/ 7930 w 10000"/>
                <a:gd name="connsiteY67" fmla="*/ 9358 h 10000"/>
                <a:gd name="connsiteX68" fmla="*/ 7464 w 10000"/>
                <a:gd name="connsiteY68" fmla="*/ 9145 h 10000"/>
                <a:gd name="connsiteX69" fmla="*/ 6297 w 10000"/>
                <a:gd name="connsiteY69" fmla="*/ 8623 h 10000"/>
                <a:gd name="connsiteX70" fmla="*/ 5131 w 10000"/>
                <a:gd name="connsiteY70" fmla="*/ 8195 h 10000"/>
                <a:gd name="connsiteX71" fmla="*/ 3965 w 10000"/>
                <a:gd name="connsiteY71" fmla="*/ 7767 h 10000"/>
                <a:gd name="connsiteX72" fmla="*/ 2799 w 10000"/>
                <a:gd name="connsiteY72" fmla="*/ 7340 h 10000"/>
                <a:gd name="connsiteX73" fmla="*/ 2099 w 10000"/>
                <a:gd name="connsiteY73" fmla="*/ 7126 h 10000"/>
                <a:gd name="connsiteX74" fmla="*/ 1633 w 10000"/>
                <a:gd name="connsiteY74" fmla="*/ 6912 h 10000"/>
                <a:gd name="connsiteX75" fmla="*/ 1166 w 10000"/>
                <a:gd name="connsiteY75" fmla="*/ 6805 h 10000"/>
                <a:gd name="connsiteX76" fmla="*/ 700 w 10000"/>
                <a:gd name="connsiteY76" fmla="*/ 6591 h 10000"/>
                <a:gd name="connsiteX77" fmla="*/ 466 w 10000"/>
                <a:gd name="connsiteY77" fmla="*/ 6484 h 10000"/>
                <a:gd name="connsiteX78" fmla="*/ 233 w 10000"/>
                <a:gd name="connsiteY78" fmla="*/ 6378 h 10000"/>
                <a:gd name="connsiteX79" fmla="*/ 0 w 10000"/>
                <a:gd name="connsiteY79" fmla="*/ 6378 h 10000"/>
                <a:gd name="connsiteX80" fmla="*/ 0 w 10000"/>
                <a:gd name="connsiteY80" fmla="*/ 6284 h 10000"/>
                <a:gd name="connsiteX81" fmla="*/ 0 w 10000"/>
                <a:gd name="connsiteY81" fmla="*/ 6284 h 10000"/>
                <a:gd name="connsiteX82" fmla="*/ 0 w 10000"/>
                <a:gd name="connsiteY82" fmla="*/ 6176 h 10000"/>
                <a:gd name="connsiteX83" fmla="*/ 0 w 10000"/>
                <a:gd name="connsiteY83" fmla="*/ 6069 h 10000"/>
                <a:gd name="connsiteX84" fmla="*/ 0 w 10000"/>
                <a:gd name="connsiteY84" fmla="*/ 5856 h 10000"/>
                <a:gd name="connsiteX85" fmla="*/ 233 w 10000"/>
                <a:gd name="connsiteY85" fmla="*/ 5535 h 10000"/>
                <a:gd name="connsiteX86" fmla="*/ 233 w 10000"/>
                <a:gd name="connsiteY86" fmla="*/ 5321 h 10000"/>
                <a:gd name="connsiteX87" fmla="*/ 466 w 10000"/>
                <a:gd name="connsiteY87" fmla="*/ 4893 h 10000"/>
                <a:gd name="connsiteX88" fmla="*/ 700 w 10000"/>
                <a:gd name="connsiteY88" fmla="*/ 4572 h 10000"/>
                <a:gd name="connsiteX89" fmla="*/ 700 w 10000"/>
                <a:gd name="connsiteY89" fmla="*/ 4572 h 10000"/>
                <a:gd name="connsiteX0" fmla="*/ 700 w 9767"/>
                <a:gd name="connsiteY0" fmla="*/ 4572 h 10000"/>
                <a:gd name="connsiteX1" fmla="*/ 1166 w 9767"/>
                <a:gd name="connsiteY1" fmla="*/ 3730 h 10000"/>
                <a:gd name="connsiteX2" fmla="*/ 1399 w 9767"/>
                <a:gd name="connsiteY2" fmla="*/ 2982 h 10000"/>
                <a:gd name="connsiteX3" fmla="*/ 1633 w 9767"/>
                <a:gd name="connsiteY3" fmla="*/ 2340 h 10000"/>
                <a:gd name="connsiteX4" fmla="*/ 1866 w 9767"/>
                <a:gd name="connsiteY4" fmla="*/ 1698 h 10000"/>
                <a:gd name="connsiteX5" fmla="*/ 1866 w 9767"/>
                <a:gd name="connsiteY5" fmla="*/ 1377 h 10000"/>
                <a:gd name="connsiteX6" fmla="*/ 2099 w 9767"/>
                <a:gd name="connsiteY6" fmla="*/ 1176 h 10000"/>
                <a:gd name="connsiteX7" fmla="*/ 2099 w 9767"/>
                <a:gd name="connsiteY7" fmla="*/ 962 h 10000"/>
                <a:gd name="connsiteX8" fmla="*/ 2099 w 9767"/>
                <a:gd name="connsiteY8" fmla="*/ 749 h 10000"/>
                <a:gd name="connsiteX9" fmla="*/ 2099 w 9767"/>
                <a:gd name="connsiteY9" fmla="*/ 642 h 10000"/>
                <a:gd name="connsiteX10" fmla="*/ 2099 w 9767"/>
                <a:gd name="connsiteY10" fmla="*/ 428 h 10000"/>
                <a:gd name="connsiteX11" fmla="*/ 1866 w 9767"/>
                <a:gd name="connsiteY11" fmla="*/ 428 h 10000"/>
                <a:gd name="connsiteX12" fmla="*/ 1866 w 9767"/>
                <a:gd name="connsiteY12" fmla="*/ 320 h 10000"/>
                <a:gd name="connsiteX13" fmla="*/ 1633 w 9767"/>
                <a:gd name="connsiteY13" fmla="*/ 214 h 10000"/>
                <a:gd name="connsiteX14" fmla="*/ 1633 w 9767"/>
                <a:gd name="connsiteY14" fmla="*/ 214 h 10000"/>
                <a:gd name="connsiteX15" fmla="*/ 1633 w 9767"/>
                <a:gd name="connsiteY15" fmla="*/ 107 h 10000"/>
                <a:gd name="connsiteX16" fmla="*/ 1633 w 9767"/>
                <a:gd name="connsiteY16" fmla="*/ 0 h 10000"/>
                <a:gd name="connsiteX17" fmla="*/ 1633 w 9767"/>
                <a:gd name="connsiteY17" fmla="*/ 0 h 10000"/>
                <a:gd name="connsiteX18" fmla="*/ 1866 w 9767"/>
                <a:gd name="connsiteY18" fmla="*/ 0 h 10000"/>
                <a:gd name="connsiteX19" fmla="*/ 2332 w 9767"/>
                <a:gd name="connsiteY19" fmla="*/ 0 h 10000"/>
                <a:gd name="connsiteX20" fmla="*/ 2799 w 9767"/>
                <a:gd name="connsiteY20" fmla="*/ 107 h 10000"/>
                <a:gd name="connsiteX21" fmla="*/ 3265 w 9767"/>
                <a:gd name="connsiteY21" fmla="*/ 214 h 10000"/>
                <a:gd name="connsiteX22" fmla="*/ 3732 w 9767"/>
                <a:gd name="connsiteY22" fmla="*/ 320 h 10000"/>
                <a:gd name="connsiteX23" fmla="*/ 3965 w 9767"/>
                <a:gd name="connsiteY23" fmla="*/ 428 h 10000"/>
                <a:gd name="connsiteX24" fmla="*/ 3965 w 9767"/>
                <a:gd name="connsiteY24" fmla="*/ 535 h 10000"/>
                <a:gd name="connsiteX25" fmla="*/ 3965 w 9767"/>
                <a:gd name="connsiteY25" fmla="*/ 749 h 10000"/>
                <a:gd name="connsiteX26" fmla="*/ 3732 w 9767"/>
                <a:gd name="connsiteY26" fmla="*/ 1069 h 10000"/>
                <a:gd name="connsiteX27" fmla="*/ 3732 w 9767"/>
                <a:gd name="connsiteY27" fmla="*/ 1069 h 10000"/>
                <a:gd name="connsiteX28" fmla="*/ 3732 w 9767"/>
                <a:gd name="connsiteY28" fmla="*/ 1176 h 10000"/>
                <a:gd name="connsiteX29" fmla="*/ 3499 w 9767"/>
                <a:gd name="connsiteY29" fmla="*/ 1377 h 10000"/>
                <a:gd name="connsiteX30" fmla="*/ 3499 w 9767"/>
                <a:gd name="connsiteY30" fmla="*/ 1484 h 10000"/>
                <a:gd name="connsiteX31" fmla="*/ 3499 w 9767"/>
                <a:gd name="connsiteY31" fmla="*/ 1698 h 10000"/>
                <a:gd name="connsiteX32" fmla="*/ 3265 w 9767"/>
                <a:gd name="connsiteY32" fmla="*/ 1912 h 10000"/>
                <a:gd name="connsiteX33" fmla="*/ 3265 w 9767"/>
                <a:gd name="connsiteY33" fmla="*/ 2126 h 10000"/>
                <a:gd name="connsiteX34" fmla="*/ 3032 w 9767"/>
                <a:gd name="connsiteY34" fmla="*/ 2447 h 10000"/>
                <a:gd name="connsiteX35" fmla="*/ 2566 w 9767"/>
                <a:gd name="connsiteY35" fmla="*/ 3730 h 10000"/>
                <a:gd name="connsiteX36" fmla="*/ 1633 w 9767"/>
                <a:gd name="connsiteY36" fmla="*/ 4786 h 10000"/>
                <a:gd name="connsiteX37" fmla="*/ 1633 w 9767"/>
                <a:gd name="connsiteY37" fmla="*/ 5107 h 10000"/>
                <a:gd name="connsiteX38" fmla="*/ 1399 w 9767"/>
                <a:gd name="connsiteY38" fmla="*/ 5321 h 10000"/>
                <a:gd name="connsiteX39" fmla="*/ 1166 w 9767"/>
                <a:gd name="connsiteY39" fmla="*/ 5535 h 10000"/>
                <a:gd name="connsiteX40" fmla="*/ 1166 w 9767"/>
                <a:gd name="connsiteY40" fmla="*/ 5749 h 10000"/>
                <a:gd name="connsiteX41" fmla="*/ 933 w 9767"/>
                <a:gd name="connsiteY41" fmla="*/ 5856 h 10000"/>
                <a:gd name="connsiteX42" fmla="*/ 933 w 9767"/>
                <a:gd name="connsiteY42" fmla="*/ 5962 h 10000"/>
                <a:gd name="connsiteX43" fmla="*/ 933 w 9767"/>
                <a:gd name="connsiteY43" fmla="*/ 6069 h 10000"/>
                <a:gd name="connsiteX44" fmla="*/ 933 w 9767"/>
                <a:gd name="connsiteY44" fmla="*/ 6069 h 10000"/>
                <a:gd name="connsiteX45" fmla="*/ 933 w 9767"/>
                <a:gd name="connsiteY45" fmla="*/ 6176 h 10000"/>
                <a:gd name="connsiteX46" fmla="*/ 1166 w 9767"/>
                <a:gd name="connsiteY46" fmla="*/ 6284 h 10000"/>
                <a:gd name="connsiteX47" fmla="*/ 1633 w 9767"/>
                <a:gd name="connsiteY47" fmla="*/ 6378 h 10000"/>
                <a:gd name="connsiteX48" fmla="*/ 1866 w 9767"/>
                <a:gd name="connsiteY48" fmla="*/ 6484 h 10000"/>
                <a:gd name="connsiteX49" fmla="*/ 2566 w 9767"/>
                <a:gd name="connsiteY49" fmla="*/ 6591 h 10000"/>
                <a:gd name="connsiteX50" fmla="*/ 3265 w 9767"/>
                <a:gd name="connsiteY50" fmla="*/ 6805 h 10000"/>
                <a:gd name="connsiteX51" fmla="*/ 3965 w 9767"/>
                <a:gd name="connsiteY51" fmla="*/ 7018 h 10000"/>
                <a:gd name="connsiteX52" fmla="*/ 4898 w 9767"/>
                <a:gd name="connsiteY52" fmla="*/ 7340 h 10000"/>
                <a:gd name="connsiteX53" fmla="*/ 5831 w 9767"/>
                <a:gd name="connsiteY53" fmla="*/ 7554 h 10000"/>
                <a:gd name="connsiteX54" fmla="*/ 6764 w 9767"/>
                <a:gd name="connsiteY54" fmla="*/ 7767 h 10000"/>
                <a:gd name="connsiteX55" fmla="*/ 7464 w 9767"/>
                <a:gd name="connsiteY55" fmla="*/ 7982 h 10000"/>
                <a:gd name="connsiteX56" fmla="*/ 8163 w 9767"/>
                <a:gd name="connsiteY56" fmla="*/ 8195 h 10000"/>
                <a:gd name="connsiteX57" fmla="*/ 8630 w 9767"/>
                <a:gd name="connsiteY57" fmla="*/ 8409 h 10000"/>
                <a:gd name="connsiteX58" fmla="*/ 9096 w 9767"/>
                <a:gd name="connsiteY58" fmla="*/ 8516 h 10000"/>
                <a:gd name="connsiteX59" fmla="*/ 9329 w 9767"/>
                <a:gd name="connsiteY59" fmla="*/ 8731 h 10000"/>
                <a:gd name="connsiteX60" fmla="*/ 9534 w 9767"/>
                <a:gd name="connsiteY60" fmla="*/ 8837 h 10000"/>
                <a:gd name="connsiteX61" fmla="*/ 9767 w 9767"/>
                <a:gd name="connsiteY61" fmla="*/ 9038 h 10000"/>
                <a:gd name="connsiteX62" fmla="*/ 9329 w 9767"/>
                <a:gd name="connsiteY62" fmla="*/ 10000 h 10000"/>
                <a:gd name="connsiteX63" fmla="*/ 9096 w 9767"/>
                <a:gd name="connsiteY63" fmla="*/ 9893 h 10000"/>
                <a:gd name="connsiteX64" fmla="*/ 8630 w 9767"/>
                <a:gd name="connsiteY64" fmla="*/ 9680 h 10000"/>
                <a:gd name="connsiteX65" fmla="*/ 8397 w 9767"/>
                <a:gd name="connsiteY65" fmla="*/ 9572 h 10000"/>
                <a:gd name="connsiteX66" fmla="*/ 7930 w 9767"/>
                <a:gd name="connsiteY66" fmla="*/ 9358 h 10000"/>
                <a:gd name="connsiteX67" fmla="*/ 7464 w 9767"/>
                <a:gd name="connsiteY67" fmla="*/ 9145 h 10000"/>
                <a:gd name="connsiteX68" fmla="*/ 6297 w 9767"/>
                <a:gd name="connsiteY68" fmla="*/ 8623 h 10000"/>
                <a:gd name="connsiteX69" fmla="*/ 5131 w 9767"/>
                <a:gd name="connsiteY69" fmla="*/ 8195 h 10000"/>
                <a:gd name="connsiteX70" fmla="*/ 3965 w 9767"/>
                <a:gd name="connsiteY70" fmla="*/ 7767 h 10000"/>
                <a:gd name="connsiteX71" fmla="*/ 2799 w 9767"/>
                <a:gd name="connsiteY71" fmla="*/ 7340 h 10000"/>
                <a:gd name="connsiteX72" fmla="*/ 2099 w 9767"/>
                <a:gd name="connsiteY72" fmla="*/ 7126 h 10000"/>
                <a:gd name="connsiteX73" fmla="*/ 1633 w 9767"/>
                <a:gd name="connsiteY73" fmla="*/ 6912 h 10000"/>
                <a:gd name="connsiteX74" fmla="*/ 1166 w 9767"/>
                <a:gd name="connsiteY74" fmla="*/ 6805 h 10000"/>
                <a:gd name="connsiteX75" fmla="*/ 700 w 9767"/>
                <a:gd name="connsiteY75" fmla="*/ 6591 h 10000"/>
                <a:gd name="connsiteX76" fmla="*/ 466 w 9767"/>
                <a:gd name="connsiteY76" fmla="*/ 6484 h 10000"/>
                <a:gd name="connsiteX77" fmla="*/ 233 w 9767"/>
                <a:gd name="connsiteY77" fmla="*/ 6378 h 10000"/>
                <a:gd name="connsiteX78" fmla="*/ 0 w 9767"/>
                <a:gd name="connsiteY78" fmla="*/ 6378 h 10000"/>
                <a:gd name="connsiteX79" fmla="*/ 0 w 9767"/>
                <a:gd name="connsiteY79" fmla="*/ 6284 h 10000"/>
                <a:gd name="connsiteX80" fmla="*/ 0 w 9767"/>
                <a:gd name="connsiteY80" fmla="*/ 6284 h 10000"/>
                <a:gd name="connsiteX81" fmla="*/ 0 w 9767"/>
                <a:gd name="connsiteY81" fmla="*/ 6176 h 10000"/>
                <a:gd name="connsiteX82" fmla="*/ 0 w 9767"/>
                <a:gd name="connsiteY82" fmla="*/ 6069 h 10000"/>
                <a:gd name="connsiteX83" fmla="*/ 0 w 9767"/>
                <a:gd name="connsiteY83" fmla="*/ 5856 h 10000"/>
                <a:gd name="connsiteX84" fmla="*/ 233 w 9767"/>
                <a:gd name="connsiteY84" fmla="*/ 5535 h 10000"/>
                <a:gd name="connsiteX85" fmla="*/ 233 w 9767"/>
                <a:gd name="connsiteY85" fmla="*/ 5321 h 10000"/>
                <a:gd name="connsiteX86" fmla="*/ 466 w 9767"/>
                <a:gd name="connsiteY86" fmla="*/ 4893 h 10000"/>
                <a:gd name="connsiteX87" fmla="*/ 700 w 9767"/>
                <a:gd name="connsiteY87" fmla="*/ 4572 h 10000"/>
                <a:gd name="connsiteX88" fmla="*/ 700 w 9767"/>
                <a:gd name="connsiteY88" fmla="*/ 4572 h 10000"/>
                <a:gd name="connsiteX0" fmla="*/ 717 w 9761"/>
                <a:gd name="connsiteY0" fmla="*/ 4572 h 10000"/>
                <a:gd name="connsiteX1" fmla="*/ 1194 w 9761"/>
                <a:gd name="connsiteY1" fmla="*/ 3730 h 10000"/>
                <a:gd name="connsiteX2" fmla="*/ 1432 w 9761"/>
                <a:gd name="connsiteY2" fmla="*/ 2982 h 10000"/>
                <a:gd name="connsiteX3" fmla="*/ 1672 w 9761"/>
                <a:gd name="connsiteY3" fmla="*/ 2340 h 10000"/>
                <a:gd name="connsiteX4" fmla="*/ 1911 w 9761"/>
                <a:gd name="connsiteY4" fmla="*/ 1698 h 10000"/>
                <a:gd name="connsiteX5" fmla="*/ 1911 w 9761"/>
                <a:gd name="connsiteY5" fmla="*/ 1377 h 10000"/>
                <a:gd name="connsiteX6" fmla="*/ 2149 w 9761"/>
                <a:gd name="connsiteY6" fmla="*/ 1176 h 10000"/>
                <a:gd name="connsiteX7" fmla="*/ 2149 w 9761"/>
                <a:gd name="connsiteY7" fmla="*/ 962 h 10000"/>
                <a:gd name="connsiteX8" fmla="*/ 2149 w 9761"/>
                <a:gd name="connsiteY8" fmla="*/ 749 h 10000"/>
                <a:gd name="connsiteX9" fmla="*/ 2149 w 9761"/>
                <a:gd name="connsiteY9" fmla="*/ 642 h 10000"/>
                <a:gd name="connsiteX10" fmla="*/ 2149 w 9761"/>
                <a:gd name="connsiteY10" fmla="*/ 428 h 10000"/>
                <a:gd name="connsiteX11" fmla="*/ 1911 w 9761"/>
                <a:gd name="connsiteY11" fmla="*/ 428 h 10000"/>
                <a:gd name="connsiteX12" fmla="*/ 1911 w 9761"/>
                <a:gd name="connsiteY12" fmla="*/ 320 h 10000"/>
                <a:gd name="connsiteX13" fmla="*/ 1672 w 9761"/>
                <a:gd name="connsiteY13" fmla="*/ 214 h 10000"/>
                <a:gd name="connsiteX14" fmla="*/ 1672 w 9761"/>
                <a:gd name="connsiteY14" fmla="*/ 214 h 10000"/>
                <a:gd name="connsiteX15" fmla="*/ 1672 w 9761"/>
                <a:gd name="connsiteY15" fmla="*/ 107 h 10000"/>
                <a:gd name="connsiteX16" fmla="*/ 1672 w 9761"/>
                <a:gd name="connsiteY16" fmla="*/ 0 h 10000"/>
                <a:gd name="connsiteX17" fmla="*/ 1672 w 9761"/>
                <a:gd name="connsiteY17" fmla="*/ 0 h 10000"/>
                <a:gd name="connsiteX18" fmla="*/ 1911 w 9761"/>
                <a:gd name="connsiteY18" fmla="*/ 0 h 10000"/>
                <a:gd name="connsiteX19" fmla="*/ 2388 w 9761"/>
                <a:gd name="connsiteY19" fmla="*/ 0 h 10000"/>
                <a:gd name="connsiteX20" fmla="*/ 2866 w 9761"/>
                <a:gd name="connsiteY20" fmla="*/ 107 h 10000"/>
                <a:gd name="connsiteX21" fmla="*/ 3343 w 9761"/>
                <a:gd name="connsiteY21" fmla="*/ 214 h 10000"/>
                <a:gd name="connsiteX22" fmla="*/ 3821 w 9761"/>
                <a:gd name="connsiteY22" fmla="*/ 320 h 10000"/>
                <a:gd name="connsiteX23" fmla="*/ 4060 w 9761"/>
                <a:gd name="connsiteY23" fmla="*/ 428 h 10000"/>
                <a:gd name="connsiteX24" fmla="*/ 4060 w 9761"/>
                <a:gd name="connsiteY24" fmla="*/ 535 h 10000"/>
                <a:gd name="connsiteX25" fmla="*/ 4060 w 9761"/>
                <a:gd name="connsiteY25" fmla="*/ 749 h 10000"/>
                <a:gd name="connsiteX26" fmla="*/ 3821 w 9761"/>
                <a:gd name="connsiteY26" fmla="*/ 1069 h 10000"/>
                <a:gd name="connsiteX27" fmla="*/ 3821 w 9761"/>
                <a:gd name="connsiteY27" fmla="*/ 1069 h 10000"/>
                <a:gd name="connsiteX28" fmla="*/ 3821 w 9761"/>
                <a:gd name="connsiteY28" fmla="*/ 1176 h 10000"/>
                <a:gd name="connsiteX29" fmla="*/ 3582 w 9761"/>
                <a:gd name="connsiteY29" fmla="*/ 1377 h 10000"/>
                <a:gd name="connsiteX30" fmla="*/ 3582 w 9761"/>
                <a:gd name="connsiteY30" fmla="*/ 1484 h 10000"/>
                <a:gd name="connsiteX31" fmla="*/ 3582 w 9761"/>
                <a:gd name="connsiteY31" fmla="*/ 1698 h 10000"/>
                <a:gd name="connsiteX32" fmla="*/ 3343 w 9761"/>
                <a:gd name="connsiteY32" fmla="*/ 1912 h 10000"/>
                <a:gd name="connsiteX33" fmla="*/ 3343 w 9761"/>
                <a:gd name="connsiteY33" fmla="*/ 2126 h 10000"/>
                <a:gd name="connsiteX34" fmla="*/ 3104 w 9761"/>
                <a:gd name="connsiteY34" fmla="*/ 2447 h 10000"/>
                <a:gd name="connsiteX35" fmla="*/ 2627 w 9761"/>
                <a:gd name="connsiteY35" fmla="*/ 3730 h 10000"/>
                <a:gd name="connsiteX36" fmla="*/ 1672 w 9761"/>
                <a:gd name="connsiteY36" fmla="*/ 4786 h 10000"/>
                <a:gd name="connsiteX37" fmla="*/ 1672 w 9761"/>
                <a:gd name="connsiteY37" fmla="*/ 5107 h 10000"/>
                <a:gd name="connsiteX38" fmla="*/ 1432 w 9761"/>
                <a:gd name="connsiteY38" fmla="*/ 5321 h 10000"/>
                <a:gd name="connsiteX39" fmla="*/ 1194 w 9761"/>
                <a:gd name="connsiteY39" fmla="*/ 5535 h 10000"/>
                <a:gd name="connsiteX40" fmla="*/ 1194 w 9761"/>
                <a:gd name="connsiteY40" fmla="*/ 5749 h 10000"/>
                <a:gd name="connsiteX41" fmla="*/ 955 w 9761"/>
                <a:gd name="connsiteY41" fmla="*/ 5856 h 10000"/>
                <a:gd name="connsiteX42" fmla="*/ 955 w 9761"/>
                <a:gd name="connsiteY42" fmla="*/ 5962 h 10000"/>
                <a:gd name="connsiteX43" fmla="*/ 955 w 9761"/>
                <a:gd name="connsiteY43" fmla="*/ 6069 h 10000"/>
                <a:gd name="connsiteX44" fmla="*/ 955 w 9761"/>
                <a:gd name="connsiteY44" fmla="*/ 6069 h 10000"/>
                <a:gd name="connsiteX45" fmla="*/ 955 w 9761"/>
                <a:gd name="connsiteY45" fmla="*/ 6176 h 10000"/>
                <a:gd name="connsiteX46" fmla="*/ 1194 w 9761"/>
                <a:gd name="connsiteY46" fmla="*/ 6284 h 10000"/>
                <a:gd name="connsiteX47" fmla="*/ 1672 w 9761"/>
                <a:gd name="connsiteY47" fmla="*/ 6378 h 10000"/>
                <a:gd name="connsiteX48" fmla="*/ 1911 w 9761"/>
                <a:gd name="connsiteY48" fmla="*/ 6484 h 10000"/>
                <a:gd name="connsiteX49" fmla="*/ 2627 w 9761"/>
                <a:gd name="connsiteY49" fmla="*/ 6591 h 10000"/>
                <a:gd name="connsiteX50" fmla="*/ 3343 w 9761"/>
                <a:gd name="connsiteY50" fmla="*/ 6805 h 10000"/>
                <a:gd name="connsiteX51" fmla="*/ 4060 w 9761"/>
                <a:gd name="connsiteY51" fmla="*/ 7018 h 10000"/>
                <a:gd name="connsiteX52" fmla="*/ 5015 w 9761"/>
                <a:gd name="connsiteY52" fmla="*/ 7340 h 10000"/>
                <a:gd name="connsiteX53" fmla="*/ 5970 w 9761"/>
                <a:gd name="connsiteY53" fmla="*/ 7554 h 10000"/>
                <a:gd name="connsiteX54" fmla="*/ 6925 w 9761"/>
                <a:gd name="connsiteY54" fmla="*/ 7767 h 10000"/>
                <a:gd name="connsiteX55" fmla="*/ 7642 w 9761"/>
                <a:gd name="connsiteY55" fmla="*/ 7982 h 10000"/>
                <a:gd name="connsiteX56" fmla="*/ 8358 w 9761"/>
                <a:gd name="connsiteY56" fmla="*/ 8195 h 10000"/>
                <a:gd name="connsiteX57" fmla="*/ 8836 w 9761"/>
                <a:gd name="connsiteY57" fmla="*/ 8409 h 10000"/>
                <a:gd name="connsiteX58" fmla="*/ 9313 w 9761"/>
                <a:gd name="connsiteY58" fmla="*/ 8516 h 10000"/>
                <a:gd name="connsiteX59" fmla="*/ 9552 w 9761"/>
                <a:gd name="connsiteY59" fmla="*/ 8731 h 10000"/>
                <a:gd name="connsiteX60" fmla="*/ 9761 w 9761"/>
                <a:gd name="connsiteY60" fmla="*/ 8837 h 10000"/>
                <a:gd name="connsiteX61" fmla="*/ 9552 w 9761"/>
                <a:gd name="connsiteY61" fmla="*/ 10000 h 10000"/>
                <a:gd name="connsiteX62" fmla="*/ 9313 w 9761"/>
                <a:gd name="connsiteY62" fmla="*/ 9893 h 10000"/>
                <a:gd name="connsiteX63" fmla="*/ 8836 w 9761"/>
                <a:gd name="connsiteY63" fmla="*/ 9680 h 10000"/>
                <a:gd name="connsiteX64" fmla="*/ 8597 w 9761"/>
                <a:gd name="connsiteY64" fmla="*/ 9572 h 10000"/>
                <a:gd name="connsiteX65" fmla="*/ 8119 w 9761"/>
                <a:gd name="connsiteY65" fmla="*/ 9358 h 10000"/>
                <a:gd name="connsiteX66" fmla="*/ 7642 w 9761"/>
                <a:gd name="connsiteY66" fmla="*/ 9145 h 10000"/>
                <a:gd name="connsiteX67" fmla="*/ 6447 w 9761"/>
                <a:gd name="connsiteY67" fmla="*/ 8623 h 10000"/>
                <a:gd name="connsiteX68" fmla="*/ 5253 w 9761"/>
                <a:gd name="connsiteY68" fmla="*/ 8195 h 10000"/>
                <a:gd name="connsiteX69" fmla="*/ 4060 w 9761"/>
                <a:gd name="connsiteY69" fmla="*/ 7767 h 10000"/>
                <a:gd name="connsiteX70" fmla="*/ 2866 w 9761"/>
                <a:gd name="connsiteY70" fmla="*/ 7340 h 10000"/>
                <a:gd name="connsiteX71" fmla="*/ 2149 w 9761"/>
                <a:gd name="connsiteY71" fmla="*/ 7126 h 10000"/>
                <a:gd name="connsiteX72" fmla="*/ 1672 w 9761"/>
                <a:gd name="connsiteY72" fmla="*/ 6912 h 10000"/>
                <a:gd name="connsiteX73" fmla="*/ 1194 w 9761"/>
                <a:gd name="connsiteY73" fmla="*/ 6805 h 10000"/>
                <a:gd name="connsiteX74" fmla="*/ 717 w 9761"/>
                <a:gd name="connsiteY74" fmla="*/ 6591 h 10000"/>
                <a:gd name="connsiteX75" fmla="*/ 477 w 9761"/>
                <a:gd name="connsiteY75" fmla="*/ 6484 h 10000"/>
                <a:gd name="connsiteX76" fmla="*/ 239 w 9761"/>
                <a:gd name="connsiteY76" fmla="*/ 6378 h 10000"/>
                <a:gd name="connsiteX77" fmla="*/ 0 w 9761"/>
                <a:gd name="connsiteY77" fmla="*/ 6378 h 10000"/>
                <a:gd name="connsiteX78" fmla="*/ 0 w 9761"/>
                <a:gd name="connsiteY78" fmla="*/ 6284 h 10000"/>
                <a:gd name="connsiteX79" fmla="*/ 0 w 9761"/>
                <a:gd name="connsiteY79" fmla="*/ 6284 h 10000"/>
                <a:gd name="connsiteX80" fmla="*/ 0 w 9761"/>
                <a:gd name="connsiteY80" fmla="*/ 6176 h 10000"/>
                <a:gd name="connsiteX81" fmla="*/ 0 w 9761"/>
                <a:gd name="connsiteY81" fmla="*/ 6069 h 10000"/>
                <a:gd name="connsiteX82" fmla="*/ 0 w 9761"/>
                <a:gd name="connsiteY82" fmla="*/ 5856 h 10000"/>
                <a:gd name="connsiteX83" fmla="*/ 239 w 9761"/>
                <a:gd name="connsiteY83" fmla="*/ 5535 h 10000"/>
                <a:gd name="connsiteX84" fmla="*/ 239 w 9761"/>
                <a:gd name="connsiteY84" fmla="*/ 5321 h 10000"/>
                <a:gd name="connsiteX85" fmla="*/ 477 w 9761"/>
                <a:gd name="connsiteY85" fmla="*/ 4893 h 10000"/>
                <a:gd name="connsiteX86" fmla="*/ 717 w 9761"/>
                <a:gd name="connsiteY86" fmla="*/ 4572 h 10000"/>
                <a:gd name="connsiteX87" fmla="*/ 717 w 9761"/>
                <a:gd name="connsiteY87" fmla="*/ 4572 h 10000"/>
                <a:gd name="connsiteX0" fmla="*/ 735 w 10000"/>
                <a:gd name="connsiteY0" fmla="*/ 4572 h 10000"/>
                <a:gd name="connsiteX1" fmla="*/ 1223 w 10000"/>
                <a:gd name="connsiteY1" fmla="*/ 3730 h 10000"/>
                <a:gd name="connsiteX2" fmla="*/ 1467 w 10000"/>
                <a:gd name="connsiteY2" fmla="*/ 2982 h 10000"/>
                <a:gd name="connsiteX3" fmla="*/ 1713 w 10000"/>
                <a:gd name="connsiteY3" fmla="*/ 2340 h 10000"/>
                <a:gd name="connsiteX4" fmla="*/ 1958 w 10000"/>
                <a:gd name="connsiteY4" fmla="*/ 1698 h 10000"/>
                <a:gd name="connsiteX5" fmla="*/ 1958 w 10000"/>
                <a:gd name="connsiteY5" fmla="*/ 1377 h 10000"/>
                <a:gd name="connsiteX6" fmla="*/ 2202 w 10000"/>
                <a:gd name="connsiteY6" fmla="*/ 1176 h 10000"/>
                <a:gd name="connsiteX7" fmla="*/ 2202 w 10000"/>
                <a:gd name="connsiteY7" fmla="*/ 962 h 10000"/>
                <a:gd name="connsiteX8" fmla="*/ 2202 w 10000"/>
                <a:gd name="connsiteY8" fmla="*/ 749 h 10000"/>
                <a:gd name="connsiteX9" fmla="*/ 2202 w 10000"/>
                <a:gd name="connsiteY9" fmla="*/ 642 h 10000"/>
                <a:gd name="connsiteX10" fmla="*/ 2202 w 10000"/>
                <a:gd name="connsiteY10" fmla="*/ 428 h 10000"/>
                <a:gd name="connsiteX11" fmla="*/ 1958 w 10000"/>
                <a:gd name="connsiteY11" fmla="*/ 428 h 10000"/>
                <a:gd name="connsiteX12" fmla="*/ 1958 w 10000"/>
                <a:gd name="connsiteY12" fmla="*/ 320 h 10000"/>
                <a:gd name="connsiteX13" fmla="*/ 1713 w 10000"/>
                <a:gd name="connsiteY13" fmla="*/ 214 h 10000"/>
                <a:gd name="connsiteX14" fmla="*/ 1713 w 10000"/>
                <a:gd name="connsiteY14" fmla="*/ 214 h 10000"/>
                <a:gd name="connsiteX15" fmla="*/ 1713 w 10000"/>
                <a:gd name="connsiteY15" fmla="*/ 107 h 10000"/>
                <a:gd name="connsiteX16" fmla="*/ 1713 w 10000"/>
                <a:gd name="connsiteY16" fmla="*/ 0 h 10000"/>
                <a:gd name="connsiteX17" fmla="*/ 1713 w 10000"/>
                <a:gd name="connsiteY17" fmla="*/ 0 h 10000"/>
                <a:gd name="connsiteX18" fmla="*/ 1958 w 10000"/>
                <a:gd name="connsiteY18" fmla="*/ 0 h 10000"/>
                <a:gd name="connsiteX19" fmla="*/ 2446 w 10000"/>
                <a:gd name="connsiteY19" fmla="*/ 0 h 10000"/>
                <a:gd name="connsiteX20" fmla="*/ 2936 w 10000"/>
                <a:gd name="connsiteY20" fmla="*/ 107 h 10000"/>
                <a:gd name="connsiteX21" fmla="*/ 3425 w 10000"/>
                <a:gd name="connsiteY21" fmla="*/ 214 h 10000"/>
                <a:gd name="connsiteX22" fmla="*/ 3915 w 10000"/>
                <a:gd name="connsiteY22" fmla="*/ 320 h 10000"/>
                <a:gd name="connsiteX23" fmla="*/ 4159 w 10000"/>
                <a:gd name="connsiteY23" fmla="*/ 428 h 10000"/>
                <a:gd name="connsiteX24" fmla="*/ 4159 w 10000"/>
                <a:gd name="connsiteY24" fmla="*/ 535 h 10000"/>
                <a:gd name="connsiteX25" fmla="*/ 4159 w 10000"/>
                <a:gd name="connsiteY25" fmla="*/ 749 h 10000"/>
                <a:gd name="connsiteX26" fmla="*/ 3915 w 10000"/>
                <a:gd name="connsiteY26" fmla="*/ 1069 h 10000"/>
                <a:gd name="connsiteX27" fmla="*/ 3915 w 10000"/>
                <a:gd name="connsiteY27" fmla="*/ 1069 h 10000"/>
                <a:gd name="connsiteX28" fmla="*/ 3915 w 10000"/>
                <a:gd name="connsiteY28" fmla="*/ 1176 h 10000"/>
                <a:gd name="connsiteX29" fmla="*/ 3670 w 10000"/>
                <a:gd name="connsiteY29" fmla="*/ 1377 h 10000"/>
                <a:gd name="connsiteX30" fmla="*/ 3670 w 10000"/>
                <a:gd name="connsiteY30" fmla="*/ 1484 h 10000"/>
                <a:gd name="connsiteX31" fmla="*/ 3670 w 10000"/>
                <a:gd name="connsiteY31" fmla="*/ 1698 h 10000"/>
                <a:gd name="connsiteX32" fmla="*/ 3425 w 10000"/>
                <a:gd name="connsiteY32" fmla="*/ 1912 h 10000"/>
                <a:gd name="connsiteX33" fmla="*/ 3425 w 10000"/>
                <a:gd name="connsiteY33" fmla="*/ 2126 h 10000"/>
                <a:gd name="connsiteX34" fmla="*/ 3180 w 10000"/>
                <a:gd name="connsiteY34" fmla="*/ 2447 h 10000"/>
                <a:gd name="connsiteX35" fmla="*/ 2691 w 10000"/>
                <a:gd name="connsiteY35" fmla="*/ 3730 h 10000"/>
                <a:gd name="connsiteX36" fmla="*/ 1713 w 10000"/>
                <a:gd name="connsiteY36" fmla="*/ 4786 h 10000"/>
                <a:gd name="connsiteX37" fmla="*/ 1713 w 10000"/>
                <a:gd name="connsiteY37" fmla="*/ 5107 h 10000"/>
                <a:gd name="connsiteX38" fmla="*/ 1467 w 10000"/>
                <a:gd name="connsiteY38" fmla="*/ 5321 h 10000"/>
                <a:gd name="connsiteX39" fmla="*/ 1223 w 10000"/>
                <a:gd name="connsiteY39" fmla="*/ 5535 h 10000"/>
                <a:gd name="connsiteX40" fmla="*/ 1223 w 10000"/>
                <a:gd name="connsiteY40" fmla="*/ 5749 h 10000"/>
                <a:gd name="connsiteX41" fmla="*/ 978 w 10000"/>
                <a:gd name="connsiteY41" fmla="*/ 5856 h 10000"/>
                <a:gd name="connsiteX42" fmla="*/ 978 w 10000"/>
                <a:gd name="connsiteY42" fmla="*/ 5962 h 10000"/>
                <a:gd name="connsiteX43" fmla="*/ 978 w 10000"/>
                <a:gd name="connsiteY43" fmla="*/ 6069 h 10000"/>
                <a:gd name="connsiteX44" fmla="*/ 978 w 10000"/>
                <a:gd name="connsiteY44" fmla="*/ 6069 h 10000"/>
                <a:gd name="connsiteX45" fmla="*/ 978 w 10000"/>
                <a:gd name="connsiteY45" fmla="*/ 6176 h 10000"/>
                <a:gd name="connsiteX46" fmla="*/ 1223 w 10000"/>
                <a:gd name="connsiteY46" fmla="*/ 6284 h 10000"/>
                <a:gd name="connsiteX47" fmla="*/ 1713 w 10000"/>
                <a:gd name="connsiteY47" fmla="*/ 6378 h 10000"/>
                <a:gd name="connsiteX48" fmla="*/ 1958 w 10000"/>
                <a:gd name="connsiteY48" fmla="*/ 6484 h 10000"/>
                <a:gd name="connsiteX49" fmla="*/ 2691 w 10000"/>
                <a:gd name="connsiteY49" fmla="*/ 6591 h 10000"/>
                <a:gd name="connsiteX50" fmla="*/ 3425 w 10000"/>
                <a:gd name="connsiteY50" fmla="*/ 6805 h 10000"/>
                <a:gd name="connsiteX51" fmla="*/ 4159 w 10000"/>
                <a:gd name="connsiteY51" fmla="*/ 7018 h 10000"/>
                <a:gd name="connsiteX52" fmla="*/ 5138 w 10000"/>
                <a:gd name="connsiteY52" fmla="*/ 7340 h 10000"/>
                <a:gd name="connsiteX53" fmla="*/ 6116 w 10000"/>
                <a:gd name="connsiteY53" fmla="*/ 7554 h 10000"/>
                <a:gd name="connsiteX54" fmla="*/ 7095 w 10000"/>
                <a:gd name="connsiteY54" fmla="*/ 7767 h 10000"/>
                <a:gd name="connsiteX55" fmla="*/ 7829 w 10000"/>
                <a:gd name="connsiteY55" fmla="*/ 7982 h 10000"/>
                <a:gd name="connsiteX56" fmla="*/ 8563 w 10000"/>
                <a:gd name="connsiteY56" fmla="*/ 8195 h 10000"/>
                <a:gd name="connsiteX57" fmla="*/ 9052 w 10000"/>
                <a:gd name="connsiteY57" fmla="*/ 8409 h 10000"/>
                <a:gd name="connsiteX58" fmla="*/ 9541 w 10000"/>
                <a:gd name="connsiteY58" fmla="*/ 8516 h 10000"/>
                <a:gd name="connsiteX59" fmla="*/ 9786 w 10000"/>
                <a:gd name="connsiteY59" fmla="*/ 8731 h 10000"/>
                <a:gd name="connsiteX60" fmla="*/ 10000 w 10000"/>
                <a:gd name="connsiteY60" fmla="*/ 8837 h 10000"/>
                <a:gd name="connsiteX61" fmla="*/ 9786 w 10000"/>
                <a:gd name="connsiteY61" fmla="*/ 10000 h 10000"/>
                <a:gd name="connsiteX62" fmla="*/ 9052 w 10000"/>
                <a:gd name="connsiteY62" fmla="*/ 9680 h 10000"/>
                <a:gd name="connsiteX63" fmla="*/ 8807 w 10000"/>
                <a:gd name="connsiteY63" fmla="*/ 9572 h 10000"/>
                <a:gd name="connsiteX64" fmla="*/ 8318 w 10000"/>
                <a:gd name="connsiteY64" fmla="*/ 9358 h 10000"/>
                <a:gd name="connsiteX65" fmla="*/ 7829 w 10000"/>
                <a:gd name="connsiteY65" fmla="*/ 9145 h 10000"/>
                <a:gd name="connsiteX66" fmla="*/ 6605 w 10000"/>
                <a:gd name="connsiteY66" fmla="*/ 8623 h 10000"/>
                <a:gd name="connsiteX67" fmla="*/ 5382 w 10000"/>
                <a:gd name="connsiteY67" fmla="*/ 8195 h 10000"/>
                <a:gd name="connsiteX68" fmla="*/ 4159 w 10000"/>
                <a:gd name="connsiteY68" fmla="*/ 7767 h 10000"/>
                <a:gd name="connsiteX69" fmla="*/ 2936 w 10000"/>
                <a:gd name="connsiteY69" fmla="*/ 7340 h 10000"/>
                <a:gd name="connsiteX70" fmla="*/ 2202 w 10000"/>
                <a:gd name="connsiteY70" fmla="*/ 7126 h 10000"/>
                <a:gd name="connsiteX71" fmla="*/ 1713 w 10000"/>
                <a:gd name="connsiteY71" fmla="*/ 6912 h 10000"/>
                <a:gd name="connsiteX72" fmla="*/ 1223 w 10000"/>
                <a:gd name="connsiteY72" fmla="*/ 6805 h 10000"/>
                <a:gd name="connsiteX73" fmla="*/ 735 w 10000"/>
                <a:gd name="connsiteY73" fmla="*/ 6591 h 10000"/>
                <a:gd name="connsiteX74" fmla="*/ 489 w 10000"/>
                <a:gd name="connsiteY74" fmla="*/ 6484 h 10000"/>
                <a:gd name="connsiteX75" fmla="*/ 245 w 10000"/>
                <a:gd name="connsiteY75" fmla="*/ 6378 h 10000"/>
                <a:gd name="connsiteX76" fmla="*/ 0 w 10000"/>
                <a:gd name="connsiteY76" fmla="*/ 6378 h 10000"/>
                <a:gd name="connsiteX77" fmla="*/ 0 w 10000"/>
                <a:gd name="connsiteY77" fmla="*/ 6284 h 10000"/>
                <a:gd name="connsiteX78" fmla="*/ 0 w 10000"/>
                <a:gd name="connsiteY78" fmla="*/ 6284 h 10000"/>
                <a:gd name="connsiteX79" fmla="*/ 0 w 10000"/>
                <a:gd name="connsiteY79" fmla="*/ 6176 h 10000"/>
                <a:gd name="connsiteX80" fmla="*/ 0 w 10000"/>
                <a:gd name="connsiteY80" fmla="*/ 6069 h 10000"/>
                <a:gd name="connsiteX81" fmla="*/ 0 w 10000"/>
                <a:gd name="connsiteY81" fmla="*/ 5856 h 10000"/>
                <a:gd name="connsiteX82" fmla="*/ 245 w 10000"/>
                <a:gd name="connsiteY82" fmla="*/ 5535 h 10000"/>
                <a:gd name="connsiteX83" fmla="*/ 245 w 10000"/>
                <a:gd name="connsiteY83" fmla="*/ 5321 h 10000"/>
                <a:gd name="connsiteX84" fmla="*/ 489 w 10000"/>
                <a:gd name="connsiteY84" fmla="*/ 4893 h 10000"/>
                <a:gd name="connsiteX85" fmla="*/ 735 w 10000"/>
                <a:gd name="connsiteY85" fmla="*/ 4572 h 10000"/>
                <a:gd name="connsiteX86" fmla="*/ 735 w 10000"/>
                <a:gd name="connsiteY86" fmla="*/ 4572 h 10000"/>
                <a:gd name="connsiteX0" fmla="*/ 735 w 10000"/>
                <a:gd name="connsiteY0" fmla="*/ 4572 h 9680"/>
                <a:gd name="connsiteX1" fmla="*/ 1223 w 10000"/>
                <a:gd name="connsiteY1" fmla="*/ 3730 h 9680"/>
                <a:gd name="connsiteX2" fmla="*/ 1467 w 10000"/>
                <a:gd name="connsiteY2" fmla="*/ 2982 h 9680"/>
                <a:gd name="connsiteX3" fmla="*/ 1713 w 10000"/>
                <a:gd name="connsiteY3" fmla="*/ 2340 h 9680"/>
                <a:gd name="connsiteX4" fmla="*/ 1958 w 10000"/>
                <a:gd name="connsiteY4" fmla="*/ 1698 h 9680"/>
                <a:gd name="connsiteX5" fmla="*/ 1958 w 10000"/>
                <a:gd name="connsiteY5" fmla="*/ 1377 h 9680"/>
                <a:gd name="connsiteX6" fmla="*/ 2202 w 10000"/>
                <a:gd name="connsiteY6" fmla="*/ 1176 h 9680"/>
                <a:gd name="connsiteX7" fmla="*/ 2202 w 10000"/>
                <a:gd name="connsiteY7" fmla="*/ 962 h 9680"/>
                <a:gd name="connsiteX8" fmla="*/ 2202 w 10000"/>
                <a:gd name="connsiteY8" fmla="*/ 749 h 9680"/>
                <a:gd name="connsiteX9" fmla="*/ 2202 w 10000"/>
                <a:gd name="connsiteY9" fmla="*/ 642 h 9680"/>
                <a:gd name="connsiteX10" fmla="*/ 2202 w 10000"/>
                <a:gd name="connsiteY10" fmla="*/ 428 h 9680"/>
                <a:gd name="connsiteX11" fmla="*/ 1958 w 10000"/>
                <a:gd name="connsiteY11" fmla="*/ 428 h 9680"/>
                <a:gd name="connsiteX12" fmla="*/ 1958 w 10000"/>
                <a:gd name="connsiteY12" fmla="*/ 320 h 9680"/>
                <a:gd name="connsiteX13" fmla="*/ 1713 w 10000"/>
                <a:gd name="connsiteY13" fmla="*/ 214 h 9680"/>
                <a:gd name="connsiteX14" fmla="*/ 1713 w 10000"/>
                <a:gd name="connsiteY14" fmla="*/ 214 h 9680"/>
                <a:gd name="connsiteX15" fmla="*/ 1713 w 10000"/>
                <a:gd name="connsiteY15" fmla="*/ 107 h 9680"/>
                <a:gd name="connsiteX16" fmla="*/ 1713 w 10000"/>
                <a:gd name="connsiteY16" fmla="*/ 0 h 9680"/>
                <a:gd name="connsiteX17" fmla="*/ 1713 w 10000"/>
                <a:gd name="connsiteY17" fmla="*/ 0 h 9680"/>
                <a:gd name="connsiteX18" fmla="*/ 1958 w 10000"/>
                <a:gd name="connsiteY18" fmla="*/ 0 h 9680"/>
                <a:gd name="connsiteX19" fmla="*/ 2446 w 10000"/>
                <a:gd name="connsiteY19" fmla="*/ 0 h 9680"/>
                <a:gd name="connsiteX20" fmla="*/ 2936 w 10000"/>
                <a:gd name="connsiteY20" fmla="*/ 107 h 9680"/>
                <a:gd name="connsiteX21" fmla="*/ 3425 w 10000"/>
                <a:gd name="connsiteY21" fmla="*/ 214 h 9680"/>
                <a:gd name="connsiteX22" fmla="*/ 3915 w 10000"/>
                <a:gd name="connsiteY22" fmla="*/ 320 h 9680"/>
                <a:gd name="connsiteX23" fmla="*/ 4159 w 10000"/>
                <a:gd name="connsiteY23" fmla="*/ 428 h 9680"/>
                <a:gd name="connsiteX24" fmla="*/ 4159 w 10000"/>
                <a:gd name="connsiteY24" fmla="*/ 535 h 9680"/>
                <a:gd name="connsiteX25" fmla="*/ 4159 w 10000"/>
                <a:gd name="connsiteY25" fmla="*/ 749 h 9680"/>
                <a:gd name="connsiteX26" fmla="*/ 3915 w 10000"/>
                <a:gd name="connsiteY26" fmla="*/ 1069 h 9680"/>
                <a:gd name="connsiteX27" fmla="*/ 3915 w 10000"/>
                <a:gd name="connsiteY27" fmla="*/ 1069 h 9680"/>
                <a:gd name="connsiteX28" fmla="*/ 3915 w 10000"/>
                <a:gd name="connsiteY28" fmla="*/ 1176 h 9680"/>
                <a:gd name="connsiteX29" fmla="*/ 3670 w 10000"/>
                <a:gd name="connsiteY29" fmla="*/ 1377 h 9680"/>
                <a:gd name="connsiteX30" fmla="*/ 3670 w 10000"/>
                <a:gd name="connsiteY30" fmla="*/ 1484 h 9680"/>
                <a:gd name="connsiteX31" fmla="*/ 3670 w 10000"/>
                <a:gd name="connsiteY31" fmla="*/ 1698 h 9680"/>
                <a:gd name="connsiteX32" fmla="*/ 3425 w 10000"/>
                <a:gd name="connsiteY32" fmla="*/ 1912 h 9680"/>
                <a:gd name="connsiteX33" fmla="*/ 3425 w 10000"/>
                <a:gd name="connsiteY33" fmla="*/ 2126 h 9680"/>
                <a:gd name="connsiteX34" fmla="*/ 3180 w 10000"/>
                <a:gd name="connsiteY34" fmla="*/ 2447 h 9680"/>
                <a:gd name="connsiteX35" fmla="*/ 2691 w 10000"/>
                <a:gd name="connsiteY35" fmla="*/ 3730 h 9680"/>
                <a:gd name="connsiteX36" fmla="*/ 1713 w 10000"/>
                <a:gd name="connsiteY36" fmla="*/ 4786 h 9680"/>
                <a:gd name="connsiteX37" fmla="*/ 1713 w 10000"/>
                <a:gd name="connsiteY37" fmla="*/ 5107 h 9680"/>
                <a:gd name="connsiteX38" fmla="*/ 1467 w 10000"/>
                <a:gd name="connsiteY38" fmla="*/ 5321 h 9680"/>
                <a:gd name="connsiteX39" fmla="*/ 1223 w 10000"/>
                <a:gd name="connsiteY39" fmla="*/ 5535 h 9680"/>
                <a:gd name="connsiteX40" fmla="*/ 1223 w 10000"/>
                <a:gd name="connsiteY40" fmla="*/ 5749 h 9680"/>
                <a:gd name="connsiteX41" fmla="*/ 978 w 10000"/>
                <a:gd name="connsiteY41" fmla="*/ 5856 h 9680"/>
                <a:gd name="connsiteX42" fmla="*/ 978 w 10000"/>
                <a:gd name="connsiteY42" fmla="*/ 5962 h 9680"/>
                <a:gd name="connsiteX43" fmla="*/ 978 w 10000"/>
                <a:gd name="connsiteY43" fmla="*/ 6069 h 9680"/>
                <a:gd name="connsiteX44" fmla="*/ 978 w 10000"/>
                <a:gd name="connsiteY44" fmla="*/ 6069 h 9680"/>
                <a:gd name="connsiteX45" fmla="*/ 978 w 10000"/>
                <a:gd name="connsiteY45" fmla="*/ 6176 h 9680"/>
                <a:gd name="connsiteX46" fmla="*/ 1223 w 10000"/>
                <a:gd name="connsiteY46" fmla="*/ 6284 h 9680"/>
                <a:gd name="connsiteX47" fmla="*/ 1713 w 10000"/>
                <a:gd name="connsiteY47" fmla="*/ 6378 h 9680"/>
                <a:gd name="connsiteX48" fmla="*/ 1958 w 10000"/>
                <a:gd name="connsiteY48" fmla="*/ 6484 h 9680"/>
                <a:gd name="connsiteX49" fmla="*/ 2691 w 10000"/>
                <a:gd name="connsiteY49" fmla="*/ 6591 h 9680"/>
                <a:gd name="connsiteX50" fmla="*/ 3425 w 10000"/>
                <a:gd name="connsiteY50" fmla="*/ 6805 h 9680"/>
                <a:gd name="connsiteX51" fmla="*/ 4159 w 10000"/>
                <a:gd name="connsiteY51" fmla="*/ 7018 h 9680"/>
                <a:gd name="connsiteX52" fmla="*/ 5138 w 10000"/>
                <a:gd name="connsiteY52" fmla="*/ 7340 h 9680"/>
                <a:gd name="connsiteX53" fmla="*/ 6116 w 10000"/>
                <a:gd name="connsiteY53" fmla="*/ 7554 h 9680"/>
                <a:gd name="connsiteX54" fmla="*/ 7095 w 10000"/>
                <a:gd name="connsiteY54" fmla="*/ 7767 h 9680"/>
                <a:gd name="connsiteX55" fmla="*/ 7829 w 10000"/>
                <a:gd name="connsiteY55" fmla="*/ 7982 h 9680"/>
                <a:gd name="connsiteX56" fmla="*/ 8563 w 10000"/>
                <a:gd name="connsiteY56" fmla="*/ 8195 h 9680"/>
                <a:gd name="connsiteX57" fmla="*/ 9052 w 10000"/>
                <a:gd name="connsiteY57" fmla="*/ 8409 h 9680"/>
                <a:gd name="connsiteX58" fmla="*/ 9541 w 10000"/>
                <a:gd name="connsiteY58" fmla="*/ 8516 h 9680"/>
                <a:gd name="connsiteX59" fmla="*/ 9786 w 10000"/>
                <a:gd name="connsiteY59" fmla="*/ 8731 h 9680"/>
                <a:gd name="connsiteX60" fmla="*/ 10000 w 10000"/>
                <a:gd name="connsiteY60" fmla="*/ 8837 h 9680"/>
                <a:gd name="connsiteX61" fmla="*/ 9052 w 10000"/>
                <a:gd name="connsiteY61" fmla="*/ 9680 h 9680"/>
                <a:gd name="connsiteX62" fmla="*/ 8807 w 10000"/>
                <a:gd name="connsiteY62" fmla="*/ 9572 h 9680"/>
                <a:gd name="connsiteX63" fmla="*/ 8318 w 10000"/>
                <a:gd name="connsiteY63" fmla="*/ 9358 h 9680"/>
                <a:gd name="connsiteX64" fmla="*/ 7829 w 10000"/>
                <a:gd name="connsiteY64" fmla="*/ 9145 h 9680"/>
                <a:gd name="connsiteX65" fmla="*/ 6605 w 10000"/>
                <a:gd name="connsiteY65" fmla="*/ 8623 h 9680"/>
                <a:gd name="connsiteX66" fmla="*/ 5382 w 10000"/>
                <a:gd name="connsiteY66" fmla="*/ 8195 h 9680"/>
                <a:gd name="connsiteX67" fmla="*/ 4159 w 10000"/>
                <a:gd name="connsiteY67" fmla="*/ 7767 h 9680"/>
                <a:gd name="connsiteX68" fmla="*/ 2936 w 10000"/>
                <a:gd name="connsiteY68" fmla="*/ 7340 h 9680"/>
                <a:gd name="connsiteX69" fmla="*/ 2202 w 10000"/>
                <a:gd name="connsiteY69" fmla="*/ 7126 h 9680"/>
                <a:gd name="connsiteX70" fmla="*/ 1713 w 10000"/>
                <a:gd name="connsiteY70" fmla="*/ 6912 h 9680"/>
                <a:gd name="connsiteX71" fmla="*/ 1223 w 10000"/>
                <a:gd name="connsiteY71" fmla="*/ 6805 h 9680"/>
                <a:gd name="connsiteX72" fmla="*/ 735 w 10000"/>
                <a:gd name="connsiteY72" fmla="*/ 6591 h 9680"/>
                <a:gd name="connsiteX73" fmla="*/ 489 w 10000"/>
                <a:gd name="connsiteY73" fmla="*/ 6484 h 9680"/>
                <a:gd name="connsiteX74" fmla="*/ 245 w 10000"/>
                <a:gd name="connsiteY74" fmla="*/ 6378 h 9680"/>
                <a:gd name="connsiteX75" fmla="*/ 0 w 10000"/>
                <a:gd name="connsiteY75" fmla="*/ 6378 h 9680"/>
                <a:gd name="connsiteX76" fmla="*/ 0 w 10000"/>
                <a:gd name="connsiteY76" fmla="*/ 6284 h 9680"/>
                <a:gd name="connsiteX77" fmla="*/ 0 w 10000"/>
                <a:gd name="connsiteY77" fmla="*/ 6284 h 9680"/>
                <a:gd name="connsiteX78" fmla="*/ 0 w 10000"/>
                <a:gd name="connsiteY78" fmla="*/ 6176 h 9680"/>
                <a:gd name="connsiteX79" fmla="*/ 0 w 10000"/>
                <a:gd name="connsiteY79" fmla="*/ 6069 h 9680"/>
                <a:gd name="connsiteX80" fmla="*/ 0 w 10000"/>
                <a:gd name="connsiteY80" fmla="*/ 5856 h 9680"/>
                <a:gd name="connsiteX81" fmla="*/ 245 w 10000"/>
                <a:gd name="connsiteY81" fmla="*/ 5535 h 9680"/>
                <a:gd name="connsiteX82" fmla="*/ 245 w 10000"/>
                <a:gd name="connsiteY82" fmla="*/ 5321 h 9680"/>
                <a:gd name="connsiteX83" fmla="*/ 489 w 10000"/>
                <a:gd name="connsiteY83" fmla="*/ 4893 h 9680"/>
                <a:gd name="connsiteX84" fmla="*/ 735 w 10000"/>
                <a:gd name="connsiteY84" fmla="*/ 4572 h 9680"/>
                <a:gd name="connsiteX85" fmla="*/ 735 w 10000"/>
                <a:gd name="connsiteY85" fmla="*/ 4572 h 9680"/>
                <a:gd name="connsiteX0" fmla="*/ 735 w 10000"/>
                <a:gd name="connsiteY0" fmla="*/ 4723 h 10000"/>
                <a:gd name="connsiteX1" fmla="*/ 1223 w 10000"/>
                <a:gd name="connsiteY1" fmla="*/ 3853 h 10000"/>
                <a:gd name="connsiteX2" fmla="*/ 1467 w 10000"/>
                <a:gd name="connsiteY2" fmla="*/ 3081 h 10000"/>
                <a:gd name="connsiteX3" fmla="*/ 1713 w 10000"/>
                <a:gd name="connsiteY3" fmla="*/ 2417 h 10000"/>
                <a:gd name="connsiteX4" fmla="*/ 1958 w 10000"/>
                <a:gd name="connsiteY4" fmla="*/ 1754 h 10000"/>
                <a:gd name="connsiteX5" fmla="*/ 1958 w 10000"/>
                <a:gd name="connsiteY5" fmla="*/ 1423 h 10000"/>
                <a:gd name="connsiteX6" fmla="*/ 2202 w 10000"/>
                <a:gd name="connsiteY6" fmla="*/ 1215 h 10000"/>
                <a:gd name="connsiteX7" fmla="*/ 2202 w 10000"/>
                <a:gd name="connsiteY7" fmla="*/ 994 h 10000"/>
                <a:gd name="connsiteX8" fmla="*/ 2202 w 10000"/>
                <a:gd name="connsiteY8" fmla="*/ 774 h 10000"/>
                <a:gd name="connsiteX9" fmla="*/ 2202 w 10000"/>
                <a:gd name="connsiteY9" fmla="*/ 663 h 10000"/>
                <a:gd name="connsiteX10" fmla="*/ 2202 w 10000"/>
                <a:gd name="connsiteY10" fmla="*/ 442 h 10000"/>
                <a:gd name="connsiteX11" fmla="*/ 1958 w 10000"/>
                <a:gd name="connsiteY11" fmla="*/ 442 h 10000"/>
                <a:gd name="connsiteX12" fmla="*/ 1958 w 10000"/>
                <a:gd name="connsiteY12" fmla="*/ 331 h 10000"/>
                <a:gd name="connsiteX13" fmla="*/ 1713 w 10000"/>
                <a:gd name="connsiteY13" fmla="*/ 221 h 10000"/>
                <a:gd name="connsiteX14" fmla="*/ 1713 w 10000"/>
                <a:gd name="connsiteY14" fmla="*/ 221 h 10000"/>
                <a:gd name="connsiteX15" fmla="*/ 1713 w 10000"/>
                <a:gd name="connsiteY15" fmla="*/ 111 h 10000"/>
                <a:gd name="connsiteX16" fmla="*/ 1713 w 10000"/>
                <a:gd name="connsiteY16" fmla="*/ 0 h 10000"/>
                <a:gd name="connsiteX17" fmla="*/ 1713 w 10000"/>
                <a:gd name="connsiteY17" fmla="*/ 0 h 10000"/>
                <a:gd name="connsiteX18" fmla="*/ 1958 w 10000"/>
                <a:gd name="connsiteY18" fmla="*/ 0 h 10000"/>
                <a:gd name="connsiteX19" fmla="*/ 2446 w 10000"/>
                <a:gd name="connsiteY19" fmla="*/ 0 h 10000"/>
                <a:gd name="connsiteX20" fmla="*/ 2936 w 10000"/>
                <a:gd name="connsiteY20" fmla="*/ 111 h 10000"/>
                <a:gd name="connsiteX21" fmla="*/ 3425 w 10000"/>
                <a:gd name="connsiteY21" fmla="*/ 221 h 10000"/>
                <a:gd name="connsiteX22" fmla="*/ 3915 w 10000"/>
                <a:gd name="connsiteY22" fmla="*/ 331 h 10000"/>
                <a:gd name="connsiteX23" fmla="*/ 4159 w 10000"/>
                <a:gd name="connsiteY23" fmla="*/ 442 h 10000"/>
                <a:gd name="connsiteX24" fmla="*/ 4159 w 10000"/>
                <a:gd name="connsiteY24" fmla="*/ 553 h 10000"/>
                <a:gd name="connsiteX25" fmla="*/ 4159 w 10000"/>
                <a:gd name="connsiteY25" fmla="*/ 774 h 10000"/>
                <a:gd name="connsiteX26" fmla="*/ 3915 w 10000"/>
                <a:gd name="connsiteY26" fmla="*/ 1104 h 10000"/>
                <a:gd name="connsiteX27" fmla="*/ 3915 w 10000"/>
                <a:gd name="connsiteY27" fmla="*/ 1104 h 10000"/>
                <a:gd name="connsiteX28" fmla="*/ 3915 w 10000"/>
                <a:gd name="connsiteY28" fmla="*/ 1215 h 10000"/>
                <a:gd name="connsiteX29" fmla="*/ 3670 w 10000"/>
                <a:gd name="connsiteY29" fmla="*/ 1423 h 10000"/>
                <a:gd name="connsiteX30" fmla="*/ 3670 w 10000"/>
                <a:gd name="connsiteY30" fmla="*/ 1533 h 10000"/>
                <a:gd name="connsiteX31" fmla="*/ 3670 w 10000"/>
                <a:gd name="connsiteY31" fmla="*/ 1754 h 10000"/>
                <a:gd name="connsiteX32" fmla="*/ 3425 w 10000"/>
                <a:gd name="connsiteY32" fmla="*/ 1975 h 10000"/>
                <a:gd name="connsiteX33" fmla="*/ 3425 w 10000"/>
                <a:gd name="connsiteY33" fmla="*/ 2196 h 10000"/>
                <a:gd name="connsiteX34" fmla="*/ 3180 w 10000"/>
                <a:gd name="connsiteY34" fmla="*/ 2528 h 10000"/>
                <a:gd name="connsiteX35" fmla="*/ 2691 w 10000"/>
                <a:gd name="connsiteY35" fmla="*/ 3853 h 10000"/>
                <a:gd name="connsiteX36" fmla="*/ 1713 w 10000"/>
                <a:gd name="connsiteY36" fmla="*/ 4944 h 10000"/>
                <a:gd name="connsiteX37" fmla="*/ 1713 w 10000"/>
                <a:gd name="connsiteY37" fmla="*/ 5276 h 10000"/>
                <a:gd name="connsiteX38" fmla="*/ 1467 w 10000"/>
                <a:gd name="connsiteY38" fmla="*/ 5497 h 10000"/>
                <a:gd name="connsiteX39" fmla="*/ 1223 w 10000"/>
                <a:gd name="connsiteY39" fmla="*/ 5718 h 10000"/>
                <a:gd name="connsiteX40" fmla="*/ 1223 w 10000"/>
                <a:gd name="connsiteY40" fmla="*/ 5939 h 10000"/>
                <a:gd name="connsiteX41" fmla="*/ 978 w 10000"/>
                <a:gd name="connsiteY41" fmla="*/ 6050 h 10000"/>
                <a:gd name="connsiteX42" fmla="*/ 978 w 10000"/>
                <a:gd name="connsiteY42" fmla="*/ 6159 h 10000"/>
                <a:gd name="connsiteX43" fmla="*/ 978 w 10000"/>
                <a:gd name="connsiteY43" fmla="*/ 6270 h 10000"/>
                <a:gd name="connsiteX44" fmla="*/ 978 w 10000"/>
                <a:gd name="connsiteY44" fmla="*/ 6270 h 10000"/>
                <a:gd name="connsiteX45" fmla="*/ 978 w 10000"/>
                <a:gd name="connsiteY45" fmla="*/ 6380 h 10000"/>
                <a:gd name="connsiteX46" fmla="*/ 1223 w 10000"/>
                <a:gd name="connsiteY46" fmla="*/ 6492 h 10000"/>
                <a:gd name="connsiteX47" fmla="*/ 1713 w 10000"/>
                <a:gd name="connsiteY47" fmla="*/ 6589 h 10000"/>
                <a:gd name="connsiteX48" fmla="*/ 1958 w 10000"/>
                <a:gd name="connsiteY48" fmla="*/ 6698 h 10000"/>
                <a:gd name="connsiteX49" fmla="*/ 2691 w 10000"/>
                <a:gd name="connsiteY49" fmla="*/ 6809 h 10000"/>
                <a:gd name="connsiteX50" fmla="*/ 3425 w 10000"/>
                <a:gd name="connsiteY50" fmla="*/ 7030 h 10000"/>
                <a:gd name="connsiteX51" fmla="*/ 4159 w 10000"/>
                <a:gd name="connsiteY51" fmla="*/ 7250 h 10000"/>
                <a:gd name="connsiteX52" fmla="*/ 5138 w 10000"/>
                <a:gd name="connsiteY52" fmla="*/ 7583 h 10000"/>
                <a:gd name="connsiteX53" fmla="*/ 6116 w 10000"/>
                <a:gd name="connsiteY53" fmla="*/ 7804 h 10000"/>
                <a:gd name="connsiteX54" fmla="*/ 7095 w 10000"/>
                <a:gd name="connsiteY54" fmla="*/ 8024 h 10000"/>
                <a:gd name="connsiteX55" fmla="*/ 7829 w 10000"/>
                <a:gd name="connsiteY55" fmla="*/ 8246 h 10000"/>
                <a:gd name="connsiteX56" fmla="*/ 8563 w 10000"/>
                <a:gd name="connsiteY56" fmla="*/ 8466 h 10000"/>
                <a:gd name="connsiteX57" fmla="*/ 9052 w 10000"/>
                <a:gd name="connsiteY57" fmla="*/ 8687 h 10000"/>
                <a:gd name="connsiteX58" fmla="*/ 9541 w 10000"/>
                <a:gd name="connsiteY58" fmla="*/ 8798 h 10000"/>
                <a:gd name="connsiteX59" fmla="*/ 9786 w 10000"/>
                <a:gd name="connsiteY59" fmla="*/ 9020 h 10000"/>
                <a:gd name="connsiteX60" fmla="*/ 10000 w 10000"/>
                <a:gd name="connsiteY60" fmla="*/ 9129 h 10000"/>
                <a:gd name="connsiteX61" fmla="*/ 9052 w 10000"/>
                <a:gd name="connsiteY61" fmla="*/ 10000 h 10000"/>
                <a:gd name="connsiteX62" fmla="*/ 8318 w 10000"/>
                <a:gd name="connsiteY62" fmla="*/ 9667 h 10000"/>
                <a:gd name="connsiteX63" fmla="*/ 7829 w 10000"/>
                <a:gd name="connsiteY63" fmla="*/ 9447 h 10000"/>
                <a:gd name="connsiteX64" fmla="*/ 6605 w 10000"/>
                <a:gd name="connsiteY64" fmla="*/ 8908 h 10000"/>
                <a:gd name="connsiteX65" fmla="*/ 5382 w 10000"/>
                <a:gd name="connsiteY65" fmla="*/ 8466 h 10000"/>
                <a:gd name="connsiteX66" fmla="*/ 4159 w 10000"/>
                <a:gd name="connsiteY66" fmla="*/ 8024 h 10000"/>
                <a:gd name="connsiteX67" fmla="*/ 2936 w 10000"/>
                <a:gd name="connsiteY67" fmla="*/ 7583 h 10000"/>
                <a:gd name="connsiteX68" fmla="*/ 2202 w 10000"/>
                <a:gd name="connsiteY68" fmla="*/ 7362 h 10000"/>
                <a:gd name="connsiteX69" fmla="*/ 1713 w 10000"/>
                <a:gd name="connsiteY69" fmla="*/ 7140 h 10000"/>
                <a:gd name="connsiteX70" fmla="*/ 1223 w 10000"/>
                <a:gd name="connsiteY70" fmla="*/ 7030 h 10000"/>
                <a:gd name="connsiteX71" fmla="*/ 735 w 10000"/>
                <a:gd name="connsiteY71" fmla="*/ 6809 h 10000"/>
                <a:gd name="connsiteX72" fmla="*/ 489 w 10000"/>
                <a:gd name="connsiteY72" fmla="*/ 6698 h 10000"/>
                <a:gd name="connsiteX73" fmla="*/ 245 w 10000"/>
                <a:gd name="connsiteY73" fmla="*/ 6589 h 10000"/>
                <a:gd name="connsiteX74" fmla="*/ 0 w 10000"/>
                <a:gd name="connsiteY74" fmla="*/ 6589 h 10000"/>
                <a:gd name="connsiteX75" fmla="*/ 0 w 10000"/>
                <a:gd name="connsiteY75" fmla="*/ 6492 h 10000"/>
                <a:gd name="connsiteX76" fmla="*/ 0 w 10000"/>
                <a:gd name="connsiteY76" fmla="*/ 6492 h 10000"/>
                <a:gd name="connsiteX77" fmla="*/ 0 w 10000"/>
                <a:gd name="connsiteY77" fmla="*/ 6380 h 10000"/>
                <a:gd name="connsiteX78" fmla="*/ 0 w 10000"/>
                <a:gd name="connsiteY78" fmla="*/ 6270 h 10000"/>
                <a:gd name="connsiteX79" fmla="*/ 0 w 10000"/>
                <a:gd name="connsiteY79" fmla="*/ 6050 h 10000"/>
                <a:gd name="connsiteX80" fmla="*/ 245 w 10000"/>
                <a:gd name="connsiteY80" fmla="*/ 5718 h 10000"/>
                <a:gd name="connsiteX81" fmla="*/ 245 w 10000"/>
                <a:gd name="connsiteY81" fmla="*/ 5497 h 10000"/>
                <a:gd name="connsiteX82" fmla="*/ 489 w 10000"/>
                <a:gd name="connsiteY82" fmla="*/ 5055 h 10000"/>
                <a:gd name="connsiteX83" fmla="*/ 735 w 10000"/>
                <a:gd name="connsiteY83" fmla="*/ 4723 h 10000"/>
                <a:gd name="connsiteX84" fmla="*/ 735 w 10000"/>
                <a:gd name="connsiteY84" fmla="*/ 4723 h 10000"/>
                <a:gd name="connsiteX0" fmla="*/ 735 w 10000"/>
                <a:gd name="connsiteY0" fmla="*/ 4723 h 9667"/>
                <a:gd name="connsiteX1" fmla="*/ 1223 w 10000"/>
                <a:gd name="connsiteY1" fmla="*/ 3853 h 9667"/>
                <a:gd name="connsiteX2" fmla="*/ 1467 w 10000"/>
                <a:gd name="connsiteY2" fmla="*/ 3081 h 9667"/>
                <a:gd name="connsiteX3" fmla="*/ 1713 w 10000"/>
                <a:gd name="connsiteY3" fmla="*/ 2417 h 9667"/>
                <a:gd name="connsiteX4" fmla="*/ 1958 w 10000"/>
                <a:gd name="connsiteY4" fmla="*/ 1754 h 9667"/>
                <a:gd name="connsiteX5" fmla="*/ 1958 w 10000"/>
                <a:gd name="connsiteY5" fmla="*/ 1423 h 9667"/>
                <a:gd name="connsiteX6" fmla="*/ 2202 w 10000"/>
                <a:gd name="connsiteY6" fmla="*/ 1215 h 9667"/>
                <a:gd name="connsiteX7" fmla="*/ 2202 w 10000"/>
                <a:gd name="connsiteY7" fmla="*/ 994 h 9667"/>
                <a:gd name="connsiteX8" fmla="*/ 2202 w 10000"/>
                <a:gd name="connsiteY8" fmla="*/ 774 h 9667"/>
                <a:gd name="connsiteX9" fmla="*/ 2202 w 10000"/>
                <a:gd name="connsiteY9" fmla="*/ 663 h 9667"/>
                <a:gd name="connsiteX10" fmla="*/ 2202 w 10000"/>
                <a:gd name="connsiteY10" fmla="*/ 442 h 9667"/>
                <a:gd name="connsiteX11" fmla="*/ 1958 w 10000"/>
                <a:gd name="connsiteY11" fmla="*/ 442 h 9667"/>
                <a:gd name="connsiteX12" fmla="*/ 1958 w 10000"/>
                <a:gd name="connsiteY12" fmla="*/ 331 h 9667"/>
                <a:gd name="connsiteX13" fmla="*/ 1713 w 10000"/>
                <a:gd name="connsiteY13" fmla="*/ 221 h 9667"/>
                <a:gd name="connsiteX14" fmla="*/ 1713 w 10000"/>
                <a:gd name="connsiteY14" fmla="*/ 221 h 9667"/>
                <a:gd name="connsiteX15" fmla="*/ 1713 w 10000"/>
                <a:gd name="connsiteY15" fmla="*/ 111 h 9667"/>
                <a:gd name="connsiteX16" fmla="*/ 1713 w 10000"/>
                <a:gd name="connsiteY16" fmla="*/ 0 h 9667"/>
                <a:gd name="connsiteX17" fmla="*/ 1713 w 10000"/>
                <a:gd name="connsiteY17" fmla="*/ 0 h 9667"/>
                <a:gd name="connsiteX18" fmla="*/ 1958 w 10000"/>
                <a:gd name="connsiteY18" fmla="*/ 0 h 9667"/>
                <a:gd name="connsiteX19" fmla="*/ 2446 w 10000"/>
                <a:gd name="connsiteY19" fmla="*/ 0 h 9667"/>
                <a:gd name="connsiteX20" fmla="*/ 2936 w 10000"/>
                <a:gd name="connsiteY20" fmla="*/ 111 h 9667"/>
                <a:gd name="connsiteX21" fmla="*/ 3425 w 10000"/>
                <a:gd name="connsiteY21" fmla="*/ 221 h 9667"/>
                <a:gd name="connsiteX22" fmla="*/ 3915 w 10000"/>
                <a:gd name="connsiteY22" fmla="*/ 331 h 9667"/>
                <a:gd name="connsiteX23" fmla="*/ 4159 w 10000"/>
                <a:gd name="connsiteY23" fmla="*/ 442 h 9667"/>
                <a:gd name="connsiteX24" fmla="*/ 4159 w 10000"/>
                <a:gd name="connsiteY24" fmla="*/ 553 h 9667"/>
                <a:gd name="connsiteX25" fmla="*/ 4159 w 10000"/>
                <a:gd name="connsiteY25" fmla="*/ 774 h 9667"/>
                <a:gd name="connsiteX26" fmla="*/ 3915 w 10000"/>
                <a:gd name="connsiteY26" fmla="*/ 1104 h 9667"/>
                <a:gd name="connsiteX27" fmla="*/ 3915 w 10000"/>
                <a:gd name="connsiteY27" fmla="*/ 1104 h 9667"/>
                <a:gd name="connsiteX28" fmla="*/ 3915 w 10000"/>
                <a:gd name="connsiteY28" fmla="*/ 1215 h 9667"/>
                <a:gd name="connsiteX29" fmla="*/ 3670 w 10000"/>
                <a:gd name="connsiteY29" fmla="*/ 1423 h 9667"/>
                <a:gd name="connsiteX30" fmla="*/ 3670 w 10000"/>
                <a:gd name="connsiteY30" fmla="*/ 1533 h 9667"/>
                <a:gd name="connsiteX31" fmla="*/ 3670 w 10000"/>
                <a:gd name="connsiteY31" fmla="*/ 1754 h 9667"/>
                <a:gd name="connsiteX32" fmla="*/ 3425 w 10000"/>
                <a:gd name="connsiteY32" fmla="*/ 1975 h 9667"/>
                <a:gd name="connsiteX33" fmla="*/ 3425 w 10000"/>
                <a:gd name="connsiteY33" fmla="*/ 2196 h 9667"/>
                <a:gd name="connsiteX34" fmla="*/ 3180 w 10000"/>
                <a:gd name="connsiteY34" fmla="*/ 2528 h 9667"/>
                <a:gd name="connsiteX35" fmla="*/ 2691 w 10000"/>
                <a:gd name="connsiteY35" fmla="*/ 3853 h 9667"/>
                <a:gd name="connsiteX36" fmla="*/ 1713 w 10000"/>
                <a:gd name="connsiteY36" fmla="*/ 4944 h 9667"/>
                <a:gd name="connsiteX37" fmla="*/ 1713 w 10000"/>
                <a:gd name="connsiteY37" fmla="*/ 5276 h 9667"/>
                <a:gd name="connsiteX38" fmla="*/ 1467 w 10000"/>
                <a:gd name="connsiteY38" fmla="*/ 5497 h 9667"/>
                <a:gd name="connsiteX39" fmla="*/ 1223 w 10000"/>
                <a:gd name="connsiteY39" fmla="*/ 5718 h 9667"/>
                <a:gd name="connsiteX40" fmla="*/ 1223 w 10000"/>
                <a:gd name="connsiteY40" fmla="*/ 5939 h 9667"/>
                <a:gd name="connsiteX41" fmla="*/ 978 w 10000"/>
                <a:gd name="connsiteY41" fmla="*/ 6050 h 9667"/>
                <a:gd name="connsiteX42" fmla="*/ 978 w 10000"/>
                <a:gd name="connsiteY42" fmla="*/ 6159 h 9667"/>
                <a:gd name="connsiteX43" fmla="*/ 978 w 10000"/>
                <a:gd name="connsiteY43" fmla="*/ 6270 h 9667"/>
                <a:gd name="connsiteX44" fmla="*/ 978 w 10000"/>
                <a:gd name="connsiteY44" fmla="*/ 6270 h 9667"/>
                <a:gd name="connsiteX45" fmla="*/ 978 w 10000"/>
                <a:gd name="connsiteY45" fmla="*/ 6380 h 9667"/>
                <a:gd name="connsiteX46" fmla="*/ 1223 w 10000"/>
                <a:gd name="connsiteY46" fmla="*/ 6492 h 9667"/>
                <a:gd name="connsiteX47" fmla="*/ 1713 w 10000"/>
                <a:gd name="connsiteY47" fmla="*/ 6589 h 9667"/>
                <a:gd name="connsiteX48" fmla="*/ 1958 w 10000"/>
                <a:gd name="connsiteY48" fmla="*/ 6698 h 9667"/>
                <a:gd name="connsiteX49" fmla="*/ 2691 w 10000"/>
                <a:gd name="connsiteY49" fmla="*/ 6809 h 9667"/>
                <a:gd name="connsiteX50" fmla="*/ 3425 w 10000"/>
                <a:gd name="connsiteY50" fmla="*/ 7030 h 9667"/>
                <a:gd name="connsiteX51" fmla="*/ 4159 w 10000"/>
                <a:gd name="connsiteY51" fmla="*/ 7250 h 9667"/>
                <a:gd name="connsiteX52" fmla="*/ 5138 w 10000"/>
                <a:gd name="connsiteY52" fmla="*/ 7583 h 9667"/>
                <a:gd name="connsiteX53" fmla="*/ 6116 w 10000"/>
                <a:gd name="connsiteY53" fmla="*/ 7804 h 9667"/>
                <a:gd name="connsiteX54" fmla="*/ 7095 w 10000"/>
                <a:gd name="connsiteY54" fmla="*/ 8024 h 9667"/>
                <a:gd name="connsiteX55" fmla="*/ 7829 w 10000"/>
                <a:gd name="connsiteY55" fmla="*/ 8246 h 9667"/>
                <a:gd name="connsiteX56" fmla="*/ 8563 w 10000"/>
                <a:gd name="connsiteY56" fmla="*/ 8466 h 9667"/>
                <a:gd name="connsiteX57" fmla="*/ 9052 w 10000"/>
                <a:gd name="connsiteY57" fmla="*/ 8687 h 9667"/>
                <a:gd name="connsiteX58" fmla="*/ 9541 w 10000"/>
                <a:gd name="connsiteY58" fmla="*/ 8798 h 9667"/>
                <a:gd name="connsiteX59" fmla="*/ 9786 w 10000"/>
                <a:gd name="connsiteY59" fmla="*/ 9020 h 9667"/>
                <a:gd name="connsiteX60" fmla="*/ 10000 w 10000"/>
                <a:gd name="connsiteY60" fmla="*/ 9129 h 9667"/>
                <a:gd name="connsiteX61" fmla="*/ 8318 w 10000"/>
                <a:gd name="connsiteY61" fmla="*/ 9667 h 9667"/>
                <a:gd name="connsiteX62" fmla="*/ 7829 w 10000"/>
                <a:gd name="connsiteY62" fmla="*/ 9447 h 9667"/>
                <a:gd name="connsiteX63" fmla="*/ 6605 w 10000"/>
                <a:gd name="connsiteY63" fmla="*/ 8908 h 9667"/>
                <a:gd name="connsiteX64" fmla="*/ 5382 w 10000"/>
                <a:gd name="connsiteY64" fmla="*/ 8466 h 9667"/>
                <a:gd name="connsiteX65" fmla="*/ 4159 w 10000"/>
                <a:gd name="connsiteY65" fmla="*/ 8024 h 9667"/>
                <a:gd name="connsiteX66" fmla="*/ 2936 w 10000"/>
                <a:gd name="connsiteY66" fmla="*/ 7583 h 9667"/>
                <a:gd name="connsiteX67" fmla="*/ 2202 w 10000"/>
                <a:gd name="connsiteY67" fmla="*/ 7362 h 9667"/>
                <a:gd name="connsiteX68" fmla="*/ 1713 w 10000"/>
                <a:gd name="connsiteY68" fmla="*/ 7140 h 9667"/>
                <a:gd name="connsiteX69" fmla="*/ 1223 w 10000"/>
                <a:gd name="connsiteY69" fmla="*/ 7030 h 9667"/>
                <a:gd name="connsiteX70" fmla="*/ 735 w 10000"/>
                <a:gd name="connsiteY70" fmla="*/ 6809 h 9667"/>
                <a:gd name="connsiteX71" fmla="*/ 489 w 10000"/>
                <a:gd name="connsiteY71" fmla="*/ 6698 h 9667"/>
                <a:gd name="connsiteX72" fmla="*/ 245 w 10000"/>
                <a:gd name="connsiteY72" fmla="*/ 6589 h 9667"/>
                <a:gd name="connsiteX73" fmla="*/ 0 w 10000"/>
                <a:gd name="connsiteY73" fmla="*/ 6589 h 9667"/>
                <a:gd name="connsiteX74" fmla="*/ 0 w 10000"/>
                <a:gd name="connsiteY74" fmla="*/ 6492 h 9667"/>
                <a:gd name="connsiteX75" fmla="*/ 0 w 10000"/>
                <a:gd name="connsiteY75" fmla="*/ 6492 h 9667"/>
                <a:gd name="connsiteX76" fmla="*/ 0 w 10000"/>
                <a:gd name="connsiteY76" fmla="*/ 6380 h 9667"/>
                <a:gd name="connsiteX77" fmla="*/ 0 w 10000"/>
                <a:gd name="connsiteY77" fmla="*/ 6270 h 9667"/>
                <a:gd name="connsiteX78" fmla="*/ 0 w 10000"/>
                <a:gd name="connsiteY78" fmla="*/ 6050 h 9667"/>
                <a:gd name="connsiteX79" fmla="*/ 245 w 10000"/>
                <a:gd name="connsiteY79" fmla="*/ 5718 h 9667"/>
                <a:gd name="connsiteX80" fmla="*/ 245 w 10000"/>
                <a:gd name="connsiteY80" fmla="*/ 5497 h 9667"/>
                <a:gd name="connsiteX81" fmla="*/ 489 w 10000"/>
                <a:gd name="connsiteY81" fmla="*/ 5055 h 9667"/>
                <a:gd name="connsiteX82" fmla="*/ 735 w 10000"/>
                <a:gd name="connsiteY82" fmla="*/ 4723 h 9667"/>
                <a:gd name="connsiteX83" fmla="*/ 735 w 10000"/>
                <a:gd name="connsiteY83" fmla="*/ 4723 h 9667"/>
                <a:gd name="connsiteX0" fmla="*/ 735 w 10000"/>
                <a:gd name="connsiteY0" fmla="*/ 4886 h 9810"/>
                <a:gd name="connsiteX1" fmla="*/ 1223 w 10000"/>
                <a:gd name="connsiteY1" fmla="*/ 3986 h 9810"/>
                <a:gd name="connsiteX2" fmla="*/ 1467 w 10000"/>
                <a:gd name="connsiteY2" fmla="*/ 3187 h 9810"/>
                <a:gd name="connsiteX3" fmla="*/ 1713 w 10000"/>
                <a:gd name="connsiteY3" fmla="*/ 2500 h 9810"/>
                <a:gd name="connsiteX4" fmla="*/ 1958 w 10000"/>
                <a:gd name="connsiteY4" fmla="*/ 1814 h 9810"/>
                <a:gd name="connsiteX5" fmla="*/ 1958 w 10000"/>
                <a:gd name="connsiteY5" fmla="*/ 1472 h 9810"/>
                <a:gd name="connsiteX6" fmla="*/ 2202 w 10000"/>
                <a:gd name="connsiteY6" fmla="*/ 1257 h 9810"/>
                <a:gd name="connsiteX7" fmla="*/ 2202 w 10000"/>
                <a:gd name="connsiteY7" fmla="*/ 1028 h 9810"/>
                <a:gd name="connsiteX8" fmla="*/ 2202 w 10000"/>
                <a:gd name="connsiteY8" fmla="*/ 801 h 9810"/>
                <a:gd name="connsiteX9" fmla="*/ 2202 w 10000"/>
                <a:gd name="connsiteY9" fmla="*/ 686 h 9810"/>
                <a:gd name="connsiteX10" fmla="*/ 2202 w 10000"/>
                <a:gd name="connsiteY10" fmla="*/ 457 h 9810"/>
                <a:gd name="connsiteX11" fmla="*/ 1958 w 10000"/>
                <a:gd name="connsiteY11" fmla="*/ 457 h 9810"/>
                <a:gd name="connsiteX12" fmla="*/ 1958 w 10000"/>
                <a:gd name="connsiteY12" fmla="*/ 342 h 9810"/>
                <a:gd name="connsiteX13" fmla="*/ 1713 w 10000"/>
                <a:gd name="connsiteY13" fmla="*/ 229 h 9810"/>
                <a:gd name="connsiteX14" fmla="*/ 1713 w 10000"/>
                <a:gd name="connsiteY14" fmla="*/ 229 h 9810"/>
                <a:gd name="connsiteX15" fmla="*/ 1713 w 10000"/>
                <a:gd name="connsiteY15" fmla="*/ 115 h 9810"/>
                <a:gd name="connsiteX16" fmla="*/ 1713 w 10000"/>
                <a:gd name="connsiteY16" fmla="*/ 0 h 9810"/>
                <a:gd name="connsiteX17" fmla="*/ 1713 w 10000"/>
                <a:gd name="connsiteY17" fmla="*/ 0 h 9810"/>
                <a:gd name="connsiteX18" fmla="*/ 1958 w 10000"/>
                <a:gd name="connsiteY18" fmla="*/ 0 h 9810"/>
                <a:gd name="connsiteX19" fmla="*/ 2446 w 10000"/>
                <a:gd name="connsiteY19" fmla="*/ 0 h 9810"/>
                <a:gd name="connsiteX20" fmla="*/ 2936 w 10000"/>
                <a:gd name="connsiteY20" fmla="*/ 115 h 9810"/>
                <a:gd name="connsiteX21" fmla="*/ 3425 w 10000"/>
                <a:gd name="connsiteY21" fmla="*/ 229 h 9810"/>
                <a:gd name="connsiteX22" fmla="*/ 3915 w 10000"/>
                <a:gd name="connsiteY22" fmla="*/ 342 h 9810"/>
                <a:gd name="connsiteX23" fmla="*/ 4159 w 10000"/>
                <a:gd name="connsiteY23" fmla="*/ 457 h 9810"/>
                <a:gd name="connsiteX24" fmla="*/ 4159 w 10000"/>
                <a:gd name="connsiteY24" fmla="*/ 572 h 9810"/>
                <a:gd name="connsiteX25" fmla="*/ 4159 w 10000"/>
                <a:gd name="connsiteY25" fmla="*/ 801 h 9810"/>
                <a:gd name="connsiteX26" fmla="*/ 3915 w 10000"/>
                <a:gd name="connsiteY26" fmla="*/ 1142 h 9810"/>
                <a:gd name="connsiteX27" fmla="*/ 3915 w 10000"/>
                <a:gd name="connsiteY27" fmla="*/ 1142 h 9810"/>
                <a:gd name="connsiteX28" fmla="*/ 3915 w 10000"/>
                <a:gd name="connsiteY28" fmla="*/ 1257 h 9810"/>
                <a:gd name="connsiteX29" fmla="*/ 3670 w 10000"/>
                <a:gd name="connsiteY29" fmla="*/ 1472 h 9810"/>
                <a:gd name="connsiteX30" fmla="*/ 3670 w 10000"/>
                <a:gd name="connsiteY30" fmla="*/ 1586 h 9810"/>
                <a:gd name="connsiteX31" fmla="*/ 3670 w 10000"/>
                <a:gd name="connsiteY31" fmla="*/ 1814 h 9810"/>
                <a:gd name="connsiteX32" fmla="*/ 3425 w 10000"/>
                <a:gd name="connsiteY32" fmla="*/ 2043 h 9810"/>
                <a:gd name="connsiteX33" fmla="*/ 3425 w 10000"/>
                <a:gd name="connsiteY33" fmla="*/ 2272 h 9810"/>
                <a:gd name="connsiteX34" fmla="*/ 3180 w 10000"/>
                <a:gd name="connsiteY34" fmla="*/ 2615 h 9810"/>
                <a:gd name="connsiteX35" fmla="*/ 2691 w 10000"/>
                <a:gd name="connsiteY35" fmla="*/ 3986 h 9810"/>
                <a:gd name="connsiteX36" fmla="*/ 1713 w 10000"/>
                <a:gd name="connsiteY36" fmla="*/ 5114 h 9810"/>
                <a:gd name="connsiteX37" fmla="*/ 1713 w 10000"/>
                <a:gd name="connsiteY37" fmla="*/ 5458 h 9810"/>
                <a:gd name="connsiteX38" fmla="*/ 1467 w 10000"/>
                <a:gd name="connsiteY38" fmla="*/ 5686 h 9810"/>
                <a:gd name="connsiteX39" fmla="*/ 1223 w 10000"/>
                <a:gd name="connsiteY39" fmla="*/ 5915 h 9810"/>
                <a:gd name="connsiteX40" fmla="*/ 1223 w 10000"/>
                <a:gd name="connsiteY40" fmla="*/ 6144 h 9810"/>
                <a:gd name="connsiteX41" fmla="*/ 978 w 10000"/>
                <a:gd name="connsiteY41" fmla="*/ 6258 h 9810"/>
                <a:gd name="connsiteX42" fmla="*/ 978 w 10000"/>
                <a:gd name="connsiteY42" fmla="*/ 6371 h 9810"/>
                <a:gd name="connsiteX43" fmla="*/ 978 w 10000"/>
                <a:gd name="connsiteY43" fmla="*/ 6486 h 9810"/>
                <a:gd name="connsiteX44" fmla="*/ 978 w 10000"/>
                <a:gd name="connsiteY44" fmla="*/ 6486 h 9810"/>
                <a:gd name="connsiteX45" fmla="*/ 978 w 10000"/>
                <a:gd name="connsiteY45" fmla="*/ 6600 h 9810"/>
                <a:gd name="connsiteX46" fmla="*/ 1223 w 10000"/>
                <a:gd name="connsiteY46" fmla="*/ 6716 h 9810"/>
                <a:gd name="connsiteX47" fmla="*/ 1713 w 10000"/>
                <a:gd name="connsiteY47" fmla="*/ 6816 h 9810"/>
                <a:gd name="connsiteX48" fmla="*/ 1958 w 10000"/>
                <a:gd name="connsiteY48" fmla="*/ 6929 h 9810"/>
                <a:gd name="connsiteX49" fmla="*/ 2691 w 10000"/>
                <a:gd name="connsiteY49" fmla="*/ 7044 h 9810"/>
                <a:gd name="connsiteX50" fmla="*/ 3425 w 10000"/>
                <a:gd name="connsiteY50" fmla="*/ 7272 h 9810"/>
                <a:gd name="connsiteX51" fmla="*/ 4159 w 10000"/>
                <a:gd name="connsiteY51" fmla="*/ 7500 h 9810"/>
                <a:gd name="connsiteX52" fmla="*/ 5138 w 10000"/>
                <a:gd name="connsiteY52" fmla="*/ 7844 h 9810"/>
                <a:gd name="connsiteX53" fmla="*/ 6116 w 10000"/>
                <a:gd name="connsiteY53" fmla="*/ 8073 h 9810"/>
                <a:gd name="connsiteX54" fmla="*/ 7095 w 10000"/>
                <a:gd name="connsiteY54" fmla="*/ 8300 h 9810"/>
                <a:gd name="connsiteX55" fmla="*/ 7829 w 10000"/>
                <a:gd name="connsiteY55" fmla="*/ 8530 h 9810"/>
                <a:gd name="connsiteX56" fmla="*/ 8563 w 10000"/>
                <a:gd name="connsiteY56" fmla="*/ 8758 h 9810"/>
                <a:gd name="connsiteX57" fmla="*/ 9052 w 10000"/>
                <a:gd name="connsiteY57" fmla="*/ 8986 h 9810"/>
                <a:gd name="connsiteX58" fmla="*/ 9541 w 10000"/>
                <a:gd name="connsiteY58" fmla="*/ 9101 h 9810"/>
                <a:gd name="connsiteX59" fmla="*/ 9786 w 10000"/>
                <a:gd name="connsiteY59" fmla="*/ 9331 h 9810"/>
                <a:gd name="connsiteX60" fmla="*/ 10000 w 10000"/>
                <a:gd name="connsiteY60" fmla="*/ 9443 h 9810"/>
                <a:gd name="connsiteX61" fmla="*/ 7829 w 10000"/>
                <a:gd name="connsiteY61" fmla="*/ 9772 h 9810"/>
                <a:gd name="connsiteX62" fmla="*/ 6605 w 10000"/>
                <a:gd name="connsiteY62" fmla="*/ 9215 h 9810"/>
                <a:gd name="connsiteX63" fmla="*/ 5382 w 10000"/>
                <a:gd name="connsiteY63" fmla="*/ 8758 h 9810"/>
                <a:gd name="connsiteX64" fmla="*/ 4159 w 10000"/>
                <a:gd name="connsiteY64" fmla="*/ 8300 h 9810"/>
                <a:gd name="connsiteX65" fmla="*/ 2936 w 10000"/>
                <a:gd name="connsiteY65" fmla="*/ 7844 h 9810"/>
                <a:gd name="connsiteX66" fmla="*/ 2202 w 10000"/>
                <a:gd name="connsiteY66" fmla="*/ 7616 h 9810"/>
                <a:gd name="connsiteX67" fmla="*/ 1713 w 10000"/>
                <a:gd name="connsiteY67" fmla="*/ 7386 h 9810"/>
                <a:gd name="connsiteX68" fmla="*/ 1223 w 10000"/>
                <a:gd name="connsiteY68" fmla="*/ 7272 h 9810"/>
                <a:gd name="connsiteX69" fmla="*/ 735 w 10000"/>
                <a:gd name="connsiteY69" fmla="*/ 7044 h 9810"/>
                <a:gd name="connsiteX70" fmla="*/ 489 w 10000"/>
                <a:gd name="connsiteY70" fmla="*/ 6929 h 9810"/>
                <a:gd name="connsiteX71" fmla="*/ 245 w 10000"/>
                <a:gd name="connsiteY71" fmla="*/ 6816 h 9810"/>
                <a:gd name="connsiteX72" fmla="*/ 0 w 10000"/>
                <a:gd name="connsiteY72" fmla="*/ 6816 h 9810"/>
                <a:gd name="connsiteX73" fmla="*/ 0 w 10000"/>
                <a:gd name="connsiteY73" fmla="*/ 6716 h 9810"/>
                <a:gd name="connsiteX74" fmla="*/ 0 w 10000"/>
                <a:gd name="connsiteY74" fmla="*/ 6716 h 9810"/>
                <a:gd name="connsiteX75" fmla="*/ 0 w 10000"/>
                <a:gd name="connsiteY75" fmla="*/ 6600 h 9810"/>
                <a:gd name="connsiteX76" fmla="*/ 0 w 10000"/>
                <a:gd name="connsiteY76" fmla="*/ 6486 h 9810"/>
                <a:gd name="connsiteX77" fmla="*/ 0 w 10000"/>
                <a:gd name="connsiteY77" fmla="*/ 6258 h 9810"/>
                <a:gd name="connsiteX78" fmla="*/ 245 w 10000"/>
                <a:gd name="connsiteY78" fmla="*/ 5915 h 9810"/>
                <a:gd name="connsiteX79" fmla="*/ 245 w 10000"/>
                <a:gd name="connsiteY79" fmla="*/ 5686 h 9810"/>
                <a:gd name="connsiteX80" fmla="*/ 489 w 10000"/>
                <a:gd name="connsiteY80" fmla="*/ 5229 h 9810"/>
                <a:gd name="connsiteX81" fmla="*/ 735 w 10000"/>
                <a:gd name="connsiteY81" fmla="*/ 4886 h 9810"/>
                <a:gd name="connsiteX82" fmla="*/ 735 w 10000"/>
                <a:gd name="connsiteY82" fmla="*/ 4886 h 9810"/>
                <a:gd name="connsiteX0" fmla="*/ 735 w 10000"/>
                <a:gd name="connsiteY0" fmla="*/ 4981 h 9626"/>
                <a:gd name="connsiteX1" fmla="*/ 1223 w 10000"/>
                <a:gd name="connsiteY1" fmla="*/ 4063 h 9626"/>
                <a:gd name="connsiteX2" fmla="*/ 1467 w 10000"/>
                <a:gd name="connsiteY2" fmla="*/ 3249 h 9626"/>
                <a:gd name="connsiteX3" fmla="*/ 1713 w 10000"/>
                <a:gd name="connsiteY3" fmla="*/ 2548 h 9626"/>
                <a:gd name="connsiteX4" fmla="*/ 1958 w 10000"/>
                <a:gd name="connsiteY4" fmla="*/ 1849 h 9626"/>
                <a:gd name="connsiteX5" fmla="*/ 1958 w 10000"/>
                <a:gd name="connsiteY5" fmla="*/ 1501 h 9626"/>
                <a:gd name="connsiteX6" fmla="*/ 2202 w 10000"/>
                <a:gd name="connsiteY6" fmla="*/ 1281 h 9626"/>
                <a:gd name="connsiteX7" fmla="*/ 2202 w 10000"/>
                <a:gd name="connsiteY7" fmla="*/ 1048 h 9626"/>
                <a:gd name="connsiteX8" fmla="*/ 2202 w 10000"/>
                <a:gd name="connsiteY8" fmla="*/ 817 h 9626"/>
                <a:gd name="connsiteX9" fmla="*/ 2202 w 10000"/>
                <a:gd name="connsiteY9" fmla="*/ 699 h 9626"/>
                <a:gd name="connsiteX10" fmla="*/ 2202 w 10000"/>
                <a:gd name="connsiteY10" fmla="*/ 466 h 9626"/>
                <a:gd name="connsiteX11" fmla="*/ 1958 w 10000"/>
                <a:gd name="connsiteY11" fmla="*/ 466 h 9626"/>
                <a:gd name="connsiteX12" fmla="*/ 1958 w 10000"/>
                <a:gd name="connsiteY12" fmla="*/ 349 h 9626"/>
                <a:gd name="connsiteX13" fmla="*/ 1713 w 10000"/>
                <a:gd name="connsiteY13" fmla="*/ 233 h 9626"/>
                <a:gd name="connsiteX14" fmla="*/ 1713 w 10000"/>
                <a:gd name="connsiteY14" fmla="*/ 233 h 9626"/>
                <a:gd name="connsiteX15" fmla="*/ 1713 w 10000"/>
                <a:gd name="connsiteY15" fmla="*/ 117 h 9626"/>
                <a:gd name="connsiteX16" fmla="*/ 1713 w 10000"/>
                <a:gd name="connsiteY16" fmla="*/ 0 h 9626"/>
                <a:gd name="connsiteX17" fmla="*/ 1713 w 10000"/>
                <a:gd name="connsiteY17" fmla="*/ 0 h 9626"/>
                <a:gd name="connsiteX18" fmla="*/ 1958 w 10000"/>
                <a:gd name="connsiteY18" fmla="*/ 0 h 9626"/>
                <a:gd name="connsiteX19" fmla="*/ 2446 w 10000"/>
                <a:gd name="connsiteY19" fmla="*/ 0 h 9626"/>
                <a:gd name="connsiteX20" fmla="*/ 2936 w 10000"/>
                <a:gd name="connsiteY20" fmla="*/ 117 h 9626"/>
                <a:gd name="connsiteX21" fmla="*/ 3425 w 10000"/>
                <a:gd name="connsiteY21" fmla="*/ 233 h 9626"/>
                <a:gd name="connsiteX22" fmla="*/ 3915 w 10000"/>
                <a:gd name="connsiteY22" fmla="*/ 349 h 9626"/>
                <a:gd name="connsiteX23" fmla="*/ 4159 w 10000"/>
                <a:gd name="connsiteY23" fmla="*/ 466 h 9626"/>
                <a:gd name="connsiteX24" fmla="*/ 4159 w 10000"/>
                <a:gd name="connsiteY24" fmla="*/ 583 h 9626"/>
                <a:gd name="connsiteX25" fmla="*/ 4159 w 10000"/>
                <a:gd name="connsiteY25" fmla="*/ 817 h 9626"/>
                <a:gd name="connsiteX26" fmla="*/ 3915 w 10000"/>
                <a:gd name="connsiteY26" fmla="*/ 1164 h 9626"/>
                <a:gd name="connsiteX27" fmla="*/ 3915 w 10000"/>
                <a:gd name="connsiteY27" fmla="*/ 1164 h 9626"/>
                <a:gd name="connsiteX28" fmla="*/ 3915 w 10000"/>
                <a:gd name="connsiteY28" fmla="*/ 1281 h 9626"/>
                <a:gd name="connsiteX29" fmla="*/ 3670 w 10000"/>
                <a:gd name="connsiteY29" fmla="*/ 1501 h 9626"/>
                <a:gd name="connsiteX30" fmla="*/ 3670 w 10000"/>
                <a:gd name="connsiteY30" fmla="*/ 1617 h 9626"/>
                <a:gd name="connsiteX31" fmla="*/ 3670 w 10000"/>
                <a:gd name="connsiteY31" fmla="*/ 1849 h 9626"/>
                <a:gd name="connsiteX32" fmla="*/ 3425 w 10000"/>
                <a:gd name="connsiteY32" fmla="*/ 2083 h 9626"/>
                <a:gd name="connsiteX33" fmla="*/ 3425 w 10000"/>
                <a:gd name="connsiteY33" fmla="*/ 2316 h 9626"/>
                <a:gd name="connsiteX34" fmla="*/ 3180 w 10000"/>
                <a:gd name="connsiteY34" fmla="*/ 2666 h 9626"/>
                <a:gd name="connsiteX35" fmla="*/ 2691 w 10000"/>
                <a:gd name="connsiteY35" fmla="*/ 4063 h 9626"/>
                <a:gd name="connsiteX36" fmla="*/ 1713 w 10000"/>
                <a:gd name="connsiteY36" fmla="*/ 5213 h 9626"/>
                <a:gd name="connsiteX37" fmla="*/ 1713 w 10000"/>
                <a:gd name="connsiteY37" fmla="*/ 5564 h 9626"/>
                <a:gd name="connsiteX38" fmla="*/ 1467 w 10000"/>
                <a:gd name="connsiteY38" fmla="*/ 5796 h 9626"/>
                <a:gd name="connsiteX39" fmla="*/ 1223 w 10000"/>
                <a:gd name="connsiteY39" fmla="*/ 6030 h 9626"/>
                <a:gd name="connsiteX40" fmla="*/ 1223 w 10000"/>
                <a:gd name="connsiteY40" fmla="*/ 6263 h 9626"/>
                <a:gd name="connsiteX41" fmla="*/ 978 w 10000"/>
                <a:gd name="connsiteY41" fmla="*/ 6379 h 9626"/>
                <a:gd name="connsiteX42" fmla="*/ 978 w 10000"/>
                <a:gd name="connsiteY42" fmla="*/ 6494 h 9626"/>
                <a:gd name="connsiteX43" fmla="*/ 978 w 10000"/>
                <a:gd name="connsiteY43" fmla="*/ 6612 h 9626"/>
                <a:gd name="connsiteX44" fmla="*/ 978 w 10000"/>
                <a:gd name="connsiteY44" fmla="*/ 6612 h 9626"/>
                <a:gd name="connsiteX45" fmla="*/ 978 w 10000"/>
                <a:gd name="connsiteY45" fmla="*/ 6728 h 9626"/>
                <a:gd name="connsiteX46" fmla="*/ 1223 w 10000"/>
                <a:gd name="connsiteY46" fmla="*/ 6846 h 9626"/>
                <a:gd name="connsiteX47" fmla="*/ 1713 w 10000"/>
                <a:gd name="connsiteY47" fmla="*/ 6948 h 9626"/>
                <a:gd name="connsiteX48" fmla="*/ 1958 w 10000"/>
                <a:gd name="connsiteY48" fmla="*/ 7063 h 9626"/>
                <a:gd name="connsiteX49" fmla="*/ 2691 w 10000"/>
                <a:gd name="connsiteY49" fmla="*/ 7180 h 9626"/>
                <a:gd name="connsiteX50" fmla="*/ 3425 w 10000"/>
                <a:gd name="connsiteY50" fmla="*/ 7413 h 9626"/>
                <a:gd name="connsiteX51" fmla="*/ 4159 w 10000"/>
                <a:gd name="connsiteY51" fmla="*/ 7645 h 9626"/>
                <a:gd name="connsiteX52" fmla="*/ 5138 w 10000"/>
                <a:gd name="connsiteY52" fmla="*/ 7996 h 9626"/>
                <a:gd name="connsiteX53" fmla="*/ 6116 w 10000"/>
                <a:gd name="connsiteY53" fmla="*/ 8229 h 9626"/>
                <a:gd name="connsiteX54" fmla="*/ 7095 w 10000"/>
                <a:gd name="connsiteY54" fmla="*/ 8461 h 9626"/>
                <a:gd name="connsiteX55" fmla="*/ 7829 w 10000"/>
                <a:gd name="connsiteY55" fmla="*/ 8695 h 9626"/>
                <a:gd name="connsiteX56" fmla="*/ 8563 w 10000"/>
                <a:gd name="connsiteY56" fmla="*/ 8928 h 9626"/>
                <a:gd name="connsiteX57" fmla="*/ 9052 w 10000"/>
                <a:gd name="connsiteY57" fmla="*/ 9160 h 9626"/>
                <a:gd name="connsiteX58" fmla="*/ 9541 w 10000"/>
                <a:gd name="connsiteY58" fmla="*/ 9277 h 9626"/>
                <a:gd name="connsiteX59" fmla="*/ 9786 w 10000"/>
                <a:gd name="connsiteY59" fmla="*/ 9512 h 9626"/>
                <a:gd name="connsiteX60" fmla="*/ 10000 w 10000"/>
                <a:gd name="connsiteY60" fmla="*/ 9626 h 9626"/>
                <a:gd name="connsiteX61" fmla="*/ 6605 w 10000"/>
                <a:gd name="connsiteY61" fmla="*/ 9393 h 9626"/>
                <a:gd name="connsiteX62" fmla="*/ 5382 w 10000"/>
                <a:gd name="connsiteY62" fmla="*/ 8928 h 9626"/>
                <a:gd name="connsiteX63" fmla="*/ 4159 w 10000"/>
                <a:gd name="connsiteY63" fmla="*/ 8461 h 9626"/>
                <a:gd name="connsiteX64" fmla="*/ 2936 w 10000"/>
                <a:gd name="connsiteY64" fmla="*/ 7996 h 9626"/>
                <a:gd name="connsiteX65" fmla="*/ 2202 w 10000"/>
                <a:gd name="connsiteY65" fmla="*/ 7764 h 9626"/>
                <a:gd name="connsiteX66" fmla="*/ 1713 w 10000"/>
                <a:gd name="connsiteY66" fmla="*/ 7529 h 9626"/>
                <a:gd name="connsiteX67" fmla="*/ 1223 w 10000"/>
                <a:gd name="connsiteY67" fmla="*/ 7413 h 9626"/>
                <a:gd name="connsiteX68" fmla="*/ 735 w 10000"/>
                <a:gd name="connsiteY68" fmla="*/ 7180 h 9626"/>
                <a:gd name="connsiteX69" fmla="*/ 489 w 10000"/>
                <a:gd name="connsiteY69" fmla="*/ 7063 h 9626"/>
                <a:gd name="connsiteX70" fmla="*/ 245 w 10000"/>
                <a:gd name="connsiteY70" fmla="*/ 6948 h 9626"/>
                <a:gd name="connsiteX71" fmla="*/ 0 w 10000"/>
                <a:gd name="connsiteY71" fmla="*/ 6948 h 9626"/>
                <a:gd name="connsiteX72" fmla="*/ 0 w 10000"/>
                <a:gd name="connsiteY72" fmla="*/ 6846 h 9626"/>
                <a:gd name="connsiteX73" fmla="*/ 0 w 10000"/>
                <a:gd name="connsiteY73" fmla="*/ 6846 h 9626"/>
                <a:gd name="connsiteX74" fmla="*/ 0 w 10000"/>
                <a:gd name="connsiteY74" fmla="*/ 6728 h 9626"/>
                <a:gd name="connsiteX75" fmla="*/ 0 w 10000"/>
                <a:gd name="connsiteY75" fmla="*/ 6612 h 9626"/>
                <a:gd name="connsiteX76" fmla="*/ 0 w 10000"/>
                <a:gd name="connsiteY76" fmla="*/ 6379 h 9626"/>
                <a:gd name="connsiteX77" fmla="*/ 245 w 10000"/>
                <a:gd name="connsiteY77" fmla="*/ 6030 h 9626"/>
                <a:gd name="connsiteX78" fmla="*/ 245 w 10000"/>
                <a:gd name="connsiteY78" fmla="*/ 5796 h 9626"/>
                <a:gd name="connsiteX79" fmla="*/ 489 w 10000"/>
                <a:gd name="connsiteY79" fmla="*/ 5330 h 9626"/>
                <a:gd name="connsiteX80" fmla="*/ 735 w 10000"/>
                <a:gd name="connsiteY80" fmla="*/ 4981 h 9626"/>
                <a:gd name="connsiteX81" fmla="*/ 735 w 10000"/>
                <a:gd name="connsiteY81" fmla="*/ 4981 h 9626"/>
                <a:gd name="connsiteX0" fmla="*/ 735 w 9786"/>
                <a:gd name="connsiteY0" fmla="*/ 5175 h 9882"/>
                <a:gd name="connsiteX1" fmla="*/ 1223 w 9786"/>
                <a:gd name="connsiteY1" fmla="*/ 4221 h 9882"/>
                <a:gd name="connsiteX2" fmla="*/ 1467 w 9786"/>
                <a:gd name="connsiteY2" fmla="*/ 3375 h 9882"/>
                <a:gd name="connsiteX3" fmla="*/ 1713 w 9786"/>
                <a:gd name="connsiteY3" fmla="*/ 2647 h 9882"/>
                <a:gd name="connsiteX4" fmla="*/ 1958 w 9786"/>
                <a:gd name="connsiteY4" fmla="*/ 1921 h 9882"/>
                <a:gd name="connsiteX5" fmla="*/ 1958 w 9786"/>
                <a:gd name="connsiteY5" fmla="*/ 1559 h 9882"/>
                <a:gd name="connsiteX6" fmla="*/ 2202 w 9786"/>
                <a:gd name="connsiteY6" fmla="*/ 1331 h 9882"/>
                <a:gd name="connsiteX7" fmla="*/ 2202 w 9786"/>
                <a:gd name="connsiteY7" fmla="*/ 1089 h 9882"/>
                <a:gd name="connsiteX8" fmla="*/ 2202 w 9786"/>
                <a:gd name="connsiteY8" fmla="*/ 849 h 9882"/>
                <a:gd name="connsiteX9" fmla="*/ 2202 w 9786"/>
                <a:gd name="connsiteY9" fmla="*/ 726 h 9882"/>
                <a:gd name="connsiteX10" fmla="*/ 2202 w 9786"/>
                <a:gd name="connsiteY10" fmla="*/ 484 h 9882"/>
                <a:gd name="connsiteX11" fmla="*/ 1958 w 9786"/>
                <a:gd name="connsiteY11" fmla="*/ 484 h 9882"/>
                <a:gd name="connsiteX12" fmla="*/ 1958 w 9786"/>
                <a:gd name="connsiteY12" fmla="*/ 363 h 9882"/>
                <a:gd name="connsiteX13" fmla="*/ 1713 w 9786"/>
                <a:gd name="connsiteY13" fmla="*/ 242 h 9882"/>
                <a:gd name="connsiteX14" fmla="*/ 1713 w 9786"/>
                <a:gd name="connsiteY14" fmla="*/ 242 h 9882"/>
                <a:gd name="connsiteX15" fmla="*/ 1713 w 9786"/>
                <a:gd name="connsiteY15" fmla="*/ 122 h 9882"/>
                <a:gd name="connsiteX16" fmla="*/ 1713 w 9786"/>
                <a:gd name="connsiteY16" fmla="*/ 0 h 9882"/>
                <a:gd name="connsiteX17" fmla="*/ 1713 w 9786"/>
                <a:gd name="connsiteY17" fmla="*/ 0 h 9882"/>
                <a:gd name="connsiteX18" fmla="*/ 1958 w 9786"/>
                <a:gd name="connsiteY18" fmla="*/ 0 h 9882"/>
                <a:gd name="connsiteX19" fmla="*/ 2446 w 9786"/>
                <a:gd name="connsiteY19" fmla="*/ 0 h 9882"/>
                <a:gd name="connsiteX20" fmla="*/ 2936 w 9786"/>
                <a:gd name="connsiteY20" fmla="*/ 122 h 9882"/>
                <a:gd name="connsiteX21" fmla="*/ 3425 w 9786"/>
                <a:gd name="connsiteY21" fmla="*/ 242 h 9882"/>
                <a:gd name="connsiteX22" fmla="*/ 3915 w 9786"/>
                <a:gd name="connsiteY22" fmla="*/ 363 h 9882"/>
                <a:gd name="connsiteX23" fmla="*/ 4159 w 9786"/>
                <a:gd name="connsiteY23" fmla="*/ 484 h 9882"/>
                <a:gd name="connsiteX24" fmla="*/ 4159 w 9786"/>
                <a:gd name="connsiteY24" fmla="*/ 606 h 9882"/>
                <a:gd name="connsiteX25" fmla="*/ 4159 w 9786"/>
                <a:gd name="connsiteY25" fmla="*/ 849 h 9882"/>
                <a:gd name="connsiteX26" fmla="*/ 3915 w 9786"/>
                <a:gd name="connsiteY26" fmla="*/ 1209 h 9882"/>
                <a:gd name="connsiteX27" fmla="*/ 3915 w 9786"/>
                <a:gd name="connsiteY27" fmla="*/ 1209 h 9882"/>
                <a:gd name="connsiteX28" fmla="*/ 3915 w 9786"/>
                <a:gd name="connsiteY28" fmla="*/ 1331 h 9882"/>
                <a:gd name="connsiteX29" fmla="*/ 3670 w 9786"/>
                <a:gd name="connsiteY29" fmla="*/ 1559 h 9882"/>
                <a:gd name="connsiteX30" fmla="*/ 3670 w 9786"/>
                <a:gd name="connsiteY30" fmla="*/ 1680 h 9882"/>
                <a:gd name="connsiteX31" fmla="*/ 3670 w 9786"/>
                <a:gd name="connsiteY31" fmla="*/ 1921 h 9882"/>
                <a:gd name="connsiteX32" fmla="*/ 3425 w 9786"/>
                <a:gd name="connsiteY32" fmla="*/ 2164 h 9882"/>
                <a:gd name="connsiteX33" fmla="*/ 3425 w 9786"/>
                <a:gd name="connsiteY33" fmla="*/ 2406 h 9882"/>
                <a:gd name="connsiteX34" fmla="*/ 3180 w 9786"/>
                <a:gd name="connsiteY34" fmla="*/ 2770 h 9882"/>
                <a:gd name="connsiteX35" fmla="*/ 2691 w 9786"/>
                <a:gd name="connsiteY35" fmla="*/ 4221 h 9882"/>
                <a:gd name="connsiteX36" fmla="*/ 1713 w 9786"/>
                <a:gd name="connsiteY36" fmla="*/ 5416 h 9882"/>
                <a:gd name="connsiteX37" fmla="*/ 1713 w 9786"/>
                <a:gd name="connsiteY37" fmla="*/ 5780 h 9882"/>
                <a:gd name="connsiteX38" fmla="*/ 1467 w 9786"/>
                <a:gd name="connsiteY38" fmla="*/ 6021 h 9882"/>
                <a:gd name="connsiteX39" fmla="*/ 1223 w 9786"/>
                <a:gd name="connsiteY39" fmla="*/ 6264 h 9882"/>
                <a:gd name="connsiteX40" fmla="*/ 1223 w 9786"/>
                <a:gd name="connsiteY40" fmla="*/ 6506 h 9882"/>
                <a:gd name="connsiteX41" fmla="*/ 978 w 9786"/>
                <a:gd name="connsiteY41" fmla="*/ 6627 h 9882"/>
                <a:gd name="connsiteX42" fmla="*/ 978 w 9786"/>
                <a:gd name="connsiteY42" fmla="*/ 6746 h 9882"/>
                <a:gd name="connsiteX43" fmla="*/ 978 w 9786"/>
                <a:gd name="connsiteY43" fmla="*/ 6869 h 9882"/>
                <a:gd name="connsiteX44" fmla="*/ 978 w 9786"/>
                <a:gd name="connsiteY44" fmla="*/ 6869 h 9882"/>
                <a:gd name="connsiteX45" fmla="*/ 978 w 9786"/>
                <a:gd name="connsiteY45" fmla="*/ 6989 h 9882"/>
                <a:gd name="connsiteX46" fmla="*/ 1223 w 9786"/>
                <a:gd name="connsiteY46" fmla="*/ 7112 h 9882"/>
                <a:gd name="connsiteX47" fmla="*/ 1713 w 9786"/>
                <a:gd name="connsiteY47" fmla="*/ 7218 h 9882"/>
                <a:gd name="connsiteX48" fmla="*/ 1958 w 9786"/>
                <a:gd name="connsiteY48" fmla="*/ 7337 h 9882"/>
                <a:gd name="connsiteX49" fmla="*/ 2691 w 9786"/>
                <a:gd name="connsiteY49" fmla="*/ 7459 h 9882"/>
                <a:gd name="connsiteX50" fmla="*/ 3425 w 9786"/>
                <a:gd name="connsiteY50" fmla="*/ 7701 h 9882"/>
                <a:gd name="connsiteX51" fmla="*/ 4159 w 9786"/>
                <a:gd name="connsiteY51" fmla="*/ 7942 h 9882"/>
                <a:gd name="connsiteX52" fmla="*/ 5138 w 9786"/>
                <a:gd name="connsiteY52" fmla="*/ 8307 h 9882"/>
                <a:gd name="connsiteX53" fmla="*/ 6116 w 9786"/>
                <a:gd name="connsiteY53" fmla="*/ 8549 h 9882"/>
                <a:gd name="connsiteX54" fmla="*/ 7095 w 9786"/>
                <a:gd name="connsiteY54" fmla="*/ 8790 h 9882"/>
                <a:gd name="connsiteX55" fmla="*/ 7829 w 9786"/>
                <a:gd name="connsiteY55" fmla="*/ 9033 h 9882"/>
                <a:gd name="connsiteX56" fmla="*/ 8563 w 9786"/>
                <a:gd name="connsiteY56" fmla="*/ 9275 h 9882"/>
                <a:gd name="connsiteX57" fmla="*/ 9052 w 9786"/>
                <a:gd name="connsiteY57" fmla="*/ 9516 h 9882"/>
                <a:gd name="connsiteX58" fmla="*/ 9541 w 9786"/>
                <a:gd name="connsiteY58" fmla="*/ 9637 h 9882"/>
                <a:gd name="connsiteX59" fmla="*/ 9786 w 9786"/>
                <a:gd name="connsiteY59" fmla="*/ 9882 h 9882"/>
                <a:gd name="connsiteX60" fmla="*/ 6605 w 9786"/>
                <a:gd name="connsiteY60" fmla="*/ 9758 h 9882"/>
                <a:gd name="connsiteX61" fmla="*/ 5382 w 9786"/>
                <a:gd name="connsiteY61" fmla="*/ 9275 h 9882"/>
                <a:gd name="connsiteX62" fmla="*/ 4159 w 9786"/>
                <a:gd name="connsiteY62" fmla="*/ 8790 h 9882"/>
                <a:gd name="connsiteX63" fmla="*/ 2936 w 9786"/>
                <a:gd name="connsiteY63" fmla="*/ 8307 h 9882"/>
                <a:gd name="connsiteX64" fmla="*/ 2202 w 9786"/>
                <a:gd name="connsiteY64" fmla="*/ 8066 h 9882"/>
                <a:gd name="connsiteX65" fmla="*/ 1713 w 9786"/>
                <a:gd name="connsiteY65" fmla="*/ 7822 h 9882"/>
                <a:gd name="connsiteX66" fmla="*/ 1223 w 9786"/>
                <a:gd name="connsiteY66" fmla="*/ 7701 h 9882"/>
                <a:gd name="connsiteX67" fmla="*/ 735 w 9786"/>
                <a:gd name="connsiteY67" fmla="*/ 7459 h 9882"/>
                <a:gd name="connsiteX68" fmla="*/ 489 w 9786"/>
                <a:gd name="connsiteY68" fmla="*/ 7337 h 9882"/>
                <a:gd name="connsiteX69" fmla="*/ 245 w 9786"/>
                <a:gd name="connsiteY69" fmla="*/ 7218 h 9882"/>
                <a:gd name="connsiteX70" fmla="*/ 0 w 9786"/>
                <a:gd name="connsiteY70" fmla="*/ 7218 h 9882"/>
                <a:gd name="connsiteX71" fmla="*/ 0 w 9786"/>
                <a:gd name="connsiteY71" fmla="*/ 7112 h 9882"/>
                <a:gd name="connsiteX72" fmla="*/ 0 w 9786"/>
                <a:gd name="connsiteY72" fmla="*/ 7112 h 9882"/>
                <a:gd name="connsiteX73" fmla="*/ 0 w 9786"/>
                <a:gd name="connsiteY73" fmla="*/ 6989 h 9882"/>
                <a:gd name="connsiteX74" fmla="*/ 0 w 9786"/>
                <a:gd name="connsiteY74" fmla="*/ 6869 h 9882"/>
                <a:gd name="connsiteX75" fmla="*/ 0 w 9786"/>
                <a:gd name="connsiteY75" fmla="*/ 6627 h 9882"/>
                <a:gd name="connsiteX76" fmla="*/ 245 w 9786"/>
                <a:gd name="connsiteY76" fmla="*/ 6264 h 9882"/>
                <a:gd name="connsiteX77" fmla="*/ 245 w 9786"/>
                <a:gd name="connsiteY77" fmla="*/ 6021 h 9882"/>
                <a:gd name="connsiteX78" fmla="*/ 489 w 9786"/>
                <a:gd name="connsiteY78" fmla="*/ 5537 h 9882"/>
                <a:gd name="connsiteX79" fmla="*/ 735 w 9786"/>
                <a:gd name="connsiteY79" fmla="*/ 5175 h 9882"/>
                <a:gd name="connsiteX80" fmla="*/ 735 w 9786"/>
                <a:gd name="connsiteY80" fmla="*/ 5175 h 9882"/>
                <a:gd name="connsiteX0" fmla="*/ 751 w 9750"/>
                <a:gd name="connsiteY0" fmla="*/ 5237 h 9875"/>
                <a:gd name="connsiteX1" fmla="*/ 1250 w 9750"/>
                <a:gd name="connsiteY1" fmla="*/ 4271 h 9875"/>
                <a:gd name="connsiteX2" fmla="*/ 1499 w 9750"/>
                <a:gd name="connsiteY2" fmla="*/ 3415 h 9875"/>
                <a:gd name="connsiteX3" fmla="*/ 1750 w 9750"/>
                <a:gd name="connsiteY3" fmla="*/ 2679 h 9875"/>
                <a:gd name="connsiteX4" fmla="*/ 2001 w 9750"/>
                <a:gd name="connsiteY4" fmla="*/ 1944 h 9875"/>
                <a:gd name="connsiteX5" fmla="*/ 2001 w 9750"/>
                <a:gd name="connsiteY5" fmla="*/ 1578 h 9875"/>
                <a:gd name="connsiteX6" fmla="*/ 2250 w 9750"/>
                <a:gd name="connsiteY6" fmla="*/ 1347 h 9875"/>
                <a:gd name="connsiteX7" fmla="*/ 2250 w 9750"/>
                <a:gd name="connsiteY7" fmla="*/ 1102 h 9875"/>
                <a:gd name="connsiteX8" fmla="*/ 2250 w 9750"/>
                <a:gd name="connsiteY8" fmla="*/ 859 h 9875"/>
                <a:gd name="connsiteX9" fmla="*/ 2250 w 9750"/>
                <a:gd name="connsiteY9" fmla="*/ 735 h 9875"/>
                <a:gd name="connsiteX10" fmla="*/ 2250 w 9750"/>
                <a:gd name="connsiteY10" fmla="*/ 490 h 9875"/>
                <a:gd name="connsiteX11" fmla="*/ 2001 w 9750"/>
                <a:gd name="connsiteY11" fmla="*/ 490 h 9875"/>
                <a:gd name="connsiteX12" fmla="*/ 2001 w 9750"/>
                <a:gd name="connsiteY12" fmla="*/ 367 h 9875"/>
                <a:gd name="connsiteX13" fmla="*/ 1750 w 9750"/>
                <a:gd name="connsiteY13" fmla="*/ 245 h 9875"/>
                <a:gd name="connsiteX14" fmla="*/ 1750 w 9750"/>
                <a:gd name="connsiteY14" fmla="*/ 245 h 9875"/>
                <a:gd name="connsiteX15" fmla="*/ 1750 w 9750"/>
                <a:gd name="connsiteY15" fmla="*/ 123 h 9875"/>
                <a:gd name="connsiteX16" fmla="*/ 1750 w 9750"/>
                <a:gd name="connsiteY16" fmla="*/ 0 h 9875"/>
                <a:gd name="connsiteX17" fmla="*/ 1750 w 9750"/>
                <a:gd name="connsiteY17" fmla="*/ 0 h 9875"/>
                <a:gd name="connsiteX18" fmla="*/ 2001 w 9750"/>
                <a:gd name="connsiteY18" fmla="*/ 0 h 9875"/>
                <a:gd name="connsiteX19" fmla="*/ 2499 w 9750"/>
                <a:gd name="connsiteY19" fmla="*/ 0 h 9875"/>
                <a:gd name="connsiteX20" fmla="*/ 3000 w 9750"/>
                <a:gd name="connsiteY20" fmla="*/ 123 h 9875"/>
                <a:gd name="connsiteX21" fmla="*/ 3500 w 9750"/>
                <a:gd name="connsiteY21" fmla="*/ 245 h 9875"/>
                <a:gd name="connsiteX22" fmla="*/ 4001 w 9750"/>
                <a:gd name="connsiteY22" fmla="*/ 367 h 9875"/>
                <a:gd name="connsiteX23" fmla="*/ 4250 w 9750"/>
                <a:gd name="connsiteY23" fmla="*/ 490 h 9875"/>
                <a:gd name="connsiteX24" fmla="*/ 4250 w 9750"/>
                <a:gd name="connsiteY24" fmla="*/ 613 h 9875"/>
                <a:gd name="connsiteX25" fmla="*/ 4250 w 9750"/>
                <a:gd name="connsiteY25" fmla="*/ 859 h 9875"/>
                <a:gd name="connsiteX26" fmla="*/ 4001 w 9750"/>
                <a:gd name="connsiteY26" fmla="*/ 1223 h 9875"/>
                <a:gd name="connsiteX27" fmla="*/ 4001 w 9750"/>
                <a:gd name="connsiteY27" fmla="*/ 1223 h 9875"/>
                <a:gd name="connsiteX28" fmla="*/ 4001 w 9750"/>
                <a:gd name="connsiteY28" fmla="*/ 1347 h 9875"/>
                <a:gd name="connsiteX29" fmla="*/ 3750 w 9750"/>
                <a:gd name="connsiteY29" fmla="*/ 1578 h 9875"/>
                <a:gd name="connsiteX30" fmla="*/ 3750 w 9750"/>
                <a:gd name="connsiteY30" fmla="*/ 1700 h 9875"/>
                <a:gd name="connsiteX31" fmla="*/ 3750 w 9750"/>
                <a:gd name="connsiteY31" fmla="*/ 1944 h 9875"/>
                <a:gd name="connsiteX32" fmla="*/ 3500 w 9750"/>
                <a:gd name="connsiteY32" fmla="*/ 2190 h 9875"/>
                <a:gd name="connsiteX33" fmla="*/ 3500 w 9750"/>
                <a:gd name="connsiteY33" fmla="*/ 2435 h 9875"/>
                <a:gd name="connsiteX34" fmla="*/ 3250 w 9750"/>
                <a:gd name="connsiteY34" fmla="*/ 2803 h 9875"/>
                <a:gd name="connsiteX35" fmla="*/ 2750 w 9750"/>
                <a:gd name="connsiteY35" fmla="*/ 4271 h 9875"/>
                <a:gd name="connsiteX36" fmla="*/ 1750 w 9750"/>
                <a:gd name="connsiteY36" fmla="*/ 5481 h 9875"/>
                <a:gd name="connsiteX37" fmla="*/ 1750 w 9750"/>
                <a:gd name="connsiteY37" fmla="*/ 5849 h 9875"/>
                <a:gd name="connsiteX38" fmla="*/ 1499 w 9750"/>
                <a:gd name="connsiteY38" fmla="*/ 6093 h 9875"/>
                <a:gd name="connsiteX39" fmla="*/ 1250 w 9750"/>
                <a:gd name="connsiteY39" fmla="*/ 6339 h 9875"/>
                <a:gd name="connsiteX40" fmla="*/ 1250 w 9750"/>
                <a:gd name="connsiteY40" fmla="*/ 6584 h 9875"/>
                <a:gd name="connsiteX41" fmla="*/ 999 w 9750"/>
                <a:gd name="connsiteY41" fmla="*/ 6706 h 9875"/>
                <a:gd name="connsiteX42" fmla="*/ 999 w 9750"/>
                <a:gd name="connsiteY42" fmla="*/ 6827 h 9875"/>
                <a:gd name="connsiteX43" fmla="*/ 999 w 9750"/>
                <a:gd name="connsiteY43" fmla="*/ 6951 h 9875"/>
                <a:gd name="connsiteX44" fmla="*/ 999 w 9750"/>
                <a:gd name="connsiteY44" fmla="*/ 6951 h 9875"/>
                <a:gd name="connsiteX45" fmla="*/ 999 w 9750"/>
                <a:gd name="connsiteY45" fmla="*/ 7072 h 9875"/>
                <a:gd name="connsiteX46" fmla="*/ 1250 w 9750"/>
                <a:gd name="connsiteY46" fmla="*/ 7197 h 9875"/>
                <a:gd name="connsiteX47" fmla="*/ 1750 w 9750"/>
                <a:gd name="connsiteY47" fmla="*/ 7304 h 9875"/>
                <a:gd name="connsiteX48" fmla="*/ 2001 w 9750"/>
                <a:gd name="connsiteY48" fmla="*/ 7425 h 9875"/>
                <a:gd name="connsiteX49" fmla="*/ 2750 w 9750"/>
                <a:gd name="connsiteY49" fmla="*/ 7548 h 9875"/>
                <a:gd name="connsiteX50" fmla="*/ 3500 w 9750"/>
                <a:gd name="connsiteY50" fmla="*/ 7793 h 9875"/>
                <a:gd name="connsiteX51" fmla="*/ 4250 w 9750"/>
                <a:gd name="connsiteY51" fmla="*/ 8037 h 9875"/>
                <a:gd name="connsiteX52" fmla="*/ 5250 w 9750"/>
                <a:gd name="connsiteY52" fmla="*/ 8406 h 9875"/>
                <a:gd name="connsiteX53" fmla="*/ 6250 w 9750"/>
                <a:gd name="connsiteY53" fmla="*/ 8651 h 9875"/>
                <a:gd name="connsiteX54" fmla="*/ 7250 w 9750"/>
                <a:gd name="connsiteY54" fmla="*/ 8895 h 9875"/>
                <a:gd name="connsiteX55" fmla="*/ 8000 w 9750"/>
                <a:gd name="connsiteY55" fmla="*/ 9141 h 9875"/>
                <a:gd name="connsiteX56" fmla="*/ 8750 w 9750"/>
                <a:gd name="connsiteY56" fmla="*/ 9386 h 9875"/>
                <a:gd name="connsiteX57" fmla="*/ 9250 w 9750"/>
                <a:gd name="connsiteY57" fmla="*/ 9630 h 9875"/>
                <a:gd name="connsiteX58" fmla="*/ 9750 w 9750"/>
                <a:gd name="connsiteY58" fmla="*/ 9752 h 9875"/>
                <a:gd name="connsiteX59" fmla="*/ 6749 w 9750"/>
                <a:gd name="connsiteY59" fmla="*/ 9875 h 9875"/>
                <a:gd name="connsiteX60" fmla="*/ 5500 w 9750"/>
                <a:gd name="connsiteY60" fmla="*/ 9386 h 9875"/>
                <a:gd name="connsiteX61" fmla="*/ 4250 w 9750"/>
                <a:gd name="connsiteY61" fmla="*/ 8895 h 9875"/>
                <a:gd name="connsiteX62" fmla="*/ 3000 w 9750"/>
                <a:gd name="connsiteY62" fmla="*/ 8406 h 9875"/>
                <a:gd name="connsiteX63" fmla="*/ 2250 w 9750"/>
                <a:gd name="connsiteY63" fmla="*/ 8162 h 9875"/>
                <a:gd name="connsiteX64" fmla="*/ 1750 w 9750"/>
                <a:gd name="connsiteY64" fmla="*/ 7915 h 9875"/>
                <a:gd name="connsiteX65" fmla="*/ 1250 w 9750"/>
                <a:gd name="connsiteY65" fmla="*/ 7793 h 9875"/>
                <a:gd name="connsiteX66" fmla="*/ 751 w 9750"/>
                <a:gd name="connsiteY66" fmla="*/ 7548 h 9875"/>
                <a:gd name="connsiteX67" fmla="*/ 500 w 9750"/>
                <a:gd name="connsiteY67" fmla="*/ 7425 h 9875"/>
                <a:gd name="connsiteX68" fmla="*/ 250 w 9750"/>
                <a:gd name="connsiteY68" fmla="*/ 7304 h 9875"/>
                <a:gd name="connsiteX69" fmla="*/ 0 w 9750"/>
                <a:gd name="connsiteY69" fmla="*/ 7304 h 9875"/>
                <a:gd name="connsiteX70" fmla="*/ 0 w 9750"/>
                <a:gd name="connsiteY70" fmla="*/ 7197 h 9875"/>
                <a:gd name="connsiteX71" fmla="*/ 0 w 9750"/>
                <a:gd name="connsiteY71" fmla="*/ 7197 h 9875"/>
                <a:gd name="connsiteX72" fmla="*/ 0 w 9750"/>
                <a:gd name="connsiteY72" fmla="*/ 7072 h 9875"/>
                <a:gd name="connsiteX73" fmla="*/ 0 w 9750"/>
                <a:gd name="connsiteY73" fmla="*/ 6951 h 9875"/>
                <a:gd name="connsiteX74" fmla="*/ 0 w 9750"/>
                <a:gd name="connsiteY74" fmla="*/ 6706 h 9875"/>
                <a:gd name="connsiteX75" fmla="*/ 250 w 9750"/>
                <a:gd name="connsiteY75" fmla="*/ 6339 h 9875"/>
                <a:gd name="connsiteX76" fmla="*/ 250 w 9750"/>
                <a:gd name="connsiteY76" fmla="*/ 6093 h 9875"/>
                <a:gd name="connsiteX77" fmla="*/ 500 w 9750"/>
                <a:gd name="connsiteY77" fmla="*/ 5603 h 9875"/>
                <a:gd name="connsiteX78" fmla="*/ 751 w 9750"/>
                <a:gd name="connsiteY78" fmla="*/ 5237 h 9875"/>
                <a:gd name="connsiteX79" fmla="*/ 751 w 9750"/>
                <a:gd name="connsiteY79" fmla="*/ 5237 h 9875"/>
                <a:gd name="connsiteX0" fmla="*/ 770 w 9487"/>
                <a:gd name="connsiteY0" fmla="*/ 5303 h 10000"/>
                <a:gd name="connsiteX1" fmla="*/ 1282 w 9487"/>
                <a:gd name="connsiteY1" fmla="*/ 4325 h 10000"/>
                <a:gd name="connsiteX2" fmla="*/ 1537 w 9487"/>
                <a:gd name="connsiteY2" fmla="*/ 3458 h 10000"/>
                <a:gd name="connsiteX3" fmla="*/ 1795 w 9487"/>
                <a:gd name="connsiteY3" fmla="*/ 2713 h 10000"/>
                <a:gd name="connsiteX4" fmla="*/ 2052 w 9487"/>
                <a:gd name="connsiteY4" fmla="*/ 1969 h 10000"/>
                <a:gd name="connsiteX5" fmla="*/ 2052 w 9487"/>
                <a:gd name="connsiteY5" fmla="*/ 1598 h 10000"/>
                <a:gd name="connsiteX6" fmla="*/ 2308 w 9487"/>
                <a:gd name="connsiteY6" fmla="*/ 1364 h 10000"/>
                <a:gd name="connsiteX7" fmla="*/ 2308 w 9487"/>
                <a:gd name="connsiteY7" fmla="*/ 1116 h 10000"/>
                <a:gd name="connsiteX8" fmla="*/ 2308 w 9487"/>
                <a:gd name="connsiteY8" fmla="*/ 870 h 10000"/>
                <a:gd name="connsiteX9" fmla="*/ 2308 w 9487"/>
                <a:gd name="connsiteY9" fmla="*/ 744 h 10000"/>
                <a:gd name="connsiteX10" fmla="*/ 2308 w 9487"/>
                <a:gd name="connsiteY10" fmla="*/ 496 h 10000"/>
                <a:gd name="connsiteX11" fmla="*/ 2052 w 9487"/>
                <a:gd name="connsiteY11" fmla="*/ 496 h 10000"/>
                <a:gd name="connsiteX12" fmla="*/ 2052 w 9487"/>
                <a:gd name="connsiteY12" fmla="*/ 372 h 10000"/>
                <a:gd name="connsiteX13" fmla="*/ 1795 w 9487"/>
                <a:gd name="connsiteY13" fmla="*/ 248 h 10000"/>
                <a:gd name="connsiteX14" fmla="*/ 1795 w 9487"/>
                <a:gd name="connsiteY14" fmla="*/ 248 h 10000"/>
                <a:gd name="connsiteX15" fmla="*/ 1795 w 9487"/>
                <a:gd name="connsiteY15" fmla="*/ 125 h 10000"/>
                <a:gd name="connsiteX16" fmla="*/ 1795 w 9487"/>
                <a:gd name="connsiteY16" fmla="*/ 0 h 10000"/>
                <a:gd name="connsiteX17" fmla="*/ 1795 w 9487"/>
                <a:gd name="connsiteY17" fmla="*/ 0 h 10000"/>
                <a:gd name="connsiteX18" fmla="*/ 2052 w 9487"/>
                <a:gd name="connsiteY18" fmla="*/ 0 h 10000"/>
                <a:gd name="connsiteX19" fmla="*/ 2563 w 9487"/>
                <a:gd name="connsiteY19" fmla="*/ 0 h 10000"/>
                <a:gd name="connsiteX20" fmla="*/ 3077 w 9487"/>
                <a:gd name="connsiteY20" fmla="*/ 125 h 10000"/>
                <a:gd name="connsiteX21" fmla="*/ 3590 w 9487"/>
                <a:gd name="connsiteY21" fmla="*/ 248 h 10000"/>
                <a:gd name="connsiteX22" fmla="*/ 4104 w 9487"/>
                <a:gd name="connsiteY22" fmla="*/ 372 h 10000"/>
                <a:gd name="connsiteX23" fmla="*/ 4359 w 9487"/>
                <a:gd name="connsiteY23" fmla="*/ 496 h 10000"/>
                <a:gd name="connsiteX24" fmla="*/ 4359 w 9487"/>
                <a:gd name="connsiteY24" fmla="*/ 621 h 10000"/>
                <a:gd name="connsiteX25" fmla="*/ 4359 w 9487"/>
                <a:gd name="connsiteY25" fmla="*/ 870 h 10000"/>
                <a:gd name="connsiteX26" fmla="*/ 4104 w 9487"/>
                <a:gd name="connsiteY26" fmla="*/ 1238 h 10000"/>
                <a:gd name="connsiteX27" fmla="*/ 4104 w 9487"/>
                <a:gd name="connsiteY27" fmla="*/ 1238 h 10000"/>
                <a:gd name="connsiteX28" fmla="*/ 4104 w 9487"/>
                <a:gd name="connsiteY28" fmla="*/ 1364 h 10000"/>
                <a:gd name="connsiteX29" fmla="*/ 3846 w 9487"/>
                <a:gd name="connsiteY29" fmla="*/ 1598 h 10000"/>
                <a:gd name="connsiteX30" fmla="*/ 3846 w 9487"/>
                <a:gd name="connsiteY30" fmla="*/ 1722 h 10000"/>
                <a:gd name="connsiteX31" fmla="*/ 3846 w 9487"/>
                <a:gd name="connsiteY31" fmla="*/ 1969 h 10000"/>
                <a:gd name="connsiteX32" fmla="*/ 3590 w 9487"/>
                <a:gd name="connsiteY32" fmla="*/ 2218 h 10000"/>
                <a:gd name="connsiteX33" fmla="*/ 3590 w 9487"/>
                <a:gd name="connsiteY33" fmla="*/ 2466 h 10000"/>
                <a:gd name="connsiteX34" fmla="*/ 3333 w 9487"/>
                <a:gd name="connsiteY34" fmla="*/ 2838 h 10000"/>
                <a:gd name="connsiteX35" fmla="*/ 2821 w 9487"/>
                <a:gd name="connsiteY35" fmla="*/ 4325 h 10000"/>
                <a:gd name="connsiteX36" fmla="*/ 1795 w 9487"/>
                <a:gd name="connsiteY36" fmla="*/ 5550 h 10000"/>
                <a:gd name="connsiteX37" fmla="*/ 1795 w 9487"/>
                <a:gd name="connsiteY37" fmla="*/ 5923 h 10000"/>
                <a:gd name="connsiteX38" fmla="*/ 1537 w 9487"/>
                <a:gd name="connsiteY38" fmla="*/ 6170 h 10000"/>
                <a:gd name="connsiteX39" fmla="*/ 1282 w 9487"/>
                <a:gd name="connsiteY39" fmla="*/ 6419 h 10000"/>
                <a:gd name="connsiteX40" fmla="*/ 1282 w 9487"/>
                <a:gd name="connsiteY40" fmla="*/ 6667 h 10000"/>
                <a:gd name="connsiteX41" fmla="*/ 1025 w 9487"/>
                <a:gd name="connsiteY41" fmla="*/ 6791 h 10000"/>
                <a:gd name="connsiteX42" fmla="*/ 1025 w 9487"/>
                <a:gd name="connsiteY42" fmla="*/ 6913 h 10000"/>
                <a:gd name="connsiteX43" fmla="*/ 1025 w 9487"/>
                <a:gd name="connsiteY43" fmla="*/ 7039 h 10000"/>
                <a:gd name="connsiteX44" fmla="*/ 1025 w 9487"/>
                <a:gd name="connsiteY44" fmla="*/ 7039 h 10000"/>
                <a:gd name="connsiteX45" fmla="*/ 1025 w 9487"/>
                <a:gd name="connsiteY45" fmla="*/ 7162 h 10000"/>
                <a:gd name="connsiteX46" fmla="*/ 1282 w 9487"/>
                <a:gd name="connsiteY46" fmla="*/ 7288 h 10000"/>
                <a:gd name="connsiteX47" fmla="*/ 1795 w 9487"/>
                <a:gd name="connsiteY47" fmla="*/ 7396 h 10000"/>
                <a:gd name="connsiteX48" fmla="*/ 2052 w 9487"/>
                <a:gd name="connsiteY48" fmla="*/ 7519 h 10000"/>
                <a:gd name="connsiteX49" fmla="*/ 2821 w 9487"/>
                <a:gd name="connsiteY49" fmla="*/ 7644 h 10000"/>
                <a:gd name="connsiteX50" fmla="*/ 3590 w 9487"/>
                <a:gd name="connsiteY50" fmla="*/ 7892 h 10000"/>
                <a:gd name="connsiteX51" fmla="*/ 4359 w 9487"/>
                <a:gd name="connsiteY51" fmla="*/ 8139 h 10000"/>
                <a:gd name="connsiteX52" fmla="*/ 5385 w 9487"/>
                <a:gd name="connsiteY52" fmla="*/ 8512 h 10000"/>
                <a:gd name="connsiteX53" fmla="*/ 6410 w 9487"/>
                <a:gd name="connsiteY53" fmla="*/ 8761 h 10000"/>
                <a:gd name="connsiteX54" fmla="*/ 7436 w 9487"/>
                <a:gd name="connsiteY54" fmla="*/ 9008 h 10000"/>
                <a:gd name="connsiteX55" fmla="*/ 8205 w 9487"/>
                <a:gd name="connsiteY55" fmla="*/ 9257 h 10000"/>
                <a:gd name="connsiteX56" fmla="*/ 8974 w 9487"/>
                <a:gd name="connsiteY56" fmla="*/ 9505 h 10000"/>
                <a:gd name="connsiteX57" fmla="*/ 9487 w 9487"/>
                <a:gd name="connsiteY57" fmla="*/ 9752 h 10000"/>
                <a:gd name="connsiteX58" fmla="*/ 6922 w 9487"/>
                <a:gd name="connsiteY58" fmla="*/ 10000 h 10000"/>
                <a:gd name="connsiteX59" fmla="*/ 5641 w 9487"/>
                <a:gd name="connsiteY59" fmla="*/ 9505 h 10000"/>
                <a:gd name="connsiteX60" fmla="*/ 4359 w 9487"/>
                <a:gd name="connsiteY60" fmla="*/ 9008 h 10000"/>
                <a:gd name="connsiteX61" fmla="*/ 3077 w 9487"/>
                <a:gd name="connsiteY61" fmla="*/ 8512 h 10000"/>
                <a:gd name="connsiteX62" fmla="*/ 2308 w 9487"/>
                <a:gd name="connsiteY62" fmla="*/ 8265 h 10000"/>
                <a:gd name="connsiteX63" fmla="*/ 1795 w 9487"/>
                <a:gd name="connsiteY63" fmla="*/ 8015 h 10000"/>
                <a:gd name="connsiteX64" fmla="*/ 1282 w 9487"/>
                <a:gd name="connsiteY64" fmla="*/ 7892 h 10000"/>
                <a:gd name="connsiteX65" fmla="*/ 770 w 9487"/>
                <a:gd name="connsiteY65" fmla="*/ 7644 h 10000"/>
                <a:gd name="connsiteX66" fmla="*/ 513 w 9487"/>
                <a:gd name="connsiteY66" fmla="*/ 7519 h 10000"/>
                <a:gd name="connsiteX67" fmla="*/ 256 w 9487"/>
                <a:gd name="connsiteY67" fmla="*/ 7396 h 10000"/>
                <a:gd name="connsiteX68" fmla="*/ 0 w 9487"/>
                <a:gd name="connsiteY68" fmla="*/ 7396 h 10000"/>
                <a:gd name="connsiteX69" fmla="*/ 0 w 9487"/>
                <a:gd name="connsiteY69" fmla="*/ 7288 h 10000"/>
                <a:gd name="connsiteX70" fmla="*/ 0 w 9487"/>
                <a:gd name="connsiteY70" fmla="*/ 7288 h 10000"/>
                <a:gd name="connsiteX71" fmla="*/ 0 w 9487"/>
                <a:gd name="connsiteY71" fmla="*/ 7162 h 10000"/>
                <a:gd name="connsiteX72" fmla="*/ 0 w 9487"/>
                <a:gd name="connsiteY72" fmla="*/ 7039 h 10000"/>
                <a:gd name="connsiteX73" fmla="*/ 0 w 9487"/>
                <a:gd name="connsiteY73" fmla="*/ 6791 h 10000"/>
                <a:gd name="connsiteX74" fmla="*/ 256 w 9487"/>
                <a:gd name="connsiteY74" fmla="*/ 6419 h 10000"/>
                <a:gd name="connsiteX75" fmla="*/ 256 w 9487"/>
                <a:gd name="connsiteY75" fmla="*/ 6170 h 10000"/>
                <a:gd name="connsiteX76" fmla="*/ 513 w 9487"/>
                <a:gd name="connsiteY76" fmla="*/ 5674 h 10000"/>
                <a:gd name="connsiteX77" fmla="*/ 770 w 9487"/>
                <a:gd name="connsiteY77" fmla="*/ 5303 h 10000"/>
                <a:gd name="connsiteX78" fmla="*/ 770 w 9487"/>
                <a:gd name="connsiteY78" fmla="*/ 5303 h 10000"/>
                <a:gd name="connsiteX0" fmla="*/ 812 w 9459"/>
                <a:gd name="connsiteY0" fmla="*/ 5303 h 10000"/>
                <a:gd name="connsiteX1" fmla="*/ 1351 w 9459"/>
                <a:gd name="connsiteY1" fmla="*/ 4325 h 10000"/>
                <a:gd name="connsiteX2" fmla="*/ 1620 w 9459"/>
                <a:gd name="connsiteY2" fmla="*/ 3458 h 10000"/>
                <a:gd name="connsiteX3" fmla="*/ 1892 w 9459"/>
                <a:gd name="connsiteY3" fmla="*/ 2713 h 10000"/>
                <a:gd name="connsiteX4" fmla="*/ 2163 w 9459"/>
                <a:gd name="connsiteY4" fmla="*/ 1969 h 10000"/>
                <a:gd name="connsiteX5" fmla="*/ 2163 w 9459"/>
                <a:gd name="connsiteY5" fmla="*/ 1598 h 10000"/>
                <a:gd name="connsiteX6" fmla="*/ 2433 w 9459"/>
                <a:gd name="connsiteY6" fmla="*/ 1364 h 10000"/>
                <a:gd name="connsiteX7" fmla="*/ 2433 w 9459"/>
                <a:gd name="connsiteY7" fmla="*/ 1116 h 10000"/>
                <a:gd name="connsiteX8" fmla="*/ 2433 w 9459"/>
                <a:gd name="connsiteY8" fmla="*/ 870 h 10000"/>
                <a:gd name="connsiteX9" fmla="*/ 2433 w 9459"/>
                <a:gd name="connsiteY9" fmla="*/ 744 h 10000"/>
                <a:gd name="connsiteX10" fmla="*/ 2433 w 9459"/>
                <a:gd name="connsiteY10" fmla="*/ 496 h 10000"/>
                <a:gd name="connsiteX11" fmla="*/ 2163 w 9459"/>
                <a:gd name="connsiteY11" fmla="*/ 496 h 10000"/>
                <a:gd name="connsiteX12" fmla="*/ 2163 w 9459"/>
                <a:gd name="connsiteY12" fmla="*/ 372 h 10000"/>
                <a:gd name="connsiteX13" fmla="*/ 1892 w 9459"/>
                <a:gd name="connsiteY13" fmla="*/ 248 h 10000"/>
                <a:gd name="connsiteX14" fmla="*/ 1892 w 9459"/>
                <a:gd name="connsiteY14" fmla="*/ 248 h 10000"/>
                <a:gd name="connsiteX15" fmla="*/ 1892 w 9459"/>
                <a:gd name="connsiteY15" fmla="*/ 125 h 10000"/>
                <a:gd name="connsiteX16" fmla="*/ 1892 w 9459"/>
                <a:gd name="connsiteY16" fmla="*/ 0 h 10000"/>
                <a:gd name="connsiteX17" fmla="*/ 1892 w 9459"/>
                <a:gd name="connsiteY17" fmla="*/ 0 h 10000"/>
                <a:gd name="connsiteX18" fmla="*/ 2163 w 9459"/>
                <a:gd name="connsiteY18" fmla="*/ 0 h 10000"/>
                <a:gd name="connsiteX19" fmla="*/ 2702 w 9459"/>
                <a:gd name="connsiteY19" fmla="*/ 0 h 10000"/>
                <a:gd name="connsiteX20" fmla="*/ 3243 w 9459"/>
                <a:gd name="connsiteY20" fmla="*/ 125 h 10000"/>
                <a:gd name="connsiteX21" fmla="*/ 3784 w 9459"/>
                <a:gd name="connsiteY21" fmla="*/ 248 h 10000"/>
                <a:gd name="connsiteX22" fmla="*/ 4326 w 9459"/>
                <a:gd name="connsiteY22" fmla="*/ 372 h 10000"/>
                <a:gd name="connsiteX23" fmla="*/ 4595 w 9459"/>
                <a:gd name="connsiteY23" fmla="*/ 496 h 10000"/>
                <a:gd name="connsiteX24" fmla="*/ 4595 w 9459"/>
                <a:gd name="connsiteY24" fmla="*/ 621 h 10000"/>
                <a:gd name="connsiteX25" fmla="*/ 4595 w 9459"/>
                <a:gd name="connsiteY25" fmla="*/ 870 h 10000"/>
                <a:gd name="connsiteX26" fmla="*/ 4326 w 9459"/>
                <a:gd name="connsiteY26" fmla="*/ 1238 h 10000"/>
                <a:gd name="connsiteX27" fmla="*/ 4326 w 9459"/>
                <a:gd name="connsiteY27" fmla="*/ 1238 h 10000"/>
                <a:gd name="connsiteX28" fmla="*/ 4326 w 9459"/>
                <a:gd name="connsiteY28" fmla="*/ 1364 h 10000"/>
                <a:gd name="connsiteX29" fmla="*/ 4054 w 9459"/>
                <a:gd name="connsiteY29" fmla="*/ 1598 h 10000"/>
                <a:gd name="connsiteX30" fmla="*/ 4054 w 9459"/>
                <a:gd name="connsiteY30" fmla="*/ 1722 h 10000"/>
                <a:gd name="connsiteX31" fmla="*/ 4054 w 9459"/>
                <a:gd name="connsiteY31" fmla="*/ 1969 h 10000"/>
                <a:gd name="connsiteX32" fmla="*/ 3784 w 9459"/>
                <a:gd name="connsiteY32" fmla="*/ 2218 h 10000"/>
                <a:gd name="connsiteX33" fmla="*/ 3784 w 9459"/>
                <a:gd name="connsiteY33" fmla="*/ 2466 h 10000"/>
                <a:gd name="connsiteX34" fmla="*/ 3513 w 9459"/>
                <a:gd name="connsiteY34" fmla="*/ 2838 h 10000"/>
                <a:gd name="connsiteX35" fmla="*/ 2974 w 9459"/>
                <a:gd name="connsiteY35" fmla="*/ 4325 h 10000"/>
                <a:gd name="connsiteX36" fmla="*/ 1892 w 9459"/>
                <a:gd name="connsiteY36" fmla="*/ 5550 h 10000"/>
                <a:gd name="connsiteX37" fmla="*/ 1892 w 9459"/>
                <a:gd name="connsiteY37" fmla="*/ 5923 h 10000"/>
                <a:gd name="connsiteX38" fmla="*/ 1620 w 9459"/>
                <a:gd name="connsiteY38" fmla="*/ 6170 h 10000"/>
                <a:gd name="connsiteX39" fmla="*/ 1351 w 9459"/>
                <a:gd name="connsiteY39" fmla="*/ 6419 h 10000"/>
                <a:gd name="connsiteX40" fmla="*/ 1351 w 9459"/>
                <a:gd name="connsiteY40" fmla="*/ 6667 h 10000"/>
                <a:gd name="connsiteX41" fmla="*/ 1080 w 9459"/>
                <a:gd name="connsiteY41" fmla="*/ 6791 h 10000"/>
                <a:gd name="connsiteX42" fmla="*/ 1080 w 9459"/>
                <a:gd name="connsiteY42" fmla="*/ 6913 h 10000"/>
                <a:gd name="connsiteX43" fmla="*/ 1080 w 9459"/>
                <a:gd name="connsiteY43" fmla="*/ 7039 h 10000"/>
                <a:gd name="connsiteX44" fmla="*/ 1080 w 9459"/>
                <a:gd name="connsiteY44" fmla="*/ 7039 h 10000"/>
                <a:gd name="connsiteX45" fmla="*/ 1080 w 9459"/>
                <a:gd name="connsiteY45" fmla="*/ 7162 h 10000"/>
                <a:gd name="connsiteX46" fmla="*/ 1351 w 9459"/>
                <a:gd name="connsiteY46" fmla="*/ 7288 h 10000"/>
                <a:gd name="connsiteX47" fmla="*/ 1892 w 9459"/>
                <a:gd name="connsiteY47" fmla="*/ 7396 h 10000"/>
                <a:gd name="connsiteX48" fmla="*/ 2163 w 9459"/>
                <a:gd name="connsiteY48" fmla="*/ 7519 h 10000"/>
                <a:gd name="connsiteX49" fmla="*/ 2974 w 9459"/>
                <a:gd name="connsiteY49" fmla="*/ 7644 h 10000"/>
                <a:gd name="connsiteX50" fmla="*/ 3784 w 9459"/>
                <a:gd name="connsiteY50" fmla="*/ 7892 h 10000"/>
                <a:gd name="connsiteX51" fmla="*/ 4595 w 9459"/>
                <a:gd name="connsiteY51" fmla="*/ 8139 h 10000"/>
                <a:gd name="connsiteX52" fmla="*/ 5676 w 9459"/>
                <a:gd name="connsiteY52" fmla="*/ 8512 h 10000"/>
                <a:gd name="connsiteX53" fmla="*/ 6757 w 9459"/>
                <a:gd name="connsiteY53" fmla="*/ 8761 h 10000"/>
                <a:gd name="connsiteX54" fmla="*/ 7838 w 9459"/>
                <a:gd name="connsiteY54" fmla="*/ 9008 h 10000"/>
                <a:gd name="connsiteX55" fmla="*/ 8649 w 9459"/>
                <a:gd name="connsiteY55" fmla="*/ 9257 h 10000"/>
                <a:gd name="connsiteX56" fmla="*/ 9459 w 9459"/>
                <a:gd name="connsiteY56" fmla="*/ 9505 h 10000"/>
                <a:gd name="connsiteX57" fmla="*/ 7296 w 9459"/>
                <a:gd name="connsiteY57" fmla="*/ 10000 h 10000"/>
                <a:gd name="connsiteX58" fmla="*/ 5946 w 9459"/>
                <a:gd name="connsiteY58" fmla="*/ 9505 h 10000"/>
                <a:gd name="connsiteX59" fmla="*/ 4595 w 9459"/>
                <a:gd name="connsiteY59" fmla="*/ 9008 h 10000"/>
                <a:gd name="connsiteX60" fmla="*/ 3243 w 9459"/>
                <a:gd name="connsiteY60" fmla="*/ 8512 h 10000"/>
                <a:gd name="connsiteX61" fmla="*/ 2433 w 9459"/>
                <a:gd name="connsiteY61" fmla="*/ 8265 h 10000"/>
                <a:gd name="connsiteX62" fmla="*/ 1892 w 9459"/>
                <a:gd name="connsiteY62" fmla="*/ 8015 h 10000"/>
                <a:gd name="connsiteX63" fmla="*/ 1351 w 9459"/>
                <a:gd name="connsiteY63" fmla="*/ 7892 h 10000"/>
                <a:gd name="connsiteX64" fmla="*/ 812 w 9459"/>
                <a:gd name="connsiteY64" fmla="*/ 7644 h 10000"/>
                <a:gd name="connsiteX65" fmla="*/ 541 w 9459"/>
                <a:gd name="connsiteY65" fmla="*/ 7519 h 10000"/>
                <a:gd name="connsiteX66" fmla="*/ 270 w 9459"/>
                <a:gd name="connsiteY66" fmla="*/ 7396 h 10000"/>
                <a:gd name="connsiteX67" fmla="*/ 0 w 9459"/>
                <a:gd name="connsiteY67" fmla="*/ 7396 h 10000"/>
                <a:gd name="connsiteX68" fmla="*/ 0 w 9459"/>
                <a:gd name="connsiteY68" fmla="*/ 7288 h 10000"/>
                <a:gd name="connsiteX69" fmla="*/ 0 w 9459"/>
                <a:gd name="connsiteY69" fmla="*/ 7288 h 10000"/>
                <a:gd name="connsiteX70" fmla="*/ 0 w 9459"/>
                <a:gd name="connsiteY70" fmla="*/ 7162 h 10000"/>
                <a:gd name="connsiteX71" fmla="*/ 0 w 9459"/>
                <a:gd name="connsiteY71" fmla="*/ 7039 h 10000"/>
                <a:gd name="connsiteX72" fmla="*/ 0 w 9459"/>
                <a:gd name="connsiteY72" fmla="*/ 6791 h 10000"/>
                <a:gd name="connsiteX73" fmla="*/ 270 w 9459"/>
                <a:gd name="connsiteY73" fmla="*/ 6419 h 10000"/>
                <a:gd name="connsiteX74" fmla="*/ 270 w 9459"/>
                <a:gd name="connsiteY74" fmla="*/ 6170 h 10000"/>
                <a:gd name="connsiteX75" fmla="*/ 541 w 9459"/>
                <a:gd name="connsiteY75" fmla="*/ 5674 h 10000"/>
                <a:gd name="connsiteX76" fmla="*/ 812 w 9459"/>
                <a:gd name="connsiteY76" fmla="*/ 5303 h 10000"/>
                <a:gd name="connsiteX77" fmla="*/ 812 w 9459"/>
                <a:gd name="connsiteY77" fmla="*/ 5303 h 10000"/>
                <a:gd name="connsiteX0" fmla="*/ 858 w 9144"/>
                <a:gd name="connsiteY0" fmla="*/ 5303 h 10000"/>
                <a:gd name="connsiteX1" fmla="*/ 1428 w 9144"/>
                <a:gd name="connsiteY1" fmla="*/ 4325 h 10000"/>
                <a:gd name="connsiteX2" fmla="*/ 1713 w 9144"/>
                <a:gd name="connsiteY2" fmla="*/ 3458 h 10000"/>
                <a:gd name="connsiteX3" fmla="*/ 2000 w 9144"/>
                <a:gd name="connsiteY3" fmla="*/ 2713 h 10000"/>
                <a:gd name="connsiteX4" fmla="*/ 2287 w 9144"/>
                <a:gd name="connsiteY4" fmla="*/ 1969 h 10000"/>
                <a:gd name="connsiteX5" fmla="*/ 2287 w 9144"/>
                <a:gd name="connsiteY5" fmla="*/ 1598 h 10000"/>
                <a:gd name="connsiteX6" fmla="*/ 2572 w 9144"/>
                <a:gd name="connsiteY6" fmla="*/ 1364 h 10000"/>
                <a:gd name="connsiteX7" fmla="*/ 2572 w 9144"/>
                <a:gd name="connsiteY7" fmla="*/ 1116 h 10000"/>
                <a:gd name="connsiteX8" fmla="*/ 2572 w 9144"/>
                <a:gd name="connsiteY8" fmla="*/ 870 h 10000"/>
                <a:gd name="connsiteX9" fmla="*/ 2572 w 9144"/>
                <a:gd name="connsiteY9" fmla="*/ 744 h 10000"/>
                <a:gd name="connsiteX10" fmla="*/ 2572 w 9144"/>
                <a:gd name="connsiteY10" fmla="*/ 496 h 10000"/>
                <a:gd name="connsiteX11" fmla="*/ 2287 w 9144"/>
                <a:gd name="connsiteY11" fmla="*/ 496 h 10000"/>
                <a:gd name="connsiteX12" fmla="*/ 2287 w 9144"/>
                <a:gd name="connsiteY12" fmla="*/ 372 h 10000"/>
                <a:gd name="connsiteX13" fmla="*/ 2000 w 9144"/>
                <a:gd name="connsiteY13" fmla="*/ 248 h 10000"/>
                <a:gd name="connsiteX14" fmla="*/ 2000 w 9144"/>
                <a:gd name="connsiteY14" fmla="*/ 248 h 10000"/>
                <a:gd name="connsiteX15" fmla="*/ 2000 w 9144"/>
                <a:gd name="connsiteY15" fmla="*/ 125 h 10000"/>
                <a:gd name="connsiteX16" fmla="*/ 2000 w 9144"/>
                <a:gd name="connsiteY16" fmla="*/ 0 h 10000"/>
                <a:gd name="connsiteX17" fmla="*/ 2000 w 9144"/>
                <a:gd name="connsiteY17" fmla="*/ 0 h 10000"/>
                <a:gd name="connsiteX18" fmla="*/ 2287 w 9144"/>
                <a:gd name="connsiteY18" fmla="*/ 0 h 10000"/>
                <a:gd name="connsiteX19" fmla="*/ 2857 w 9144"/>
                <a:gd name="connsiteY19" fmla="*/ 0 h 10000"/>
                <a:gd name="connsiteX20" fmla="*/ 3428 w 9144"/>
                <a:gd name="connsiteY20" fmla="*/ 125 h 10000"/>
                <a:gd name="connsiteX21" fmla="*/ 4000 w 9144"/>
                <a:gd name="connsiteY21" fmla="*/ 248 h 10000"/>
                <a:gd name="connsiteX22" fmla="*/ 4573 w 9144"/>
                <a:gd name="connsiteY22" fmla="*/ 372 h 10000"/>
                <a:gd name="connsiteX23" fmla="*/ 4858 w 9144"/>
                <a:gd name="connsiteY23" fmla="*/ 496 h 10000"/>
                <a:gd name="connsiteX24" fmla="*/ 4858 w 9144"/>
                <a:gd name="connsiteY24" fmla="*/ 621 h 10000"/>
                <a:gd name="connsiteX25" fmla="*/ 4858 w 9144"/>
                <a:gd name="connsiteY25" fmla="*/ 870 h 10000"/>
                <a:gd name="connsiteX26" fmla="*/ 4573 w 9144"/>
                <a:gd name="connsiteY26" fmla="*/ 1238 h 10000"/>
                <a:gd name="connsiteX27" fmla="*/ 4573 w 9144"/>
                <a:gd name="connsiteY27" fmla="*/ 1238 h 10000"/>
                <a:gd name="connsiteX28" fmla="*/ 4573 w 9144"/>
                <a:gd name="connsiteY28" fmla="*/ 1364 h 10000"/>
                <a:gd name="connsiteX29" fmla="*/ 4286 w 9144"/>
                <a:gd name="connsiteY29" fmla="*/ 1598 h 10000"/>
                <a:gd name="connsiteX30" fmla="*/ 4286 w 9144"/>
                <a:gd name="connsiteY30" fmla="*/ 1722 h 10000"/>
                <a:gd name="connsiteX31" fmla="*/ 4286 w 9144"/>
                <a:gd name="connsiteY31" fmla="*/ 1969 h 10000"/>
                <a:gd name="connsiteX32" fmla="*/ 4000 w 9144"/>
                <a:gd name="connsiteY32" fmla="*/ 2218 h 10000"/>
                <a:gd name="connsiteX33" fmla="*/ 4000 w 9144"/>
                <a:gd name="connsiteY33" fmla="*/ 2466 h 10000"/>
                <a:gd name="connsiteX34" fmla="*/ 3714 w 9144"/>
                <a:gd name="connsiteY34" fmla="*/ 2838 h 10000"/>
                <a:gd name="connsiteX35" fmla="*/ 3144 w 9144"/>
                <a:gd name="connsiteY35" fmla="*/ 4325 h 10000"/>
                <a:gd name="connsiteX36" fmla="*/ 2000 w 9144"/>
                <a:gd name="connsiteY36" fmla="*/ 5550 h 10000"/>
                <a:gd name="connsiteX37" fmla="*/ 2000 w 9144"/>
                <a:gd name="connsiteY37" fmla="*/ 5923 h 10000"/>
                <a:gd name="connsiteX38" fmla="*/ 1713 w 9144"/>
                <a:gd name="connsiteY38" fmla="*/ 6170 h 10000"/>
                <a:gd name="connsiteX39" fmla="*/ 1428 w 9144"/>
                <a:gd name="connsiteY39" fmla="*/ 6419 h 10000"/>
                <a:gd name="connsiteX40" fmla="*/ 1428 w 9144"/>
                <a:gd name="connsiteY40" fmla="*/ 6667 h 10000"/>
                <a:gd name="connsiteX41" fmla="*/ 1142 w 9144"/>
                <a:gd name="connsiteY41" fmla="*/ 6791 h 10000"/>
                <a:gd name="connsiteX42" fmla="*/ 1142 w 9144"/>
                <a:gd name="connsiteY42" fmla="*/ 6913 h 10000"/>
                <a:gd name="connsiteX43" fmla="*/ 1142 w 9144"/>
                <a:gd name="connsiteY43" fmla="*/ 7039 h 10000"/>
                <a:gd name="connsiteX44" fmla="*/ 1142 w 9144"/>
                <a:gd name="connsiteY44" fmla="*/ 7039 h 10000"/>
                <a:gd name="connsiteX45" fmla="*/ 1142 w 9144"/>
                <a:gd name="connsiteY45" fmla="*/ 7162 h 10000"/>
                <a:gd name="connsiteX46" fmla="*/ 1428 w 9144"/>
                <a:gd name="connsiteY46" fmla="*/ 7288 h 10000"/>
                <a:gd name="connsiteX47" fmla="*/ 2000 w 9144"/>
                <a:gd name="connsiteY47" fmla="*/ 7396 h 10000"/>
                <a:gd name="connsiteX48" fmla="*/ 2287 w 9144"/>
                <a:gd name="connsiteY48" fmla="*/ 7519 h 10000"/>
                <a:gd name="connsiteX49" fmla="*/ 3144 w 9144"/>
                <a:gd name="connsiteY49" fmla="*/ 7644 h 10000"/>
                <a:gd name="connsiteX50" fmla="*/ 4000 w 9144"/>
                <a:gd name="connsiteY50" fmla="*/ 7892 h 10000"/>
                <a:gd name="connsiteX51" fmla="*/ 4858 w 9144"/>
                <a:gd name="connsiteY51" fmla="*/ 8139 h 10000"/>
                <a:gd name="connsiteX52" fmla="*/ 6001 w 9144"/>
                <a:gd name="connsiteY52" fmla="*/ 8512 h 10000"/>
                <a:gd name="connsiteX53" fmla="*/ 7143 w 9144"/>
                <a:gd name="connsiteY53" fmla="*/ 8761 h 10000"/>
                <a:gd name="connsiteX54" fmla="*/ 8286 w 9144"/>
                <a:gd name="connsiteY54" fmla="*/ 9008 h 10000"/>
                <a:gd name="connsiteX55" fmla="*/ 9144 w 9144"/>
                <a:gd name="connsiteY55" fmla="*/ 9257 h 10000"/>
                <a:gd name="connsiteX56" fmla="*/ 7713 w 9144"/>
                <a:gd name="connsiteY56" fmla="*/ 10000 h 10000"/>
                <a:gd name="connsiteX57" fmla="*/ 6286 w 9144"/>
                <a:gd name="connsiteY57" fmla="*/ 9505 h 10000"/>
                <a:gd name="connsiteX58" fmla="*/ 4858 w 9144"/>
                <a:gd name="connsiteY58" fmla="*/ 9008 h 10000"/>
                <a:gd name="connsiteX59" fmla="*/ 3428 w 9144"/>
                <a:gd name="connsiteY59" fmla="*/ 8512 h 10000"/>
                <a:gd name="connsiteX60" fmla="*/ 2572 w 9144"/>
                <a:gd name="connsiteY60" fmla="*/ 8265 h 10000"/>
                <a:gd name="connsiteX61" fmla="*/ 2000 w 9144"/>
                <a:gd name="connsiteY61" fmla="*/ 8015 h 10000"/>
                <a:gd name="connsiteX62" fmla="*/ 1428 w 9144"/>
                <a:gd name="connsiteY62" fmla="*/ 7892 h 10000"/>
                <a:gd name="connsiteX63" fmla="*/ 858 w 9144"/>
                <a:gd name="connsiteY63" fmla="*/ 7644 h 10000"/>
                <a:gd name="connsiteX64" fmla="*/ 572 w 9144"/>
                <a:gd name="connsiteY64" fmla="*/ 7519 h 10000"/>
                <a:gd name="connsiteX65" fmla="*/ 285 w 9144"/>
                <a:gd name="connsiteY65" fmla="*/ 7396 h 10000"/>
                <a:gd name="connsiteX66" fmla="*/ 0 w 9144"/>
                <a:gd name="connsiteY66" fmla="*/ 7396 h 10000"/>
                <a:gd name="connsiteX67" fmla="*/ 0 w 9144"/>
                <a:gd name="connsiteY67" fmla="*/ 7288 h 10000"/>
                <a:gd name="connsiteX68" fmla="*/ 0 w 9144"/>
                <a:gd name="connsiteY68" fmla="*/ 7288 h 10000"/>
                <a:gd name="connsiteX69" fmla="*/ 0 w 9144"/>
                <a:gd name="connsiteY69" fmla="*/ 7162 h 10000"/>
                <a:gd name="connsiteX70" fmla="*/ 0 w 9144"/>
                <a:gd name="connsiteY70" fmla="*/ 7039 h 10000"/>
                <a:gd name="connsiteX71" fmla="*/ 0 w 9144"/>
                <a:gd name="connsiteY71" fmla="*/ 6791 h 10000"/>
                <a:gd name="connsiteX72" fmla="*/ 285 w 9144"/>
                <a:gd name="connsiteY72" fmla="*/ 6419 h 10000"/>
                <a:gd name="connsiteX73" fmla="*/ 285 w 9144"/>
                <a:gd name="connsiteY73" fmla="*/ 6170 h 10000"/>
                <a:gd name="connsiteX74" fmla="*/ 572 w 9144"/>
                <a:gd name="connsiteY74" fmla="*/ 5674 h 10000"/>
                <a:gd name="connsiteX75" fmla="*/ 858 w 9144"/>
                <a:gd name="connsiteY75" fmla="*/ 5303 h 10000"/>
                <a:gd name="connsiteX76" fmla="*/ 858 w 9144"/>
                <a:gd name="connsiteY76" fmla="*/ 5303 h 10000"/>
                <a:gd name="connsiteX0" fmla="*/ 938 w 9062"/>
                <a:gd name="connsiteY0" fmla="*/ 5303 h 10000"/>
                <a:gd name="connsiteX1" fmla="*/ 1562 w 9062"/>
                <a:gd name="connsiteY1" fmla="*/ 4325 h 10000"/>
                <a:gd name="connsiteX2" fmla="*/ 1873 w 9062"/>
                <a:gd name="connsiteY2" fmla="*/ 3458 h 10000"/>
                <a:gd name="connsiteX3" fmla="*/ 2187 w 9062"/>
                <a:gd name="connsiteY3" fmla="*/ 2713 h 10000"/>
                <a:gd name="connsiteX4" fmla="*/ 2501 w 9062"/>
                <a:gd name="connsiteY4" fmla="*/ 1969 h 10000"/>
                <a:gd name="connsiteX5" fmla="*/ 2501 w 9062"/>
                <a:gd name="connsiteY5" fmla="*/ 1598 h 10000"/>
                <a:gd name="connsiteX6" fmla="*/ 2813 w 9062"/>
                <a:gd name="connsiteY6" fmla="*/ 1364 h 10000"/>
                <a:gd name="connsiteX7" fmla="*/ 2813 w 9062"/>
                <a:gd name="connsiteY7" fmla="*/ 1116 h 10000"/>
                <a:gd name="connsiteX8" fmla="*/ 2813 w 9062"/>
                <a:gd name="connsiteY8" fmla="*/ 870 h 10000"/>
                <a:gd name="connsiteX9" fmla="*/ 2813 w 9062"/>
                <a:gd name="connsiteY9" fmla="*/ 744 h 10000"/>
                <a:gd name="connsiteX10" fmla="*/ 2813 w 9062"/>
                <a:gd name="connsiteY10" fmla="*/ 496 h 10000"/>
                <a:gd name="connsiteX11" fmla="*/ 2501 w 9062"/>
                <a:gd name="connsiteY11" fmla="*/ 496 h 10000"/>
                <a:gd name="connsiteX12" fmla="*/ 2501 w 9062"/>
                <a:gd name="connsiteY12" fmla="*/ 372 h 10000"/>
                <a:gd name="connsiteX13" fmla="*/ 2187 w 9062"/>
                <a:gd name="connsiteY13" fmla="*/ 248 h 10000"/>
                <a:gd name="connsiteX14" fmla="*/ 2187 w 9062"/>
                <a:gd name="connsiteY14" fmla="*/ 248 h 10000"/>
                <a:gd name="connsiteX15" fmla="*/ 2187 w 9062"/>
                <a:gd name="connsiteY15" fmla="*/ 125 h 10000"/>
                <a:gd name="connsiteX16" fmla="*/ 2187 w 9062"/>
                <a:gd name="connsiteY16" fmla="*/ 0 h 10000"/>
                <a:gd name="connsiteX17" fmla="*/ 2187 w 9062"/>
                <a:gd name="connsiteY17" fmla="*/ 0 h 10000"/>
                <a:gd name="connsiteX18" fmla="*/ 2501 w 9062"/>
                <a:gd name="connsiteY18" fmla="*/ 0 h 10000"/>
                <a:gd name="connsiteX19" fmla="*/ 3124 w 9062"/>
                <a:gd name="connsiteY19" fmla="*/ 0 h 10000"/>
                <a:gd name="connsiteX20" fmla="*/ 3749 w 9062"/>
                <a:gd name="connsiteY20" fmla="*/ 125 h 10000"/>
                <a:gd name="connsiteX21" fmla="*/ 4374 w 9062"/>
                <a:gd name="connsiteY21" fmla="*/ 248 h 10000"/>
                <a:gd name="connsiteX22" fmla="*/ 5001 w 9062"/>
                <a:gd name="connsiteY22" fmla="*/ 372 h 10000"/>
                <a:gd name="connsiteX23" fmla="*/ 5313 w 9062"/>
                <a:gd name="connsiteY23" fmla="*/ 496 h 10000"/>
                <a:gd name="connsiteX24" fmla="*/ 5313 w 9062"/>
                <a:gd name="connsiteY24" fmla="*/ 621 h 10000"/>
                <a:gd name="connsiteX25" fmla="*/ 5313 w 9062"/>
                <a:gd name="connsiteY25" fmla="*/ 870 h 10000"/>
                <a:gd name="connsiteX26" fmla="*/ 5001 w 9062"/>
                <a:gd name="connsiteY26" fmla="*/ 1238 h 10000"/>
                <a:gd name="connsiteX27" fmla="*/ 5001 w 9062"/>
                <a:gd name="connsiteY27" fmla="*/ 1238 h 10000"/>
                <a:gd name="connsiteX28" fmla="*/ 5001 w 9062"/>
                <a:gd name="connsiteY28" fmla="*/ 1364 h 10000"/>
                <a:gd name="connsiteX29" fmla="*/ 4687 w 9062"/>
                <a:gd name="connsiteY29" fmla="*/ 1598 h 10000"/>
                <a:gd name="connsiteX30" fmla="*/ 4687 w 9062"/>
                <a:gd name="connsiteY30" fmla="*/ 1722 h 10000"/>
                <a:gd name="connsiteX31" fmla="*/ 4687 w 9062"/>
                <a:gd name="connsiteY31" fmla="*/ 1969 h 10000"/>
                <a:gd name="connsiteX32" fmla="*/ 4374 w 9062"/>
                <a:gd name="connsiteY32" fmla="*/ 2218 h 10000"/>
                <a:gd name="connsiteX33" fmla="*/ 4374 w 9062"/>
                <a:gd name="connsiteY33" fmla="*/ 2466 h 10000"/>
                <a:gd name="connsiteX34" fmla="*/ 4062 w 9062"/>
                <a:gd name="connsiteY34" fmla="*/ 2838 h 10000"/>
                <a:gd name="connsiteX35" fmla="*/ 3438 w 9062"/>
                <a:gd name="connsiteY35" fmla="*/ 4325 h 10000"/>
                <a:gd name="connsiteX36" fmla="*/ 2187 w 9062"/>
                <a:gd name="connsiteY36" fmla="*/ 5550 h 10000"/>
                <a:gd name="connsiteX37" fmla="*/ 2187 w 9062"/>
                <a:gd name="connsiteY37" fmla="*/ 5923 h 10000"/>
                <a:gd name="connsiteX38" fmla="*/ 1873 w 9062"/>
                <a:gd name="connsiteY38" fmla="*/ 6170 h 10000"/>
                <a:gd name="connsiteX39" fmla="*/ 1562 w 9062"/>
                <a:gd name="connsiteY39" fmla="*/ 6419 h 10000"/>
                <a:gd name="connsiteX40" fmla="*/ 1562 w 9062"/>
                <a:gd name="connsiteY40" fmla="*/ 6667 h 10000"/>
                <a:gd name="connsiteX41" fmla="*/ 1249 w 9062"/>
                <a:gd name="connsiteY41" fmla="*/ 6791 h 10000"/>
                <a:gd name="connsiteX42" fmla="*/ 1249 w 9062"/>
                <a:gd name="connsiteY42" fmla="*/ 6913 h 10000"/>
                <a:gd name="connsiteX43" fmla="*/ 1249 w 9062"/>
                <a:gd name="connsiteY43" fmla="*/ 7039 h 10000"/>
                <a:gd name="connsiteX44" fmla="*/ 1249 w 9062"/>
                <a:gd name="connsiteY44" fmla="*/ 7039 h 10000"/>
                <a:gd name="connsiteX45" fmla="*/ 1249 w 9062"/>
                <a:gd name="connsiteY45" fmla="*/ 7162 h 10000"/>
                <a:gd name="connsiteX46" fmla="*/ 1562 w 9062"/>
                <a:gd name="connsiteY46" fmla="*/ 7288 h 10000"/>
                <a:gd name="connsiteX47" fmla="*/ 2187 w 9062"/>
                <a:gd name="connsiteY47" fmla="*/ 7396 h 10000"/>
                <a:gd name="connsiteX48" fmla="*/ 2501 w 9062"/>
                <a:gd name="connsiteY48" fmla="*/ 7519 h 10000"/>
                <a:gd name="connsiteX49" fmla="*/ 3438 w 9062"/>
                <a:gd name="connsiteY49" fmla="*/ 7644 h 10000"/>
                <a:gd name="connsiteX50" fmla="*/ 4374 w 9062"/>
                <a:gd name="connsiteY50" fmla="*/ 7892 h 10000"/>
                <a:gd name="connsiteX51" fmla="*/ 5313 w 9062"/>
                <a:gd name="connsiteY51" fmla="*/ 8139 h 10000"/>
                <a:gd name="connsiteX52" fmla="*/ 6563 w 9062"/>
                <a:gd name="connsiteY52" fmla="*/ 8512 h 10000"/>
                <a:gd name="connsiteX53" fmla="*/ 7812 w 9062"/>
                <a:gd name="connsiteY53" fmla="*/ 8761 h 10000"/>
                <a:gd name="connsiteX54" fmla="*/ 9062 w 9062"/>
                <a:gd name="connsiteY54" fmla="*/ 9008 h 10000"/>
                <a:gd name="connsiteX55" fmla="*/ 8435 w 9062"/>
                <a:gd name="connsiteY55" fmla="*/ 10000 h 10000"/>
                <a:gd name="connsiteX56" fmla="*/ 6874 w 9062"/>
                <a:gd name="connsiteY56" fmla="*/ 9505 h 10000"/>
                <a:gd name="connsiteX57" fmla="*/ 5313 w 9062"/>
                <a:gd name="connsiteY57" fmla="*/ 9008 h 10000"/>
                <a:gd name="connsiteX58" fmla="*/ 3749 w 9062"/>
                <a:gd name="connsiteY58" fmla="*/ 8512 h 10000"/>
                <a:gd name="connsiteX59" fmla="*/ 2813 w 9062"/>
                <a:gd name="connsiteY59" fmla="*/ 8265 h 10000"/>
                <a:gd name="connsiteX60" fmla="*/ 2187 w 9062"/>
                <a:gd name="connsiteY60" fmla="*/ 8015 h 10000"/>
                <a:gd name="connsiteX61" fmla="*/ 1562 w 9062"/>
                <a:gd name="connsiteY61" fmla="*/ 7892 h 10000"/>
                <a:gd name="connsiteX62" fmla="*/ 938 w 9062"/>
                <a:gd name="connsiteY62" fmla="*/ 7644 h 10000"/>
                <a:gd name="connsiteX63" fmla="*/ 626 w 9062"/>
                <a:gd name="connsiteY63" fmla="*/ 7519 h 10000"/>
                <a:gd name="connsiteX64" fmla="*/ 312 w 9062"/>
                <a:gd name="connsiteY64" fmla="*/ 7396 h 10000"/>
                <a:gd name="connsiteX65" fmla="*/ 0 w 9062"/>
                <a:gd name="connsiteY65" fmla="*/ 7396 h 10000"/>
                <a:gd name="connsiteX66" fmla="*/ 0 w 9062"/>
                <a:gd name="connsiteY66" fmla="*/ 7288 h 10000"/>
                <a:gd name="connsiteX67" fmla="*/ 0 w 9062"/>
                <a:gd name="connsiteY67" fmla="*/ 7288 h 10000"/>
                <a:gd name="connsiteX68" fmla="*/ 0 w 9062"/>
                <a:gd name="connsiteY68" fmla="*/ 7162 h 10000"/>
                <a:gd name="connsiteX69" fmla="*/ 0 w 9062"/>
                <a:gd name="connsiteY69" fmla="*/ 7039 h 10000"/>
                <a:gd name="connsiteX70" fmla="*/ 0 w 9062"/>
                <a:gd name="connsiteY70" fmla="*/ 6791 h 10000"/>
                <a:gd name="connsiteX71" fmla="*/ 312 w 9062"/>
                <a:gd name="connsiteY71" fmla="*/ 6419 h 10000"/>
                <a:gd name="connsiteX72" fmla="*/ 312 w 9062"/>
                <a:gd name="connsiteY72" fmla="*/ 6170 h 10000"/>
                <a:gd name="connsiteX73" fmla="*/ 626 w 9062"/>
                <a:gd name="connsiteY73" fmla="*/ 5674 h 10000"/>
                <a:gd name="connsiteX74" fmla="*/ 938 w 9062"/>
                <a:gd name="connsiteY74" fmla="*/ 5303 h 10000"/>
                <a:gd name="connsiteX75" fmla="*/ 938 w 9062"/>
                <a:gd name="connsiteY75" fmla="*/ 5303 h 10000"/>
                <a:gd name="connsiteX0" fmla="*/ 1035 w 10000"/>
                <a:gd name="connsiteY0" fmla="*/ 5303 h 9505"/>
                <a:gd name="connsiteX1" fmla="*/ 1724 w 10000"/>
                <a:gd name="connsiteY1" fmla="*/ 4325 h 9505"/>
                <a:gd name="connsiteX2" fmla="*/ 2067 w 10000"/>
                <a:gd name="connsiteY2" fmla="*/ 3458 h 9505"/>
                <a:gd name="connsiteX3" fmla="*/ 2413 w 10000"/>
                <a:gd name="connsiteY3" fmla="*/ 2713 h 9505"/>
                <a:gd name="connsiteX4" fmla="*/ 2760 w 10000"/>
                <a:gd name="connsiteY4" fmla="*/ 1969 h 9505"/>
                <a:gd name="connsiteX5" fmla="*/ 2760 w 10000"/>
                <a:gd name="connsiteY5" fmla="*/ 1598 h 9505"/>
                <a:gd name="connsiteX6" fmla="*/ 3104 w 10000"/>
                <a:gd name="connsiteY6" fmla="*/ 1364 h 9505"/>
                <a:gd name="connsiteX7" fmla="*/ 3104 w 10000"/>
                <a:gd name="connsiteY7" fmla="*/ 1116 h 9505"/>
                <a:gd name="connsiteX8" fmla="*/ 3104 w 10000"/>
                <a:gd name="connsiteY8" fmla="*/ 870 h 9505"/>
                <a:gd name="connsiteX9" fmla="*/ 3104 w 10000"/>
                <a:gd name="connsiteY9" fmla="*/ 744 h 9505"/>
                <a:gd name="connsiteX10" fmla="*/ 3104 w 10000"/>
                <a:gd name="connsiteY10" fmla="*/ 496 h 9505"/>
                <a:gd name="connsiteX11" fmla="*/ 2760 w 10000"/>
                <a:gd name="connsiteY11" fmla="*/ 496 h 9505"/>
                <a:gd name="connsiteX12" fmla="*/ 2760 w 10000"/>
                <a:gd name="connsiteY12" fmla="*/ 372 h 9505"/>
                <a:gd name="connsiteX13" fmla="*/ 2413 w 10000"/>
                <a:gd name="connsiteY13" fmla="*/ 248 h 9505"/>
                <a:gd name="connsiteX14" fmla="*/ 2413 w 10000"/>
                <a:gd name="connsiteY14" fmla="*/ 248 h 9505"/>
                <a:gd name="connsiteX15" fmla="*/ 2413 w 10000"/>
                <a:gd name="connsiteY15" fmla="*/ 125 h 9505"/>
                <a:gd name="connsiteX16" fmla="*/ 2413 w 10000"/>
                <a:gd name="connsiteY16" fmla="*/ 0 h 9505"/>
                <a:gd name="connsiteX17" fmla="*/ 2413 w 10000"/>
                <a:gd name="connsiteY17" fmla="*/ 0 h 9505"/>
                <a:gd name="connsiteX18" fmla="*/ 2760 w 10000"/>
                <a:gd name="connsiteY18" fmla="*/ 0 h 9505"/>
                <a:gd name="connsiteX19" fmla="*/ 3447 w 10000"/>
                <a:gd name="connsiteY19" fmla="*/ 0 h 9505"/>
                <a:gd name="connsiteX20" fmla="*/ 4137 w 10000"/>
                <a:gd name="connsiteY20" fmla="*/ 125 h 9505"/>
                <a:gd name="connsiteX21" fmla="*/ 4827 w 10000"/>
                <a:gd name="connsiteY21" fmla="*/ 248 h 9505"/>
                <a:gd name="connsiteX22" fmla="*/ 5519 w 10000"/>
                <a:gd name="connsiteY22" fmla="*/ 372 h 9505"/>
                <a:gd name="connsiteX23" fmla="*/ 5863 w 10000"/>
                <a:gd name="connsiteY23" fmla="*/ 496 h 9505"/>
                <a:gd name="connsiteX24" fmla="*/ 5863 w 10000"/>
                <a:gd name="connsiteY24" fmla="*/ 621 h 9505"/>
                <a:gd name="connsiteX25" fmla="*/ 5863 w 10000"/>
                <a:gd name="connsiteY25" fmla="*/ 870 h 9505"/>
                <a:gd name="connsiteX26" fmla="*/ 5519 w 10000"/>
                <a:gd name="connsiteY26" fmla="*/ 1238 h 9505"/>
                <a:gd name="connsiteX27" fmla="*/ 5519 w 10000"/>
                <a:gd name="connsiteY27" fmla="*/ 1238 h 9505"/>
                <a:gd name="connsiteX28" fmla="*/ 5519 w 10000"/>
                <a:gd name="connsiteY28" fmla="*/ 1364 h 9505"/>
                <a:gd name="connsiteX29" fmla="*/ 5172 w 10000"/>
                <a:gd name="connsiteY29" fmla="*/ 1598 h 9505"/>
                <a:gd name="connsiteX30" fmla="*/ 5172 w 10000"/>
                <a:gd name="connsiteY30" fmla="*/ 1722 h 9505"/>
                <a:gd name="connsiteX31" fmla="*/ 5172 w 10000"/>
                <a:gd name="connsiteY31" fmla="*/ 1969 h 9505"/>
                <a:gd name="connsiteX32" fmla="*/ 4827 w 10000"/>
                <a:gd name="connsiteY32" fmla="*/ 2218 h 9505"/>
                <a:gd name="connsiteX33" fmla="*/ 4827 w 10000"/>
                <a:gd name="connsiteY33" fmla="*/ 2466 h 9505"/>
                <a:gd name="connsiteX34" fmla="*/ 4482 w 10000"/>
                <a:gd name="connsiteY34" fmla="*/ 2838 h 9505"/>
                <a:gd name="connsiteX35" fmla="*/ 3794 w 10000"/>
                <a:gd name="connsiteY35" fmla="*/ 4325 h 9505"/>
                <a:gd name="connsiteX36" fmla="*/ 2413 w 10000"/>
                <a:gd name="connsiteY36" fmla="*/ 5550 h 9505"/>
                <a:gd name="connsiteX37" fmla="*/ 2413 w 10000"/>
                <a:gd name="connsiteY37" fmla="*/ 5923 h 9505"/>
                <a:gd name="connsiteX38" fmla="*/ 2067 w 10000"/>
                <a:gd name="connsiteY38" fmla="*/ 6170 h 9505"/>
                <a:gd name="connsiteX39" fmla="*/ 1724 w 10000"/>
                <a:gd name="connsiteY39" fmla="*/ 6419 h 9505"/>
                <a:gd name="connsiteX40" fmla="*/ 1724 w 10000"/>
                <a:gd name="connsiteY40" fmla="*/ 6667 h 9505"/>
                <a:gd name="connsiteX41" fmla="*/ 1378 w 10000"/>
                <a:gd name="connsiteY41" fmla="*/ 6791 h 9505"/>
                <a:gd name="connsiteX42" fmla="*/ 1378 w 10000"/>
                <a:gd name="connsiteY42" fmla="*/ 6913 h 9505"/>
                <a:gd name="connsiteX43" fmla="*/ 1378 w 10000"/>
                <a:gd name="connsiteY43" fmla="*/ 7039 h 9505"/>
                <a:gd name="connsiteX44" fmla="*/ 1378 w 10000"/>
                <a:gd name="connsiteY44" fmla="*/ 7039 h 9505"/>
                <a:gd name="connsiteX45" fmla="*/ 1378 w 10000"/>
                <a:gd name="connsiteY45" fmla="*/ 7162 h 9505"/>
                <a:gd name="connsiteX46" fmla="*/ 1724 w 10000"/>
                <a:gd name="connsiteY46" fmla="*/ 7288 h 9505"/>
                <a:gd name="connsiteX47" fmla="*/ 2413 w 10000"/>
                <a:gd name="connsiteY47" fmla="*/ 7396 h 9505"/>
                <a:gd name="connsiteX48" fmla="*/ 2760 w 10000"/>
                <a:gd name="connsiteY48" fmla="*/ 7519 h 9505"/>
                <a:gd name="connsiteX49" fmla="*/ 3794 w 10000"/>
                <a:gd name="connsiteY49" fmla="*/ 7644 h 9505"/>
                <a:gd name="connsiteX50" fmla="*/ 4827 w 10000"/>
                <a:gd name="connsiteY50" fmla="*/ 7892 h 9505"/>
                <a:gd name="connsiteX51" fmla="*/ 5863 w 10000"/>
                <a:gd name="connsiteY51" fmla="*/ 8139 h 9505"/>
                <a:gd name="connsiteX52" fmla="*/ 7242 w 10000"/>
                <a:gd name="connsiteY52" fmla="*/ 8512 h 9505"/>
                <a:gd name="connsiteX53" fmla="*/ 8621 w 10000"/>
                <a:gd name="connsiteY53" fmla="*/ 8761 h 9505"/>
                <a:gd name="connsiteX54" fmla="*/ 10000 w 10000"/>
                <a:gd name="connsiteY54" fmla="*/ 9008 h 9505"/>
                <a:gd name="connsiteX55" fmla="*/ 7586 w 10000"/>
                <a:gd name="connsiteY55" fmla="*/ 9505 h 9505"/>
                <a:gd name="connsiteX56" fmla="*/ 5863 w 10000"/>
                <a:gd name="connsiteY56" fmla="*/ 9008 h 9505"/>
                <a:gd name="connsiteX57" fmla="*/ 4137 w 10000"/>
                <a:gd name="connsiteY57" fmla="*/ 8512 h 9505"/>
                <a:gd name="connsiteX58" fmla="*/ 3104 w 10000"/>
                <a:gd name="connsiteY58" fmla="*/ 8265 h 9505"/>
                <a:gd name="connsiteX59" fmla="*/ 2413 w 10000"/>
                <a:gd name="connsiteY59" fmla="*/ 8015 h 9505"/>
                <a:gd name="connsiteX60" fmla="*/ 1724 w 10000"/>
                <a:gd name="connsiteY60" fmla="*/ 7892 h 9505"/>
                <a:gd name="connsiteX61" fmla="*/ 1035 w 10000"/>
                <a:gd name="connsiteY61" fmla="*/ 7644 h 9505"/>
                <a:gd name="connsiteX62" fmla="*/ 691 w 10000"/>
                <a:gd name="connsiteY62" fmla="*/ 7519 h 9505"/>
                <a:gd name="connsiteX63" fmla="*/ 344 w 10000"/>
                <a:gd name="connsiteY63" fmla="*/ 7396 h 9505"/>
                <a:gd name="connsiteX64" fmla="*/ 0 w 10000"/>
                <a:gd name="connsiteY64" fmla="*/ 7396 h 9505"/>
                <a:gd name="connsiteX65" fmla="*/ 0 w 10000"/>
                <a:gd name="connsiteY65" fmla="*/ 7288 h 9505"/>
                <a:gd name="connsiteX66" fmla="*/ 0 w 10000"/>
                <a:gd name="connsiteY66" fmla="*/ 7288 h 9505"/>
                <a:gd name="connsiteX67" fmla="*/ 0 w 10000"/>
                <a:gd name="connsiteY67" fmla="*/ 7162 h 9505"/>
                <a:gd name="connsiteX68" fmla="*/ 0 w 10000"/>
                <a:gd name="connsiteY68" fmla="*/ 7039 h 9505"/>
                <a:gd name="connsiteX69" fmla="*/ 0 w 10000"/>
                <a:gd name="connsiteY69" fmla="*/ 6791 h 9505"/>
                <a:gd name="connsiteX70" fmla="*/ 344 w 10000"/>
                <a:gd name="connsiteY70" fmla="*/ 6419 h 9505"/>
                <a:gd name="connsiteX71" fmla="*/ 344 w 10000"/>
                <a:gd name="connsiteY71" fmla="*/ 6170 h 9505"/>
                <a:gd name="connsiteX72" fmla="*/ 691 w 10000"/>
                <a:gd name="connsiteY72" fmla="*/ 5674 h 9505"/>
                <a:gd name="connsiteX73" fmla="*/ 1035 w 10000"/>
                <a:gd name="connsiteY73" fmla="*/ 5303 h 9505"/>
                <a:gd name="connsiteX74" fmla="*/ 1035 w 10000"/>
                <a:gd name="connsiteY74" fmla="*/ 5303 h 9505"/>
                <a:gd name="connsiteX0" fmla="*/ 1035 w 10000"/>
                <a:gd name="connsiteY0" fmla="*/ 5579 h 9477"/>
                <a:gd name="connsiteX1" fmla="*/ 1724 w 10000"/>
                <a:gd name="connsiteY1" fmla="*/ 4550 h 9477"/>
                <a:gd name="connsiteX2" fmla="*/ 2067 w 10000"/>
                <a:gd name="connsiteY2" fmla="*/ 3638 h 9477"/>
                <a:gd name="connsiteX3" fmla="*/ 2413 w 10000"/>
                <a:gd name="connsiteY3" fmla="*/ 2854 h 9477"/>
                <a:gd name="connsiteX4" fmla="*/ 2760 w 10000"/>
                <a:gd name="connsiteY4" fmla="*/ 2072 h 9477"/>
                <a:gd name="connsiteX5" fmla="*/ 2760 w 10000"/>
                <a:gd name="connsiteY5" fmla="*/ 1681 h 9477"/>
                <a:gd name="connsiteX6" fmla="*/ 3104 w 10000"/>
                <a:gd name="connsiteY6" fmla="*/ 1435 h 9477"/>
                <a:gd name="connsiteX7" fmla="*/ 3104 w 10000"/>
                <a:gd name="connsiteY7" fmla="*/ 1174 h 9477"/>
                <a:gd name="connsiteX8" fmla="*/ 3104 w 10000"/>
                <a:gd name="connsiteY8" fmla="*/ 915 h 9477"/>
                <a:gd name="connsiteX9" fmla="*/ 3104 w 10000"/>
                <a:gd name="connsiteY9" fmla="*/ 783 h 9477"/>
                <a:gd name="connsiteX10" fmla="*/ 3104 w 10000"/>
                <a:gd name="connsiteY10" fmla="*/ 522 h 9477"/>
                <a:gd name="connsiteX11" fmla="*/ 2760 w 10000"/>
                <a:gd name="connsiteY11" fmla="*/ 522 h 9477"/>
                <a:gd name="connsiteX12" fmla="*/ 2760 w 10000"/>
                <a:gd name="connsiteY12" fmla="*/ 391 h 9477"/>
                <a:gd name="connsiteX13" fmla="*/ 2413 w 10000"/>
                <a:gd name="connsiteY13" fmla="*/ 261 h 9477"/>
                <a:gd name="connsiteX14" fmla="*/ 2413 w 10000"/>
                <a:gd name="connsiteY14" fmla="*/ 261 h 9477"/>
                <a:gd name="connsiteX15" fmla="*/ 2413 w 10000"/>
                <a:gd name="connsiteY15" fmla="*/ 132 h 9477"/>
                <a:gd name="connsiteX16" fmla="*/ 2413 w 10000"/>
                <a:gd name="connsiteY16" fmla="*/ 0 h 9477"/>
                <a:gd name="connsiteX17" fmla="*/ 2413 w 10000"/>
                <a:gd name="connsiteY17" fmla="*/ 0 h 9477"/>
                <a:gd name="connsiteX18" fmla="*/ 2760 w 10000"/>
                <a:gd name="connsiteY18" fmla="*/ 0 h 9477"/>
                <a:gd name="connsiteX19" fmla="*/ 3447 w 10000"/>
                <a:gd name="connsiteY19" fmla="*/ 0 h 9477"/>
                <a:gd name="connsiteX20" fmla="*/ 4137 w 10000"/>
                <a:gd name="connsiteY20" fmla="*/ 132 h 9477"/>
                <a:gd name="connsiteX21" fmla="*/ 4827 w 10000"/>
                <a:gd name="connsiteY21" fmla="*/ 261 h 9477"/>
                <a:gd name="connsiteX22" fmla="*/ 5519 w 10000"/>
                <a:gd name="connsiteY22" fmla="*/ 391 h 9477"/>
                <a:gd name="connsiteX23" fmla="*/ 5863 w 10000"/>
                <a:gd name="connsiteY23" fmla="*/ 522 h 9477"/>
                <a:gd name="connsiteX24" fmla="*/ 5863 w 10000"/>
                <a:gd name="connsiteY24" fmla="*/ 653 h 9477"/>
                <a:gd name="connsiteX25" fmla="*/ 5863 w 10000"/>
                <a:gd name="connsiteY25" fmla="*/ 915 h 9477"/>
                <a:gd name="connsiteX26" fmla="*/ 5519 w 10000"/>
                <a:gd name="connsiteY26" fmla="*/ 1302 h 9477"/>
                <a:gd name="connsiteX27" fmla="*/ 5519 w 10000"/>
                <a:gd name="connsiteY27" fmla="*/ 1302 h 9477"/>
                <a:gd name="connsiteX28" fmla="*/ 5519 w 10000"/>
                <a:gd name="connsiteY28" fmla="*/ 1435 h 9477"/>
                <a:gd name="connsiteX29" fmla="*/ 5172 w 10000"/>
                <a:gd name="connsiteY29" fmla="*/ 1681 h 9477"/>
                <a:gd name="connsiteX30" fmla="*/ 5172 w 10000"/>
                <a:gd name="connsiteY30" fmla="*/ 1812 h 9477"/>
                <a:gd name="connsiteX31" fmla="*/ 5172 w 10000"/>
                <a:gd name="connsiteY31" fmla="*/ 2072 h 9477"/>
                <a:gd name="connsiteX32" fmla="*/ 4827 w 10000"/>
                <a:gd name="connsiteY32" fmla="*/ 2334 h 9477"/>
                <a:gd name="connsiteX33" fmla="*/ 4827 w 10000"/>
                <a:gd name="connsiteY33" fmla="*/ 2594 h 9477"/>
                <a:gd name="connsiteX34" fmla="*/ 4482 w 10000"/>
                <a:gd name="connsiteY34" fmla="*/ 2986 h 9477"/>
                <a:gd name="connsiteX35" fmla="*/ 3794 w 10000"/>
                <a:gd name="connsiteY35" fmla="*/ 4550 h 9477"/>
                <a:gd name="connsiteX36" fmla="*/ 2413 w 10000"/>
                <a:gd name="connsiteY36" fmla="*/ 5839 h 9477"/>
                <a:gd name="connsiteX37" fmla="*/ 2413 w 10000"/>
                <a:gd name="connsiteY37" fmla="*/ 6231 h 9477"/>
                <a:gd name="connsiteX38" fmla="*/ 2067 w 10000"/>
                <a:gd name="connsiteY38" fmla="*/ 6491 h 9477"/>
                <a:gd name="connsiteX39" fmla="*/ 1724 w 10000"/>
                <a:gd name="connsiteY39" fmla="*/ 6753 h 9477"/>
                <a:gd name="connsiteX40" fmla="*/ 1724 w 10000"/>
                <a:gd name="connsiteY40" fmla="*/ 7014 h 9477"/>
                <a:gd name="connsiteX41" fmla="*/ 1378 w 10000"/>
                <a:gd name="connsiteY41" fmla="*/ 7145 h 9477"/>
                <a:gd name="connsiteX42" fmla="*/ 1378 w 10000"/>
                <a:gd name="connsiteY42" fmla="*/ 7273 h 9477"/>
                <a:gd name="connsiteX43" fmla="*/ 1378 w 10000"/>
                <a:gd name="connsiteY43" fmla="*/ 7406 h 9477"/>
                <a:gd name="connsiteX44" fmla="*/ 1378 w 10000"/>
                <a:gd name="connsiteY44" fmla="*/ 7406 h 9477"/>
                <a:gd name="connsiteX45" fmla="*/ 1378 w 10000"/>
                <a:gd name="connsiteY45" fmla="*/ 7535 h 9477"/>
                <a:gd name="connsiteX46" fmla="*/ 1724 w 10000"/>
                <a:gd name="connsiteY46" fmla="*/ 7668 h 9477"/>
                <a:gd name="connsiteX47" fmla="*/ 2413 w 10000"/>
                <a:gd name="connsiteY47" fmla="*/ 7781 h 9477"/>
                <a:gd name="connsiteX48" fmla="*/ 2760 w 10000"/>
                <a:gd name="connsiteY48" fmla="*/ 7911 h 9477"/>
                <a:gd name="connsiteX49" fmla="*/ 3794 w 10000"/>
                <a:gd name="connsiteY49" fmla="*/ 8042 h 9477"/>
                <a:gd name="connsiteX50" fmla="*/ 4827 w 10000"/>
                <a:gd name="connsiteY50" fmla="*/ 8303 h 9477"/>
                <a:gd name="connsiteX51" fmla="*/ 5863 w 10000"/>
                <a:gd name="connsiteY51" fmla="*/ 8563 h 9477"/>
                <a:gd name="connsiteX52" fmla="*/ 7242 w 10000"/>
                <a:gd name="connsiteY52" fmla="*/ 8955 h 9477"/>
                <a:gd name="connsiteX53" fmla="*/ 8621 w 10000"/>
                <a:gd name="connsiteY53" fmla="*/ 9217 h 9477"/>
                <a:gd name="connsiteX54" fmla="*/ 10000 w 10000"/>
                <a:gd name="connsiteY54" fmla="*/ 9477 h 9477"/>
                <a:gd name="connsiteX55" fmla="*/ 5863 w 10000"/>
                <a:gd name="connsiteY55" fmla="*/ 9477 h 9477"/>
                <a:gd name="connsiteX56" fmla="*/ 4137 w 10000"/>
                <a:gd name="connsiteY56" fmla="*/ 8955 h 9477"/>
                <a:gd name="connsiteX57" fmla="*/ 3104 w 10000"/>
                <a:gd name="connsiteY57" fmla="*/ 8695 h 9477"/>
                <a:gd name="connsiteX58" fmla="*/ 2413 w 10000"/>
                <a:gd name="connsiteY58" fmla="*/ 8432 h 9477"/>
                <a:gd name="connsiteX59" fmla="*/ 1724 w 10000"/>
                <a:gd name="connsiteY59" fmla="*/ 8303 h 9477"/>
                <a:gd name="connsiteX60" fmla="*/ 1035 w 10000"/>
                <a:gd name="connsiteY60" fmla="*/ 8042 h 9477"/>
                <a:gd name="connsiteX61" fmla="*/ 691 w 10000"/>
                <a:gd name="connsiteY61" fmla="*/ 7911 h 9477"/>
                <a:gd name="connsiteX62" fmla="*/ 344 w 10000"/>
                <a:gd name="connsiteY62" fmla="*/ 7781 h 9477"/>
                <a:gd name="connsiteX63" fmla="*/ 0 w 10000"/>
                <a:gd name="connsiteY63" fmla="*/ 7781 h 9477"/>
                <a:gd name="connsiteX64" fmla="*/ 0 w 10000"/>
                <a:gd name="connsiteY64" fmla="*/ 7668 h 9477"/>
                <a:gd name="connsiteX65" fmla="*/ 0 w 10000"/>
                <a:gd name="connsiteY65" fmla="*/ 7668 h 9477"/>
                <a:gd name="connsiteX66" fmla="*/ 0 w 10000"/>
                <a:gd name="connsiteY66" fmla="*/ 7535 h 9477"/>
                <a:gd name="connsiteX67" fmla="*/ 0 w 10000"/>
                <a:gd name="connsiteY67" fmla="*/ 7406 h 9477"/>
                <a:gd name="connsiteX68" fmla="*/ 0 w 10000"/>
                <a:gd name="connsiteY68" fmla="*/ 7145 h 9477"/>
                <a:gd name="connsiteX69" fmla="*/ 344 w 10000"/>
                <a:gd name="connsiteY69" fmla="*/ 6753 h 9477"/>
                <a:gd name="connsiteX70" fmla="*/ 344 w 10000"/>
                <a:gd name="connsiteY70" fmla="*/ 6491 h 9477"/>
                <a:gd name="connsiteX71" fmla="*/ 691 w 10000"/>
                <a:gd name="connsiteY71" fmla="*/ 5969 h 9477"/>
                <a:gd name="connsiteX72" fmla="*/ 1035 w 10000"/>
                <a:gd name="connsiteY72" fmla="*/ 5579 h 9477"/>
                <a:gd name="connsiteX73" fmla="*/ 1035 w 10000"/>
                <a:gd name="connsiteY73" fmla="*/ 5579 h 9477"/>
                <a:gd name="connsiteX0" fmla="*/ 1035 w 8621"/>
                <a:gd name="connsiteY0" fmla="*/ 5887 h 10000"/>
                <a:gd name="connsiteX1" fmla="*/ 1724 w 8621"/>
                <a:gd name="connsiteY1" fmla="*/ 4801 h 10000"/>
                <a:gd name="connsiteX2" fmla="*/ 2067 w 8621"/>
                <a:gd name="connsiteY2" fmla="*/ 3839 h 10000"/>
                <a:gd name="connsiteX3" fmla="*/ 2413 w 8621"/>
                <a:gd name="connsiteY3" fmla="*/ 3012 h 10000"/>
                <a:gd name="connsiteX4" fmla="*/ 2760 w 8621"/>
                <a:gd name="connsiteY4" fmla="*/ 2186 h 10000"/>
                <a:gd name="connsiteX5" fmla="*/ 2760 w 8621"/>
                <a:gd name="connsiteY5" fmla="*/ 1774 h 10000"/>
                <a:gd name="connsiteX6" fmla="*/ 3104 w 8621"/>
                <a:gd name="connsiteY6" fmla="*/ 1514 h 10000"/>
                <a:gd name="connsiteX7" fmla="*/ 3104 w 8621"/>
                <a:gd name="connsiteY7" fmla="*/ 1239 h 10000"/>
                <a:gd name="connsiteX8" fmla="*/ 3104 w 8621"/>
                <a:gd name="connsiteY8" fmla="*/ 965 h 10000"/>
                <a:gd name="connsiteX9" fmla="*/ 3104 w 8621"/>
                <a:gd name="connsiteY9" fmla="*/ 826 h 10000"/>
                <a:gd name="connsiteX10" fmla="*/ 3104 w 8621"/>
                <a:gd name="connsiteY10" fmla="*/ 551 h 10000"/>
                <a:gd name="connsiteX11" fmla="*/ 2760 w 8621"/>
                <a:gd name="connsiteY11" fmla="*/ 551 h 10000"/>
                <a:gd name="connsiteX12" fmla="*/ 2760 w 8621"/>
                <a:gd name="connsiteY12" fmla="*/ 413 h 10000"/>
                <a:gd name="connsiteX13" fmla="*/ 2413 w 8621"/>
                <a:gd name="connsiteY13" fmla="*/ 275 h 10000"/>
                <a:gd name="connsiteX14" fmla="*/ 2413 w 8621"/>
                <a:gd name="connsiteY14" fmla="*/ 275 h 10000"/>
                <a:gd name="connsiteX15" fmla="*/ 2413 w 8621"/>
                <a:gd name="connsiteY15" fmla="*/ 139 h 10000"/>
                <a:gd name="connsiteX16" fmla="*/ 2413 w 8621"/>
                <a:gd name="connsiteY16" fmla="*/ 0 h 10000"/>
                <a:gd name="connsiteX17" fmla="*/ 2413 w 8621"/>
                <a:gd name="connsiteY17" fmla="*/ 0 h 10000"/>
                <a:gd name="connsiteX18" fmla="*/ 2760 w 8621"/>
                <a:gd name="connsiteY18" fmla="*/ 0 h 10000"/>
                <a:gd name="connsiteX19" fmla="*/ 3447 w 8621"/>
                <a:gd name="connsiteY19" fmla="*/ 0 h 10000"/>
                <a:gd name="connsiteX20" fmla="*/ 4137 w 8621"/>
                <a:gd name="connsiteY20" fmla="*/ 139 h 10000"/>
                <a:gd name="connsiteX21" fmla="*/ 4827 w 8621"/>
                <a:gd name="connsiteY21" fmla="*/ 275 h 10000"/>
                <a:gd name="connsiteX22" fmla="*/ 5519 w 8621"/>
                <a:gd name="connsiteY22" fmla="*/ 413 h 10000"/>
                <a:gd name="connsiteX23" fmla="*/ 5863 w 8621"/>
                <a:gd name="connsiteY23" fmla="*/ 551 h 10000"/>
                <a:gd name="connsiteX24" fmla="*/ 5863 w 8621"/>
                <a:gd name="connsiteY24" fmla="*/ 689 h 10000"/>
                <a:gd name="connsiteX25" fmla="*/ 5863 w 8621"/>
                <a:gd name="connsiteY25" fmla="*/ 965 h 10000"/>
                <a:gd name="connsiteX26" fmla="*/ 5519 w 8621"/>
                <a:gd name="connsiteY26" fmla="*/ 1374 h 10000"/>
                <a:gd name="connsiteX27" fmla="*/ 5519 w 8621"/>
                <a:gd name="connsiteY27" fmla="*/ 1374 h 10000"/>
                <a:gd name="connsiteX28" fmla="*/ 5519 w 8621"/>
                <a:gd name="connsiteY28" fmla="*/ 1514 h 10000"/>
                <a:gd name="connsiteX29" fmla="*/ 5172 w 8621"/>
                <a:gd name="connsiteY29" fmla="*/ 1774 h 10000"/>
                <a:gd name="connsiteX30" fmla="*/ 5172 w 8621"/>
                <a:gd name="connsiteY30" fmla="*/ 1912 h 10000"/>
                <a:gd name="connsiteX31" fmla="*/ 5172 w 8621"/>
                <a:gd name="connsiteY31" fmla="*/ 2186 h 10000"/>
                <a:gd name="connsiteX32" fmla="*/ 4827 w 8621"/>
                <a:gd name="connsiteY32" fmla="*/ 2463 h 10000"/>
                <a:gd name="connsiteX33" fmla="*/ 4827 w 8621"/>
                <a:gd name="connsiteY33" fmla="*/ 2737 h 10000"/>
                <a:gd name="connsiteX34" fmla="*/ 4482 w 8621"/>
                <a:gd name="connsiteY34" fmla="*/ 3151 h 10000"/>
                <a:gd name="connsiteX35" fmla="*/ 3794 w 8621"/>
                <a:gd name="connsiteY35" fmla="*/ 4801 h 10000"/>
                <a:gd name="connsiteX36" fmla="*/ 2413 w 8621"/>
                <a:gd name="connsiteY36" fmla="*/ 6161 h 10000"/>
                <a:gd name="connsiteX37" fmla="*/ 2413 w 8621"/>
                <a:gd name="connsiteY37" fmla="*/ 6575 h 10000"/>
                <a:gd name="connsiteX38" fmla="*/ 2067 w 8621"/>
                <a:gd name="connsiteY38" fmla="*/ 6849 h 10000"/>
                <a:gd name="connsiteX39" fmla="*/ 1724 w 8621"/>
                <a:gd name="connsiteY39" fmla="*/ 7126 h 10000"/>
                <a:gd name="connsiteX40" fmla="*/ 1724 w 8621"/>
                <a:gd name="connsiteY40" fmla="*/ 7401 h 10000"/>
                <a:gd name="connsiteX41" fmla="*/ 1378 w 8621"/>
                <a:gd name="connsiteY41" fmla="*/ 7539 h 10000"/>
                <a:gd name="connsiteX42" fmla="*/ 1378 w 8621"/>
                <a:gd name="connsiteY42" fmla="*/ 7674 h 10000"/>
                <a:gd name="connsiteX43" fmla="*/ 1378 w 8621"/>
                <a:gd name="connsiteY43" fmla="*/ 7815 h 10000"/>
                <a:gd name="connsiteX44" fmla="*/ 1378 w 8621"/>
                <a:gd name="connsiteY44" fmla="*/ 7815 h 10000"/>
                <a:gd name="connsiteX45" fmla="*/ 1378 w 8621"/>
                <a:gd name="connsiteY45" fmla="*/ 7951 h 10000"/>
                <a:gd name="connsiteX46" fmla="*/ 1724 w 8621"/>
                <a:gd name="connsiteY46" fmla="*/ 8091 h 10000"/>
                <a:gd name="connsiteX47" fmla="*/ 2413 w 8621"/>
                <a:gd name="connsiteY47" fmla="*/ 8210 h 10000"/>
                <a:gd name="connsiteX48" fmla="*/ 2760 w 8621"/>
                <a:gd name="connsiteY48" fmla="*/ 8348 h 10000"/>
                <a:gd name="connsiteX49" fmla="*/ 3794 w 8621"/>
                <a:gd name="connsiteY49" fmla="*/ 8486 h 10000"/>
                <a:gd name="connsiteX50" fmla="*/ 4827 w 8621"/>
                <a:gd name="connsiteY50" fmla="*/ 8761 h 10000"/>
                <a:gd name="connsiteX51" fmla="*/ 5863 w 8621"/>
                <a:gd name="connsiteY51" fmla="*/ 9036 h 10000"/>
                <a:gd name="connsiteX52" fmla="*/ 7242 w 8621"/>
                <a:gd name="connsiteY52" fmla="*/ 9449 h 10000"/>
                <a:gd name="connsiteX53" fmla="*/ 8621 w 8621"/>
                <a:gd name="connsiteY53" fmla="*/ 9726 h 10000"/>
                <a:gd name="connsiteX54" fmla="*/ 5863 w 8621"/>
                <a:gd name="connsiteY54" fmla="*/ 10000 h 10000"/>
                <a:gd name="connsiteX55" fmla="*/ 4137 w 8621"/>
                <a:gd name="connsiteY55" fmla="*/ 9449 h 10000"/>
                <a:gd name="connsiteX56" fmla="*/ 3104 w 8621"/>
                <a:gd name="connsiteY56" fmla="*/ 9175 h 10000"/>
                <a:gd name="connsiteX57" fmla="*/ 2413 w 8621"/>
                <a:gd name="connsiteY57" fmla="*/ 8897 h 10000"/>
                <a:gd name="connsiteX58" fmla="*/ 1724 w 8621"/>
                <a:gd name="connsiteY58" fmla="*/ 8761 h 10000"/>
                <a:gd name="connsiteX59" fmla="*/ 1035 w 8621"/>
                <a:gd name="connsiteY59" fmla="*/ 8486 h 10000"/>
                <a:gd name="connsiteX60" fmla="*/ 691 w 8621"/>
                <a:gd name="connsiteY60" fmla="*/ 8348 h 10000"/>
                <a:gd name="connsiteX61" fmla="*/ 344 w 8621"/>
                <a:gd name="connsiteY61" fmla="*/ 8210 h 10000"/>
                <a:gd name="connsiteX62" fmla="*/ 0 w 8621"/>
                <a:gd name="connsiteY62" fmla="*/ 8210 h 10000"/>
                <a:gd name="connsiteX63" fmla="*/ 0 w 8621"/>
                <a:gd name="connsiteY63" fmla="*/ 8091 h 10000"/>
                <a:gd name="connsiteX64" fmla="*/ 0 w 8621"/>
                <a:gd name="connsiteY64" fmla="*/ 8091 h 10000"/>
                <a:gd name="connsiteX65" fmla="*/ 0 w 8621"/>
                <a:gd name="connsiteY65" fmla="*/ 7951 h 10000"/>
                <a:gd name="connsiteX66" fmla="*/ 0 w 8621"/>
                <a:gd name="connsiteY66" fmla="*/ 7815 h 10000"/>
                <a:gd name="connsiteX67" fmla="*/ 0 w 8621"/>
                <a:gd name="connsiteY67" fmla="*/ 7539 h 10000"/>
                <a:gd name="connsiteX68" fmla="*/ 344 w 8621"/>
                <a:gd name="connsiteY68" fmla="*/ 7126 h 10000"/>
                <a:gd name="connsiteX69" fmla="*/ 344 w 8621"/>
                <a:gd name="connsiteY69" fmla="*/ 6849 h 10000"/>
                <a:gd name="connsiteX70" fmla="*/ 691 w 8621"/>
                <a:gd name="connsiteY70" fmla="*/ 6298 h 10000"/>
                <a:gd name="connsiteX71" fmla="*/ 1035 w 8621"/>
                <a:gd name="connsiteY71" fmla="*/ 5887 h 10000"/>
                <a:gd name="connsiteX72" fmla="*/ 1035 w 8621"/>
                <a:gd name="connsiteY72" fmla="*/ 5887 h 10000"/>
                <a:gd name="connsiteX0" fmla="*/ 1201 w 8400"/>
                <a:gd name="connsiteY0" fmla="*/ 5887 h 10000"/>
                <a:gd name="connsiteX1" fmla="*/ 2000 w 8400"/>
                <a:gd name="connsiteY1" fmla="*/ 4801 h 10000"/>
                <a:gd name="connsiteX2" fmla="*/ 2398 w 8400"/>
                <a:gd name="connsiteY2" fmla="*/ 3839 h 10000"/>
                <a:gd name="connsiteX3" fmla="*/ 2799 w 8400"/>
                <a:gd name="connsiteY3" fmla="*/ 3012 h 10000"/>
                <a:gd name="connsiteX4" fmla="*/ 3201 w 8400"/>
                <a:gd name="connsiteY4" fmla="*/ 2186 h 10000"/>
                <a:gd name="connsiteX5" fmla="*/ 3201 w 8400"/>
                <a:gd name="connsiteY5" fmla="*/ 1774 h 10000"/>
                <a:gd name="connsiteX6" fmla="*/ 3601 w 8400"/>
                <a:gd name="connsiteY6" fmla="*/ 1514 h 10000"/>
                <a:gd name="connsiteX7" fmla="*/ 3601 w 8400"/>
                <a:gd name="connsiteY7" fmla="*/ 1239 h 10000"/>
                <a:gd name="connsiteX8" fmla="*/ 3601 w 8400"/>
                <a:gd name="connsiteY8" fmla="*/ 965 h 10000"/>
                <a:gd name="connsiteX9" fmla="*/ 3601 w 8400"/>
                <a:gd name="connsiteY9" fmla="*/ 826 h 10000"/>
                <a:gd name="connsiteX10" fmla="*/ 3601 w 8400"/>
                <a:gd name="connsiteY10" fmla="*/ 551 h 10000"/>
                <a:gd name="connsiteX11" fmla="*/ 3201 w 8400"/>
                <a:gd name="connsiteY11" fmla="*/ 551 h 10000"/>
                <a:gd name="connsiteX12" fmla="*/ 3201 w 8400"/>
                <a:gd name="connsiteY12" fmla="*/ 413 h 10000"/>
                <a:gd name="connsiteX13" fmla="*/ 2799 w 8400"/>
                <a:gd name="connsiteY13" fmla="*/ 275 h 10000"/>
                <a:gd name="connsiteX14" fmla="*/ 2799 w 8400"/>
                <a:gd name="connsiteY14" fmla="*/ 275 h 10000"/>
                <a:gd name="connsiteX15" fmla="*/ 2799 w 8400"/>
                <a:gd name="connsiteY15" fmla="*/ 139 h 10000"/>
                <a:gd name="connsiteX16" fmla="*/ 2799 w 8400"/>
                <a:gd name="connsiteY16" fmla="*/ 0 h 10000"/>
                <a:gd name="connsiteX17" fmla="*/ 2799 w 8400"/>
                <a:gd name="connsiteY17" fmla="*/ 0 h 10000"/>
                <a:gd name="connsiteX18" fmla="*/ 3201 w 8400"/>
                <a:gd name="connsiteY18" fmla="*/ 0 h 10000"/>
                <a:gd name="connsiteX19" fmla="*/ 3998 w 8400"/>
                <a:gd name="connsiteY19" fmla="*/ 0 h 10000"/>
                <a:gd name="connsiteX20" fmla="*/ 4799 w 8400"/>
                <a:gd name="connsiteY20" fmla="*/ 139 h 10000"/>
                <a:gd name="connsiteX21" fmla="*/ 5599 w 8400"/>
                <a:gd name="connsiteY21" fmla="*/ 275 h 10000"/>
                <a:gd name="connsiteX22" fmla="*/ 6402 w 8400"/>
                <a:gd name="connsiteY22" fmla="*/ 413 h 10000"/>
                <a:gd name="connsiteX23" fmla="*/ 6801 w 8400"/>
                <a:gd name="connsiteY23" fmla="*/ 551 h 10000"/>
                <a:gd name="connsiteX24" fmla="*/ 6801 w 8400"/>
                <a:gd name="connsiteY24" fmla="*/ 689 h 10000"/>
                <a:gd name="connsiteX25" fmla="*/ 6801 w 8400"/>
                <a:gd name="connsiteY25" fmla="*/ 965 h 10000"/>
                <a:gd name="connsiteX26" fmla="*/ 6402 w 8400"/>
                <a:gd name="connsiteY26" fmla="*/ 1374 h 10000"/>
                <a:gd name="connsiteX27" fmla="*/ 6402 w 8400"/>
                <a:gd name="connsiteY27" fmla="*/ 1374 h 10000"/>
                <a:gd name="connsiteX28" fmla="*/ 6402 w 8400"/>
                <a:gd name="connsiteY28" fmla="*/ 1514 h 10000"/>
                <a:gd name="connsiteX29" fmla="*/ 5999 w 8400"/>
                <a:gd name="connsiteY29" fmla="*/ 1774 h 10000"/>
                <a:gd name="connsiteX30" fmla="*/ 5999 w 8400"/>
                <a:gd name="connsiteY30" fmla="*/ 1912 h 10000"/>
                <a:gd name="connsiteX31" fmla="*/ 5999 w 8400"/>
                <a:gd name="connsiteY31" fmla="*/ 2186 h 10000"/>
                <a:gd name="connsiteX32" fmla="*/ 5599 w 8400"/>
                <a:gd name="connsiteY32" fmla="*/ 2463 h 10000"/>
                <a:gd name="connsiteX33" fmla="*/ 5599 w 8400"/>
                <a:gd name="connsiteY33" fmla="*/ 2737 h 10000"/>
                <a:gd name="connsiteX34" fmla="*/ 5199 w 8400"/>
                <a:gd name="connsiteY34" fmla="*/ 3151 h 10000"/>
                <a:gd name="connsiteX35" fmla="*/ 4401 w 8400"/>
                <a:gd name="connsiteY35" fmla="*/ 4801 h 10000"/>
                <a:gd name="connsiteX36" fmla="*/ 2799 w 8400"/>
                <a:gd name="connsiteY36" fmla="*/ 6161 h 10000"/>
                <a:gd name="connsiteX37" fmla="*/ 2799 w 8400"/>
                <a:gd name="connsiteY37" fmla="*/ 6575 h 10000"/>
                <a:gd name="connsiteX38" fmla="*/ 2398 w 8400"/>
                <a:gd name="connsiteY38" fmla="*/ 6849 h 10000"/>
                <a:gd name="connsiteX39" fmla="*/ 2000 w 8400"/>
                <a:gd name="connsiteY39" fmla="*/ 7126 h 10000"/>
                <a:gd name="connsiteX40" fmla="*/ 2000 w 8400"/>
                <a:gd name="connsiteY40" fmla="*/ 7401 h 10000"/>
                <a:gd name="connsiteX41" fmla="*/ 1598 w 8400"/>
                <a:gd name="connsiteY41" fmla="*/ 7539 h 10000"/>
                <a:gd name="connsiteX42" fmla="*/ 1598 w 8400"/>
                <a:gd name="connsiteY42" fmla="*/ 7674 h 10000"/>
                <a:gd name="connsiteX43" fmla="*/ 1598 w 8400"/>
                <a:gd name="connsiteY43" fmla="*/ 7815 h 10000"/>
                <a:gd name="connsiteX44" fmla="*/ 1598 w 8400"/>
                <a:gd name="connsiteY44" fmla="*/ 7815 h 10000"/>
                <a:gd name="connsiteX45" fmla="*/ 1598 w 8400"/>
                <a:gd name="connsiteY45" fmla="*/ 7951 h 10000"/>
                <a:gd name="connsiteX46" fmla="*/ 2000 w 8400"/>
                <a:gd name="connsiteY46" fmla="*/ 8091 h 10000"/>
                <a:gd name="connsiteX47" fmla="*/ 2799 w 8400"/>
                <a:gd name="connsiteY47" fmla="*/ 8210 h 10000"/>
                <a:gd name="connsiteX48" fmla="*/ 3201 w 8400"/>
                <a:gd name="connsiteY48" fmla="*/ 8348 h 10000"/>
                <a:gd name="connsiteX49" fmla="*/ 4401 w 8400"/>
                <a:gd name="connsiteY49" fmla="*/ 8486 h 10000"/>
                <a:gd name="connsiteX50" fmla="*/ 5599 w 8400"/>
                <a:gd name="connsiteY50" fmla="*/ 8761 h 10000"/>
                <a:gd name="connsiteX51" fmla="*/ 6801 w 8400"/>
                <a:gd name="connsiteY51" fmla="*/ 9036 h 10000"/>
                <a:gd name="connsiteX52" fmla="*/ 8400 w 8400"/>
                <a:gd name="connsiteY52" fmla="*/ 9449 h 10000"/>
                <a:gd name="connsiteX53" fmla="*/ 6801 w 8400"/>
                <a:gd name="connsiteY53" fmla="*/ 10000 h 10000"/>
                <a:gd name="connsiteX54" fmla="*/ 4799 w 8400"/>
                <a:gd name="connsiteY54" fmla="*/ 9449 h 10000"/>
                <a:gd name="connsiteX55" fmla="*/ 3601 w 8400"/>
                <a:gd name="connsiteY55" fmla="*/ 9175 h 10000"/>
                <a:gd name="connsiteX56" fmla="*/ 2799 w 8400"/>
                <a:gd name="connsiteY56" fmla="*/ 8897 h 10000"/>
                <a:gd name="connsiteX57" fmla="*/ 2000 w 8400"/>
                <a:gd name="connsiteY57" fmla="*/ 8761 h 10000"/>
                <a:gd name="connsiteX58" fmla="*/ 1201 w 8400"/>
                <a:gd name="connsiteY58" fmla="*/ 8486 h 10000"/>
                <a:gd name="connsiteX59" fmla="*/ 802 w 8400"/>
                <a:gd name="connsiteY59" fmla="*/ 8348 h 10000"/>
                <a:gd name="connsiteX60" fmla="*/ 399 w 8400"/>
                <a:gd name="connsiteY60" fmla="*/ 8210 h 10000"/>
                <a:gd name="connsiteX61" fmla="*/ 0 w 8400"/>
                <a:gd name="connsiteY61" fmla="*/ 8210 h 10000"/>
                <a:gd name="connsiteX62" fmla="*/ 0 w 8400"/>
                <a:gd name="connsiteY62" fmla="*/ 8091 h 10000"/>
                <a:gd name="connsiteX63" fmla="*/ 0 w 8400"/>
                <a:gd name="connsiteY63" fmla="*/ 8091 h 10000"/>
                <a:gd name="connsiteX64" fmla="*/ 0 w 8400"/>
                <a:gd name="connsiteY64" fmla="*/ 7951 h 10000"/>
                <a:gd name="connsiteX65" fmla="*/ 0 w 8400"/>
                <a:gd name="connsiteY65" fmla="*/ 7815 h 10000"/>
                <a:gd name="connsiteX66" fmla="*/ 0 w 8400"/>
                <a:gd name="connsiteY66" fmla="*/ 7539 h 10000"/>
                <a:gd name="connsiteX67" fmla="*/ 399 w 8400"/>
                <a:gd name="connsiteY67" fmla="*/ 7126 h 10000"/>
                <a:gd name="connsiteX68" fmla="*/ 399 w 8400"/>
                <a:gd name="connsiteY68" fmla="*/ 6849 h 10000"/>
                <a:gd name="connsiteX69" fmla="*/ 802 w 8400"/>
                <a:gd name="connsiteY69" fmla="*/ 6298 h 10000"/>
                <a:gd name="connsiteX70" fmla="*/ 1201 w 8400"/>
                <a:gd name="connsiteY70" fmla="*/ 5887 h 10000"/>
                <a:gd name="connsiteX71" fmla="*/ 1201 w 8400"/>
                <a:gd name="connsiteY71" fmla="*/ 5887 h 10000"/>
                <a:gd name="connsiteX0" fmla="*/ 1430 w 10000"/>
                <a:gd name="connsiteY0" fmla="*/ 5887 h 9449"/>
                <a:gd name="connsiteX1" fmla="*/ 2381 w 10000"/>
                <a:gd name="connsiteY1" fmla="*/ 4801 h 9449"/>
                <a:gd name="connsiteX2" fmla="*/ 2855 w 10000"/>
                <a:gd name="connsiteY2" fmla="*/ 3839 h 9449"/>
                <a:gd name="connsiteX3" fmla="*/ 3332 w 10000"/>
                <a:gd name="connsiteY3" fmla="*/ 3012 h 9449"/>
                <a:gd name="connsiteX4" fmla="*/ 3811 w 10000"/>
                <a:gd name="connsiteY4" fmla="*/ 2186 h 9449"/>
                <a:gd name="connsiteX5" fmla="*/ 3811 w 10000"/>
                <a:gd name="connsiteY5" fmla="*/ 1774 h 9449"/>
                <a:gd name="connsiteX6" fmla="*/ 4287 w 10000"/>
                <a:gd name="connsiteY6" fmla="*/ 1514 h 9449"/>
                <a:gd name="connsiteX7" fmla="*/ 4287 w 10000"/>
                <a:gd name="connsiteY7" fmla="*/ 1239 h 9449"/>
                <a:gd name="connsiteX8" fmla="*/ 4287 w 10000"/>
                <a:gd name="connsiteY8" fmla="*/ 965 h 9449"/>
                <a:gd name="connsiteX9" fmla="*/ 4287 w 10000"/>
                <a:gd name="connsiteY9" fmla="*/ 826 h 9449"/>
                <a:gd name="connsiteX10" fmla="*/ 4287 w 10000"/>
                <a:gd name="connsiteY10" fmla="*/ 551 h 9449"/>
                <a:gd name="connsiteX11" fmla="*/ 3811 w 10000"/>
                <a:gd name="connsiteY11" fmla="*/ 551 h 9449"/>
                <a:gd name="connsiteX12" fmla="*/ 3811 w 10000"/>
                <a:gd name="connsiteY12" fmla="*/ 413 h 9449"/>
                <a:gd name="connsiteX13" fmla="*/ 3332 w 10000"/>
                <a:gd name="connsiteY13" fmla="*/ 275 h 9449"/>
                <a:gd name="connsiteX14" fmla="*/ 3332 w 10000"/>
                <a:gd name="connsiteY14" fmla="*/ 275 h 9449"/>
                <a:gd name="connsiteX15" fmla="*/ 3332 w 10000"/>
                <a:gd name="connsiteY15" fmla="*/ 139 h 9449"/>
                <a:gd name="connsiteX16" fmla="*/ 3332 w 10000"/>
                <a:gd name="connsiteY16" fmla="*/ 0 h 9449"/>
                <a:gd name="connsiteX17" fmla="*/ 3332 w 10000"/>
                <a:gd name="connsiteY17" fmla="*/ 0 h 9449"/>
                <a:gd name="connsiteX18" fmla="*/ 3811 w 10000"/>
                <a:gd name="connsiteY18" fmla="*/ 0 h 9449"/>
                <a:gd name="connsiteX19" fmla="*/ 4760 w 10000"/>
                <a:gd name="connsiteY19" fmla="*/ 0 h 9449"/>
                <a:gd name="connsiteX20" fmla="*/ 5713 w 10000"/>
                <a:gd name="connsiteY20" fmla="*/ 139 h 9449"/>
                <a:gd name="connsiteX21" fmla="*/ 6665 w 10000"/>
                <a:gd name="connsiteY21" fmla="*/ 275 h 9449"/>
                <a:gd name="connsiteX22" fmla="*/ 7621 w 10000"/>
                <a:gd name="connsiteY22" fmla="*/ 413 h 9449"/>
                <a:gd name="connsiteX23" fmla="*/ 8096 w 10000"/>
                <a:gd name="connsiteY23" fmla="*/ 551 h 9449"/>
                <a:gd name="connsiteX24" fmla="*/ 8096 w 10000"/>
                <a:gd name="connsiteY24" fmla="*/ 689 h 9449"/>
                <a:gd name="connsiteX25" fmla="*/ 8096 w 10000"/>
                <a:gd name="connsiteY25" fmla="*/ 965 h 9449"/>
                <a:gd name="connsiteX26" fmla="*/ 7621 w 10000"/>
                <a:gd name="connsiteY26" fmla="*/ 1374 h 9449"/>
                <a:gd name="connsiteX27" fmla="*/ 7621 w 10000"/>
                <a:gd name="connsiteY27" fmla="*/ 1374 h 9449"/>
                <a:gd name="connsiteX28" fmla="*/ 7621 w 10000"/>
                <a:gd name="connsiteY28" fmla="*/ 1514 h 9449"/>
                <a:gd name="connsiteX29" fmla="*/ 7142 w 10000"/>
                <a:gd name="connsiteY29" fmla="*/ 1774 h 9449"/>
                <a:gd name="connsiteX30" fmla="*/ 7142 w 10000"/>
                <a:gd name="connsiteY30" fmla="*/ 1912 h 9449"/>
                <a:gd name="connsiteX31" fmla="*/ 7142 w 10000"/>
                <a:gd name="connsiteY31" fmla="*/ 2186 h 9449"/>
                <a:gd name="connsiteX32" fmla="*/ 6665 w 10000"/>
                <a:gd name="connsiteY32" fmla="*/ 2463 h 9449"/>
                <a:gd name="connsiteX33" fmla="*/ 6665 w 10000"/>
                <a:gd name="connsiteY33" fmla="*/ 2737 h 9449"/>
                <a:gd name="connsiteX34" fmla="*/ 6189 w 10000"/>
                <a:gd name="connsiteY34" fmla="*/ 3151 h 9449"/>
                <a:gd name="connsiteX35" fmla="*/ 5239 w 10000"/>
                <a:gd name="connsiteY35" fmla="*/ 4801 h 9449"/>
                <a:gd name="connsiteX36" fmla="*/ 3332 w 10000"/>
                <a:gd name="connsiteY36" fmla="*/ 6161 h 9449"/>
                <a:gd name="connsiteX37" fmla="*/ 3332 w 10000"/>
                <a:gd name="connsiteY37" fmla="*/ 6575 h 9449"/>
                <a:gd name="connsiteX38" fmla="*/ 2855 w 10000"/>
                <a:gd name="connsiteY38" fmla="*/ 6849 h 9449"/>
                <a:gd name="connsiteX39" fmla="*/ 2381 w 10000"/>
                <a:gd name="connsiteY39" fmla="*/ 7126 h 9449"/>
                <a:gd name="connsiteX40" fmla="*/ 2381 w 10000"/>
                <a:gd name="connsiteY40" fmla="*/ 7401 h 9449"/>
                <a:gd name="connsiteX41" fmla="*/ 1902 w 10000"/>
                <a:gd name="connsiteY41" fmla="*/ 7539 h 9449"/>
                <a:gd name="connsiteX42" fmla="*/ 1902 w 10000"/>
                <a:gd name="connsiteY42" fmla="*/ 7674 h 9449"/>
                <a:gd name="connsiteX43" fmla="*/ 1902 w 10000"/>
                <a:gd name="connsiteY43" fmla="*/ 7815 h 9449"/>
                <a:gd name="connsiteX44" fmla="*/ 1902 w 10000"/>
                <a:gd name="connsiteY44" fmla="*/ 7815 h 9449"/>
                <a:gd name="connsiteX45" fmla="*/ 1902 w 10000"/>
                <a:gd name="connsiteY45" fmla="*/ 7951 h 9449"/>
                <a:gd name="connsiteX46" fmla="*/ 2381 w 10000"/>
                <a:gd name="connsiteY46" fmla="*/ 8091 h 9449"/>
                <a:gd name="connsiteX47" fmla="*/ 3332 w 10000"/>
                <a:gd name="connsiteY47" fmla="*/ 8210 h 9449"/>
                <a:gd name="connsiteX48" fmla="*/ 3811 w 10000"/>
                <a:gd name="connsiteY48" fmla="*/ 8348 h 9449"/>
                <a:gd name="connsiteX49" fmla="*/ 5239 w 10000"/>
                <a:gd name="connsiteY49" fmla="*/ 8486 h 9449"/>
                <a:gd name="connsiteX50" fmla="*/ 6665 w 10000"/>
                <a:gd name="connsiteY50" fmla="*/ 8761 h 9449"/>
                <a:gd name="connsiteX51" fmla="*/ 8096 w 10000"/>
                <a:gd name="connsiteY51" fmla="*/ 9036 h 9449"/>
                <a:gd name="connsiteX52" fmla="*/ 10000 w 10000"/>
                <a:gd name="connsiteY52" fmla="*/ 9449 h 9449"/>
                <a:gd name="connsiteX53" fmla="*/ 5713 w 10000"/>
                <a:gd name="connsiteY53" fmla="*/ 9449 h 9449"/>
                <a:gd name="connsiteX54" fmla="*/ 4287 w 10000"/>
                <a:gd name="connsiteY54" fmla="*/ 9175 h 9449"/>
                <a:gd name="connsiteX55" fmla="*/ 3332 w 10000"/>
                <a:gd name="connsiteY55" fmla="*/ 8897 h 9449"/>
                <a:gd name="connsiteX56" fmla="*/ 2381 w 10000"/>
                <a:gd name="connsiteY56" fmla="*/ 8761 h 9449"/>
                <a:gd name="connsiteX57" fmla="*/ 1430 w 10000"/>
                <a:gd name="connsiteY57" fmla="*/ 8486 h 9449"/>
                <a:gd name="connsiteX58" fmla="*/ 955 w 10000"/>
                <a:gd name="connsiteY58" fmla="*/ 8348 h 9449"/>
                <a:gd name="connsiteX59" fmla="*/ 475 w 10000"/>
                <a:gd name="connsiteY59" fmla="*/ 8210 h 9449"/>
                <a:gd name="connsiteX60" fmla="*/ 0 w 10000"/>
                <a:gd name="connsiteY60" fmla="*/ 8210 h 9449"/>
                <a:gd name="connsiteX61" fmla="*/ 0 w 10000"/>
                <a:gd name="connsiteY61" fmla="*/ 8091 h 9449"/>
                <a:gd name="connsiteX62" fmla="*/ 0 w 10000"/>
                <a:gd name="connsiteY62" fmla="*/ 8091 h 9449"/>
                <a:gd name="connsiteX63" fmla="*/ 0 w 10000"/>
                <a:gd name="connsiteY63" fmla="*/ 7951 h 9449"/>
                <a:gd name="connsiteX64" fmla="*/ 0 w 10000"/>
                <a:gd name="connsiteY64" fmla="*/ 7815 h 9449"/>
                <a:gd name="connsiteX65" fmla="*/ 0 w 10000"/>
                <a:gd name="connsiteY65" fmla="*/ 7539 h 9449"/>
                <a:gd name="connsiteX66" fmla="*/ 475 w 10000"/>
                <a:gd name="connsiteY66" fmla="*/ 7126 h 9449"/>
                <a:gd name="connsiteX67" fmla="*/ 475 w 10000"/>
                <a:gd name="connsiteY67" fmla="*/ 6849 h 9449"/>
                <a:gd name="connsiteX68" fmla="*/ 955 w 10000"/>
                <a:gd name="connsiteY68" fmla="*/ 6298 h 9449"/>
                <a:gd name="connsiteX69" fmla="*/ 1430 w 10000"/>
                <a:gd name="connsiteY69" fmla="*/ 5887 h 9449"/>
                <a:gd name="connsiteX70" fmla="*/ 1430 w 10000"/>
                <a:gd name="connsiteY70" fmla="*/ 5887 h 9449"/>
                <a:gd name="connsiteX0" fmla="*/ 1430 w 8096"/>
                <a:gd name="connsiteY0" fmla="*/ 6230 h 10000"/>
                <a:gd name="connsiteX1" fmla="*/ 2381 w 8096"/>
                <a:gd name="connsiteY1" fmla="*/ 5081 h 10000"/>
                <a:gd name="connsiteX2" fmla="*/ 2855 w 8096"/>
                <a:gd name="connsiteY2" fmla="*/ 4063 h 10000"/>
                <a:gd name="connsiteX3" fmla="*/ 3332 w 8096"/>
                <a:gd name="connsiteY3" fmla="*/ 3188 h 10000"/>
                <a:gd name="connsiteX4" fmla="*/ 3811 w 8096"/>
                <a:gd name="connsiteY4" fmla="*/ 2313 h 10000"/>
                <a:gd name="connsiteX5" fmla="*/ 3811 w 8096"/>
                <a:gd name="connsiteY5" fmla="*/ 1877 h 10000"/>
                <a:gd name="connsiteX6" fmla="*/ 4287 w 8096"/>
                <a:gd name="connsiteY6" fmla="*/ 1602 h 10000"/>
                <a:gd name="connsiteX7" fmla="*/ 4287 w 8096"/>
                <a:gd name="connsiteY7" fmla="*/ 1311 h 10000"/>
                <a:gd name="connsiteX8" fmla="*/ 4287 w 8096"/>
                <a:gd name="connsiteY8" fmla="*/ 1021 h 10000"/>
                <a:gd name="connsiteX9" fmla="*/ 4287 w 8096"/>
                <a:gd name="connsiteY9" fmla="*/ 874 h 10000"/>
                <a:gd name="connsiteX10" fmla="*/ 4287 w 8096"/>
                <a:gd name="connsiteY10" fmla="*/ 583 h 10000"/>
                <a:gd name="connsiteX11" fmla="*/ 3811 w 8096"/>
                <a:gd name="connsiteY11" fmla="*/ 583 h 10000"/>
                <a:gd name="connsiteX12" fmla="*/ 3811 w 8096"/>
                <a:gd name="connsiteY12" fmla="*/ 437 h 10000"/>
                <a:gd name="connsiteX13" fmla="*/ 3332 w 8096"/>
                <a:gd name="connsiteY13" fmla="*/ 291 h 10000"/>
                <a:gd name="connsiteX14" fmla="*/ 3332 w 8096"/>
                <a:gd name="connsiteY14" fmla="*/ 291 h 10000"/>
                <a:gd name="connsiteX15" fmla="*/ 3332 w 8096"/>
                <a:gd name="connsiteY15" fmla="*/ 147 h 10000"/>
                <a:gd name="connsiteX16" fmla="*/ 3332 w 8096"/>
                <a:gd name="connsiteY16" fmla="*/ 0 h 10000"/>
                <a:gd name="connsiteX17" fmla="*/ 3332 w 8096"/>
                <a:gd name="connsiteY17" fmla="*/ 0 h 10000"/>
                <a:gd name="connsiteX18" fmla="*/ 3811 w 8096"/>
                <a:gd name="connsiteY18" fmla="*/ 0 h 10000"/>
                <a:gd name="connsiteX19" fmla="*/ 4760 w 8096"/>
                <a:gd name="connsiteY19" fmla="*/ 0 h 10000"/>
                <a:gd name="connsiteX20" fmla="*/ 5713 w 8096"/>
                <a:gd name="connsiteY20" fmla="*/ 147 h 10000"/>
                <a:gd name="connsiteX21" fmla="*/ 6665 w 8096"/>
                <a:gd name="connsiteY21" fmla="*/ 291 h 10000"/>
                <a:gd name="connsiteX22" fmla="*/ 7621 w 8096"/>
                <a:gd name="connsiteY22" fmla="*/ 437 h 10000"/>
                <a:gd name="connsiteX23" fmla="*/ 8096 w 8096"/>
                <a:gd name="connsiteY23" fmla="*/ 583 h 10000"/>
                <a:gd name="connsiteX24" fmla="*/ 8096 w 8096"/>
                <a:gd name="connsiteY24" fmla="*/ 729 h 10000"/>
                <a:gd name="connsiteX25" fmla="*/ 8096 w 8096"/>
                <a:gd name="connsiteY25" fmla="*/ 1021 h 10000"/>
                <a:gd name="connsiteX26" fmla="*/ 7621 w 8096"/>
                <a:gd name="connsiteY26" fmla="*/ 1454 h 10000"/>
                <a:gd name="connsiteX27" fmla="*/ 7621 w 8096"/>
                <a:gd name="connsiteY27" fmla="*/ 1454 h 10000"/>
                <a:gd name="connsiteX28" fmla="*/ 7621 w 8096"/>
                <a:gd name="connsiteY28" fmla="*/ 1602 h 10000"/>
                <a:gd name="connsiteX29" fmla="*/ 7142 w 8096"/>
                <a:gd name="connsiteY29" fmla="*/ 1877 h 10000"/>
                <a:gd name="connsiteX30" fmla="*/ 7142 w 8096"/>
                <a:gd name="connsiteY30" fmla="*/ 2023 h 10000"/>
                <a:gd name="connsiteX31" fmla="*/ 7142 w 8096"/>
                <a:gd name="connsiteY31" fmla="*/ 2313 h 10000"/>
                <a:gd name="connsiteX32" fmla="*/ 6665 w 8096"/>
                <a:gd name="connsiteY32" fmla="*/ 2607 h 10000"/>
                <a:gd name="connsiteX33" fmla="*/ 6665 w 8096"/>
                <a:gd name="connsiteY33" fmla="*/ 2897 h 10000"/>
                <a:gd name="connsiteX34" fmla="*/ 6189 w 8096"/>
                <a:gd name="connsiteY34" fmla="*/ 3335 h 10000"/>
                <a:gd name="connsiteX35" fmla="*/ 5239 w 8096"/>
                <a:gd name="connsiteY35" fmla="*/ 5081 h 10000"/>
                <a:gd name="connsiteX36" fmla="*/ 3332 w 8096"/>
                <a:gd name="connsiteY36" fmla="*/ 6520 h 10000"/>
                <a:gd name="connsiteX37" fmla="*/ 3332 w 8096"/>
                <a:gd name="connsiteY37" fmla="*/ 6958 h 10000"/>
                <a:gd name="connsiteX38" fmla="*/ 2855 w 8096"/>
                <a:gd name="connsiteY38" fmla="*/ 7248 h 10000"/>
                <a:gd name="connsiteX39" fmla="*/ 2381 w 8096"/>
                <a:gd name="connsiteY39" fmla="*/ 7542 h 10000"/>
                <a:gd name="connsiteX40" fmla="*/ 2381 w 8096"/>
                <a:gd name="connsiteY40" fmla="*/ 7833 h 10000"/>
                <a:gd name="connsiteX41" fmla="*/ 1902 w 8096"/>
                <a:gd name="connsiteY41" fmla="*/ 7979 h 10000"/>
                <a:gd name="connsiteX42" fmla="*/ 1902 w 8096"/>
                <a:gd name="connsiteY42" fmla="*/ 8121 h 10000"/>
                <a:gd name="connsiteX43" fmla="*/ 1902 w 8096"/>
                <a:gd name="connsiteY43" fmla="*/ 8271 h 10000"/>
                <a:gd name="connsiteX44" fmla="*/ 1902 w 8096"/>
                <a:gd name="connsiteY44" fmla="*/ 8271 h 10000"/>
                <a:gd name="connsiteX45" fmla="*/ 1902 w 8096"/>
                <a:gd name="connsiteY45" fmla="*/ 8415 h 10000"/>
                <a:gd name="connsiteX46" fmla="*/ 2381 w 8096"/>
                <a:gd name="connsiteY46" fmla="*/ 8563 h 10000"/>
                <a:gd name="connsiteX47" fmla="*/ 3332 w 8096"/>
                <a:gd name="connsiteY47" fmla="*/ 8689 h 10000"/>
                <a:gd name="connsiteX48" fmla="*/ 3811 w 8096"/>
                <a:gd name="connsiteY48" fmla="*/ 8835 h 10000"/>
                <a:gd name="connsiteX49" fmla="*/ 5239 w 8096"/>
                <a:gd name="connsiteY49" fmla="*/ 8981 h 10000"/>
                <a:gd name="connsiteX50" fmla="*/ 6665 w 8096"/>
                <a:gd name="connsiteY50" fmla="*/ 9272 h 10000"/>
                <a:gd name="connsiteX51" fmla="*/ 8096 w 8096"/>
                <a:gd name="connsiteY51" fmla="*/ 9563 h 10000"/>
                <a:gd name="connsiteX52" fmla="*/ 5713 w 8096"/>
                <a:gd name="connsiteY52" fmla="*/ 10000 h 10000"/>
                <a:gd name="connsiteX53" fmla="*/ 4287 w 8096"/>
                <a:gd name="connsiteY53" fmla="*/ 9710 h 10000"/>
                <a:gd name="connsiteX54" fmla="*/ 3332 w 8096"/>
                <a:gd name="connsiteY54" fmla="*/ 9416 h 10000"/>
                <a:gd name="connsiteX55" fmla="*/ 2381 w 8096"/>
                <a:gd name="connsiteY55" fmla="*/ 9272 h 10000"/>
                <a:gd name="connsiteX56" fmla="*/ 1430 w 8096"/>
                <a:gd name="connsiteY56" fmla="*/ 8981 h 10000"/>
                <a:gd name="connsiteX57" fmla="*/ 955 w 8096"/>
                <a:gd name="connsiteY57" fmla="*/ 8835 h 10000"/>
                <a:gd name="connsiteX58" fmla="*/ 475 w 8096"/>
                <a:gd name="connsiteY58" fmla="*/ 8689 h 10000"/>
                <a:gd name="connsiteX59" fmla="*/ 0 w 8096"/>
                <a:gd name="connsiteY59" fmla="*/ 8689 h 10000"/>
                <a:gd name="connsiteX60" fmla="*/ 0 w 8096"/>
                <a:gd name="connsiteY60" fmla="*/ 8563 h 10000"/>
                <a:gd name="connsiteX61" fmla="*/ 0 w 8096"/>
                <a:gd name="connsiteY61" fmla="*/ 8563 h 10000"/>
                <a:gd name="connsiteX62" fmla="*/ 0 w 8096"/>
                <a:gd name="connsiteY62" fmla="*/ 8415 h 10000"/>
                <a:gd name="connsiteX63" fmla="*/ 0 w 8096"/>
                <a:gd name="connsiteY63" fmla="*/ 8271 h 10000"/>
                <a:gd name="connsiteX64" fmla="*/ 0 w 8096"/>
                <a:gd name="connsiteY64" fmla="*/ 7979 h 10000"/>
                <a:gd name="connsiteX65" fmla="*/ 475 w 8096"/>
                <a:gd name="connsiteY65" fmla="*/ 7542 h 10000"/>
                <a:gd name="connsiteX66" fmla="*/ 475 w 8096"/>
                <a:gd name="connsiteY66" fmla="*/ 7248 h 10000"/>
                <a:gd name="connsiteX67" fmla="*/ 955 w 8096"/>
                <a:gd name="connsiteY67" fmla="*/ 6665 h 10000"/>
                <a:gd name="connsiteX68" fmla="*/ 1430 w 8096"/>
                <a:gd name="connsiteY68" fmla="*/ 6230 h 10000"/>
                <a:gd name="connsiteX69" fmla="*/ 1430 w 8096"/>
                <a:gd name="connsiteY69" fmla="*/ 6230 h 10000"/>
                <a:gd name="connsiteX0" fmla="*/ 1766 w 10000"/>
                <a:gd name="connsiteY0" fmla="*/ 6230 h 10000"/>
                <a:gd name="connsiteX1" fmla="*/ 2941 w 10000"/>
                <a:gd name="connsiteY1" fmla="*/ 5081 h 10000"/>
                <a:gd name="connsiteX2" fmla="*/ 3526 w 10000"/>
                <a:gd name="connsiteY2" fmla="*/ 4063 h 10000"/>
                <a:gd name="connsiteX3" fmla="*/ 4116 w 10000"/>
                <a:gd name="connsiteY3" fmla="*/ 3188 h 10000"/>
                <a:gd name="connsiteX4" fmla="*/ 4707 w 10000"/>
                <a:gd name="connsiteY4" fmla="*/ 2313 h 10000"/>
                <a:gd name="connsiteX5" fmla="*/ 4707 w 10000"/>
                <a:gd name="connsiteY5" fmla="*/ 1877 h 10000"/>
                <a:gd name="connsiteX6" fmla="*/ 5295 w 10000"/>
                <a:gd name="connsiteY6" fmla="*/ 1602 h 10000"/>
                <a:gd name="connsiteX7" fmla="*/ 5295 w 10000"/>
                <a:gd name="connsiteY7" fmla="*/ 1311 h 10000"/>
                <a:gd name="connsiteX8" fmla="*/ 5295 w 10000"/>
                <a:gd name="connsiteY8" fmla="*/ 1021 h 10000"/>
                <a:gd name="connsiteX9" fmla="*/ 5295 w 10000"/>
                <a:gd name="connsiteY9" fmla="*/ 874 h 10000"/>
                <a:gd name="connsiteX10" fmla="*/ 5295 w 10000"/>
                <a:gd name="connsiteY10" fmla="*/ 583 h 10000"/>
                <a:gd name="connsiteX11" fmla="*/ 4707 w 10000"/>
                <a:gd name="connsiteY11" fmla="*/ 583 h 10000"/>
                <a:gd name="connsiteX12" fmla="*/ 4707 w 10000"/>
                <a:gd name="connsiteY12" fmla="*/ 437 h 10000"/>
                <a:gd name="connsiteX13" fmla="*/ 4116 w 10000"/>
                <a:gd name="connsiteY13" fmla="*/ 291 h 10000"/>
                <a:gd name="connsiteX14" fmla="*/ 4116 w 10000"/>
                <a:gd name="connsiteY14" fmla="*/ 291 h 10000"/>
                <a:gd name="connsiteX15" fmla="*/ 4116 w 10000"/>
                <a:gd name="connsiteY15" fmla="*/ 147 h 10000"/>
                <a:gd name="connsiteX16" fmla="*/ 4116 w 10000"/>
                <a:gd name="connsiteY16" fmla="*/ 0 h 10000"/>
                <a:gd name="connsiteX17" fmla="*/ 4116 w 10000"/>
                <a:gd name="connsiteY17" fmla="*/ 0 h 10000"/>
                <a:gd name="connsiteX18" fmla="*/ 4707 w 10000"/>
                <a:gd name="connsiteY18" fmla="*/ 0 h 10000"/>
                <a:gd name="connsiteX19" fmla="*/ 5879 w 10000"/>
                <a:gd name="connsiteY19" fmla="*/ 0 h 10000"/>
                <a:gd name="connsiteX20" fmla="*/ 7057 w 10000"/>
                <a:gd name="connsiteY20" fmla="*/ 147 h 10000"/>
                <a:gd name="connsiteX21" fmla="*/ 8232 w 10000"/>
                <a:gd name="connsiteY21" fmla="*/ 291 h 10000"/>
                <a:gd name="connsiteX22" fmla="*/ 9413 w 10000"/>
                <a:gd name="connsiteY22" fmla="*/ 437 h 10000"/>
                <a:gd name="connsiteX23" fmla="*/ 10000 w 10000"/>
                <a:gd name="connsiteY23" fmla="*/ 583 h 10000"/>
                <a:gd name="connsiteX24" fmla="*/ 10000 w 10000"/>
                <a:gd name="connsiteY24" fmla="*/ 729 h 10000"/>
                <a:gd name="connsiteX25" fmla="*/ 10000 w 10000"/>
                <a:gd name="connsiteY25" fmla="*/ 1021 h 10000"/>
                <a:gd name="connsiteX26" fmla="*/ 9413 w 10000"/>
                <a:gd name="connsiteY26" fmla="*/ 1454 h 10000"/>
                <a:gd name="connsiteX27" fmla="*/ 9413 w 10000"/>
                <a:gd name="connsiteY27" fmla="*/ 1454 h 10000"/>
                <a:gd name="connsiteX28" fmla="*/ 9413 w 10000"/>
                <a:gd name="connsiteY28" fmla="*/ 1602 h 10000"/>
                <a:gd name="connsiteX29" fmla="*/ 8822 w 10000"/>
                <a:gd name="connsiteY29" fmla="*/ 1877 h 10000"/>
                <a:gd name="connsiteX30" fmla="*/ 8822 w 10000"/>
                <a:gd name="connsiteY30" fmla="*/ 2023 h 10000"/>
                <a:gd name="connsiteX31" fmla="*/ 8822 w 10000"/>
                <a:gd name="connsiteY31" fmla="*/ 2313 h 10000"/>
                <a:gd name="connsiteX32" fmla="*/ 8232 w 10000"/>
                <a:gd name="connsiteY32" fmla="*/ 2607 h 10000"/>
                <a:gd name="connsiteX33" fmla="*/ 8232 w 10000"/>
                <a:gd name="connsiteY33" fmla="*/ 2897 h 10000"/>
                <a:gd name="connsiteX34" fmla="*/ 7645 w 10000"/>
                <a:gd name="connsiteY34" fmla="*/ 3335 h 10000"/>
                <a:gd name="connsiteX35" fmla="*/ 6471 w 10000"/>
                <a:gd name="connsiteY35" fmla="*/ 5081 h 10000"/>
                <a:gd name="connsiteX36" fmla="*/ 4116 w 10000"/>
                <a:gd name="connsiteY36" fmla="*/ 6520 h 10000"/>
                <a:gd name="connsiteX37" fmla="*/ 4116 w 10000"/>
                <a:gd name="connsiteY37" fmla="*/ 6958 h 10000"/>
                <a:gd name="connsiteX38" fmla="*/ 3526 w 10000"/>
                <a:gd name="connsiteY38" fmla="*/ 7248 h 10000"/>
                <a:gd name="connsiteX39" fmla="*/ 2941 w 10000"/>
                <a:gd name="connsiteY39" fmla="*/ 7542 h 10000"/>
                <a:gd name="connsiteX40" fmla="*/ 2941 w 10000"/>
                <a:gd name="connsiteY40" fmla="*/ 7833 h 10000"/>
                <a:gd name="connsiteX41" fmla="*/ 2349 w 10000"/>
                <a:gd name="connsiteY41" fmla="*/ 7979 h 10000"/>
                <a:gd name="connsiteX42" fmla="*/ 2349 w 10000"/>
                <a:gd name="connsiteY42" fmla="*/ 8121 h 10000"/>
                <a:gd name="connsiteX43" fmla="*/ 2349 w 10000"/>
                <a:gd name="connsiteY43" fmla="*/ 8271 h 10000"/>
                <a:gd name="connsiteX44" fmla="*/ 2349 w 10000"/>
                <a:gd name="connsiteY44" fmla="*/ 8271 h 10000"/>
                <a:gd name="connsiteX45" fmla="*/ 2349 w 10000"/>
                <a:gd name="connsiteY45" fmla="*/ 8415 h 10000"/>
                <a:gd name="connsiteX46" fmla="*/ 2941 w 10000"/>
                <a:gd name="connsiteY46" fmla="*/ 8563 h 10000"/>
                <a:gd name="connsiteX47" fmla="*/ 4116 w 10000"/>
                <a:gd name="connsiteY47" fmla="*/ 8689 h 10000"/>
                <a:gd name="connsiteX48" fmla="*/ 4707 w 10000"/>
                <a:gd name="connsiteY48" fmla="*/ 8835 h 10000"/>
                <a:gd name="connsiteX49" fmla="*/ 6471 w 10000"/>
                <a:gd name="connsiteY49" fmla="*/ 8981 h 10000"/>
                <a:gd name="connsiteX50" fmla="*/ 8232 w 10000"/>
                <a:gd name="connsiteY50" fmla="*/ 9272 h 10000"/>
                <a:gd name="connsiteX51" fmla="*/ 7057 w 10000"/>
                <a:gd name="connsiteY51" fmla="*/ 10000 h 10000"/>
                <a:gd name="connsiteX52" fmla="*/ 5295 w 10000"/>
                <a:gd name="connsiteY52" fmla="*/ 9710 h 10000"/>
                <a:gd name="connsiteX53" fmla="*/ 4116 w 10000"/>
                <a:gd name="connsiteY53" fmla="*/ 9416 h 10000"/>
                <a:gd name="connsiteX54" fmla="*/ 2941 w 10000"/>
                <a:gd name="connsiteY54" fmla="*/ 9272 h 10000"/>
                <a:gd name="connsiteX55" fmla="*/ 1766 w 10000"/>
                <a:gd name="connsiteY55" fmla="*/ 8981 h 10000"/>
                <a:gd name="connsiteX56" fmla="*/ 1180 w 10000"/>
                <a:gd name="connsiteY56" fmla="*/ 8835 h 10000"/>
                <a:gd name="connsiteX57" fmla="*/ 587 w 10000"/>
                <a:gd name="connsiteY57" fmla="*/ 8689 h 10000"/>
                <a:gd name="connsiteX58" fmla="*/ 0 w 10000"/>
                <a:gd name="connsiteY58" fmla="*/ 8689 h 10000"/>
                <a:gd name="connsiteX59" fmla="*/ 0 w 10000"/>
                <a:gd name="connsiteY59" fmla="*/ 8563 h 10000"/>
                <a:gd name="connsiteX60" fmla="*/ 0 w 10000"/>
                <a:gd name="connsiteY60" fmla="*/ 8563 h 10000"/>
                <a:gd name="connsiteX61" fmla="*/ 0 w 10000"/>
                <a:gd name="connsiteY61" fmla="*/ 8415 h 10000"/>
                <a:gd name="connsiteX62" fmla="*/ 0 w 10000"/>
                <a:gd name="connsiteY62" fmla="*/ 8271 h 10000"/>
                <a:gd name="connsiteX63" fmla="*/ 0 w 10000"/>
                <a:gd name="connsiteY63" fmla="*/ 7979 h 10000"/>
                <a:gd name="connsiteX64" fmla="*/ 587 w 10000"/>
                <a:gd name="connsiteY64" fmla="*/ 7542 h 10000"/>
                <a:gd name="connsiteX65" fmla="*/ 587 w 10000"/>
                <a:gd name="connsiteY65" fmla="*/ 7248 h 10000"/>
                <a:gd name="connsiteX66" fmla="*/ 1180 w 10000"/>
                <a:gd name="connsiteY66" fmla="*/ 6665 h 10000"/>
                <a:gd name="connsiteX67" fmla="*/ 1766 w 10000"/>
                <a:gd name="connsiteY67" fmla="*/ 6230 h 10000"/>
                <a:gd name="connsiteX68" fmla="*/ 1766 w 10000"/>
                <a:gd name="connsiteY68" fmla="*/ 6230 h 10000"/>
                <a:gd name="connsiteX0" fmla="*/ 1766 w 10000"/>
                <a:gd name="connsiteY0" fmla="*/ 6230 h 9710"/>
                <a:gd name="connsiteX1" fmla="*/ 2941 w 10000"/>
                <a:gd name="connsiteY1" fmla="*/ 5081 h 9710"/>
                <a:gd name="connsiteX2" fmla="*/ 3526 w 10000"/>
                <a:gd name="connsiteY2" fmla="*/ 4063 h 9710"/>
                <a:gd name="connsiteX3" fmla="*/ 4116 w 10000"/>
                <a:gd name="connsiteY3" fmla="*/ 3188 h 9710"/>
                <a:gd name="connsiteX4" fmla="*/ 4707 w 10000"/>
                <a:gd name="connsiteY4" fmla="*/ 2313 h 9710"/>
                <a:gd name="connsiteX5" fmla="*/ 4707 w 10000"/>
                <a:gd name="connsiteY5" fmla="*/ 1877 h 9710"/>
                <a:gd name="connsiteX6" fmla="*/ 5295 w 10000"/>
                <a:gd name="connsiteY6" fmla="*/ 1602 h 9710"/>
                <a:gd name="connsiteX7" fmla="*/ 5295 w 10000"/>
                <a:gd name="connsiteY7" fmla="*/ 1311 h 9710"/>
                <a:gd name="connsiteX8" fmla="*/ 5295 w 10000"/>
                <a:gd name="connsiteY8" fmla="*/ 1021 h 9710"/>
                <a:gd name="connsiteX9" fmla="*/ 5295 w 10000"/>
                <a:gd name="connsiteY9" fmla="*/ 874 h 9710"/>
                <a:gd name="connsiteX10" fmla="*/ 5295 w 10000"/>
                <a:gd name="connsiteY10" fmla="*/ 583 h 9710"/>
                <a:gd name="connsiteX11" fmla="*/ 4707 w 10000"/>
                <a:gd name="connsiteY11" fmla="*/ 583 h 9710"/>
                <a:gd name="connsiteX12" fmla="*/ 4707 w 10000"/>
                <a:gd name="connsiteY12" fmla="*/ 437 h 9710"/>
                <a:gd name="connsiteX13" fmla="*/ 4116 w 10000"/>
                <a:gd name="connsiteY13" fmla="*/ 291 h 9710"/>
                <a:gd name="connsiteX14" fmla="*/ 4116 w 10000"/>
                <a:gd name="connsiteY14" fmla="*/ 291 h 9710"/>
                <a:gd name="connsiteX15" fmla="*/ 4116 w 10000"/>
                <a:gd name="connsiteY15" fmla="*/ 147 h 9710"/>
                <a:gd name="connsiteX16" fmla="*/ 4116 w 10000"/>
                <a:gd name="connsiteY16" fmla="*/ 0 h 9710"/>
                <a:gd name="connsiteX17" fmla="*/ 4116 w 10000"/>
                <a:gd name="connsiteY17" fmla="*/ 0 h 9710"/>
                <a:gd name="connsiteX18" fmla="*/ 4707 w 10000"/>
                <a:gd name="connsiteY18" fmla="*/ 0 h 9710"/>
                <a:gd name="connsiteX19" fmla="*/ 5879 w 10000"/>
                <a:gd name="connsiteY19" fmla="*/ 0 h 9710"/>
                <a:gd name="connsiteX20" fmla="*/ 7057 w 10000"/>
                <a:gd name="connsiteY20" fmla="*/ 147 h 9710"/>
                <a:gd name="connsiteX21" fmla="*/ 8232 w 10000"/>
                <a:gd name="connsiteY21" fmla="*/ 291 h 9710"/>
                <a:gd name="connsiteX22" fmla="*/ 9413 w 10000"/>
                <a:gd name="connsiteY22" fmla="*/ 437 h 9710"/>
                <a:gd name="connsiteX23" fmla="*/ 10000 w 10000"/>
                <a:gd name="connsiteY23" fmla="*/ 583 h 9710"/>
                <a:gd name="connsiteX24" fmla="*/ 10000 w 10000"/>
                <a:gd name="connsiteY24" fmla="*/ 729 h 9710"/>
                <a:gd name="connsiteX25" fmla="*/ 10000 w 10000"/>
                <a:gd name="connsiteY25" fmla="*/ 1021 h 9710"/>
                <a:gd name="connsiteX26" fmla="*/ 9413 w 10000"/>
                <a:gd name="connsiteY26" fmla="*/ 1454 h 9710"/>
                <a:gd name="connsiteX27" fmla="*/ 9413 w 10000"/>
                <a:gd name="connsiteY27" fmla="*/ 1454 h 9710"/>
                <a:gd name="connsiteX28" fmla="*/ 9413 w 10000"/>
                <a:gd name="connsiteY28" fmla="*/ 1602 h 9710"/>
                <a:gd name="connsiteX29" fmla="*/ 8822 w 10000"/>
                <a:gd name="connsiteY29" fmla="*/ 1877 h 9710"/>
                <a:gd name="connsiteX30" fmla="*/ 8822 w 10000"/>
                <a:gd name="connsiteY30" fmla="*/ 2023 h 9710"/>
                <a:gd name="connsiteX31" fmla="*/ 8822 w 10000"/>
                <a:gd name="connsiteY31" fmla="*/ 2313 h 9710"/>
                <a:gd name="connsiteX32" fmla="*/ 8232 w 10000"/>
                <a:gd name="connsiteY32" fmla="*/ 2607 h 9710"/>
                <a:gd name="connsiteX33" fmla="*/ 8232 w 10000"/>
                <a:gd name="connsiteY33" fmla="*/ 2897 h 9710"/>
                <a:gd name="connsiteX34" fmla="*/ 7645 w 10000"/>
                <a:gd name="connsiteY34" fmla="*/ 3335 h 9710"/>
                <a:gd name="connsiteX35" fmla="*/ 6471 w 10000"/>
                <a:gd name="connsiteY35" fmla="*/ 5081 h 9710"/>
                <a:gd name="connsiteX36" fmla="*/ 4116 w 10000"/>
                <a:gd name="connsiteY36" fmla="*/ 6520 h 9710"/>
                <a:gd name="connsiteX37" fmla="*/ 4116 w 10000"/>
                <a:gd name="connsiteY37" fmla="*/ 6958 h 9710"/>
                <a:gd name="connsiteX38" fmla="*/ 3526 w 10000"/>
                <a:gd name="connsiteY38" fmla="*/ 7248 h 9710"/>
                <a:gd name="connsiteX39" fmla="*/ 2941 w 10000"/>
                <a:gd name="connsiteY39" fmla="*/ 7542 h 9710"/>
                <a:gd name="connsiteX40" fmla="*/ 2941 w 10000"/>
                <a:gd name="connsiteY40" fmla="*/ 7833 h 9710"/>
                <a:gd name="connsiteX41" fmla="*/ 2349 w 10000"/>
                <a:gd name="connsiteY41" fmla="*/ 7979 h 9710"/>
                <a:gd name="connsiteX42" fmla="*/ 2349 w 10000"/>
                <a:gd name="connsiteY42" fmla="*/ 8121 h 9710"/>
                <a:gd name="connsiteX43" fmla="*/ 2349 w 10000"/>
                <a:gd name="connsiteY43" fmla="*/ 8271 h 9710"/>
                <a:gd name="connsiteX44" fmla="*/ 2349 w 10000"/>
                <a:gd name="connsiteY44" fmla="*/ 8271 h 9710"/>
                <a:gd name="connsiteX45" fmla="*/ 2349 w 10000"/>
                <a:gd name="connsiteY45" fmla="*/ 8415 h 9710"/>
                <a:gd name="connsiteX46" fmla="*/ 2941 w 10000"/>
                <a:gd name="connsiteY46" fmla="*/ 8563 h 9710"/>
                <a:gd name="connsiteX47" fmla="*/ 4116 w 10000"/>
                <a:gd name="connsiteY47" fmla="*/ 8689 h 9710"/>
                <a:gd name="connsiteX48" fmla="*/ 4707 w 10000"/>
                <a:gd name="connsiteY48" fmla="*/ 8835 h 9710"/>
                <a:gd name="connsiteX49" fmla="*/ 6471 w 10000"/>
                <a:gd name="connsiteY49" fmla="*/ 8981 h 9710"/>
                <a:gd name="connsiteX50" fmla="*/ 8232 w 10000"/>
                <a:gd name="connsiteY50" fmla="*/ 9272 h 9710"/>
                <a:gd name="connsiteX51" fmla="*/ 5295 w 10000"/>
                <a:gd name="connsiteY51" fmla="*/ 9710 h 9710"/>
                <a:gd name="connsiteX52" fmla="*/ 4116 w 10000"/>
                <a:gd name="connsiteY52" fmla="*/ 9416 h 9710"/>
                <a:gd name="connsiteX53" fmla="*/ 2941 w 10000"/>
                <a:gd name="connsiteY53" fmla="*/ 9272 h 9710"/>
                <a:gd name="connsiteX54" fmla="*/ 1766 w 10000"/>
                <a:gd name="connsiteY54" fmla="*/ 8981 h 9710"/>
                <a:gd name="connsiteX55" fmla="*/ 1180 w 10000"/>
                <a:gd name="connsiteY55" fmla="*/ 8835 h 9710"/>
                <a:gd name="connsiteX56" fmla="*/ 587 w 10000"/>
                <a:gd name="connsiteY56" fmla="*/ 8689 h 9710"/>
                <a:gd name="connsiteX57" fmla="*/ 0 w 10000"/>
                <a:gd name="connsiteY57" fmla="*/ 8689 h 9710"/>
                <a:gd name="connsiteX58" fmla="*/ 0 w 10000"/>
                <a:gd name="connsiteY58" fmla="*/ 8563 h 9710"/>
                <a:gd name="connsiteX59" fmla="*/ 0 w 10000"/>
                <a:gd name="connsiteY59" fmla="*/ 8563 h 9710"/>
                <a:gd name="connsiteX60" fmla="*/ 0 w 10000"/>
                <a:gd name="connsiteY60" fmla="*/ 8415 h 9710"/>
                <a:gd name="connsiteX61" fmla="*/ 0 w 10000"/>
                <a:gd name="connsiteY61" fmla="*/ 8271 h 9710"/>
                <a:gd name="connsiteX62" fmla="*/ 0 w 10000"/>
                <a:gd name="connsiteY62" fmla="*/ 7979 h 9710"/>
                <a:gd name="connsiteX63" fmla="*/ 587 w 10000"/>
                <a:gd name="connsiteY63" fmla="*/ 7542 h 9710"/>
                <a:gd name="connsiteX64" fmla="*/ 587 w 10000"/>
                <a:gd name="connsiteY64" fmla="*/ 7248 h 9710"/>
                <a:gd name="connsiteX65" fmla="*/ 1180 w 10000"/>
                <a:gd name="connsiteY65" fmla="*/ 6665 h 9710"/>
                <a:gd name="connsiteX66" fmla="*/ 1766 w 10000"/>
                <a:gd name="connsiteY66" fmla="*/ 6230 h 9710"/>
                <a:gd name="connsiteX67" fmla="*/ 1766 w 10000"/>
                <a:gd name="connsiteY67" fmla="*/ 6230 h 9710"/>
                <a:gd name="connsiteX0" fmla="*/ 1766 w 10000"/>
                <a:gd name="connsiteY0" fmla="*/ 6416 h 10000"/>
                <a:gd name="connsiteX1" fmla="*/ 2941 w 10000"/>
                <a:gd name="connsiteY1" fmla="*/ 5233 h 10000"/>
                <a:gd name="connsiteX2" fmla="*/ 3526 w 10000"/>
                <a:gd name="connsiteY2" fmla="*/ 4184 h 10000"/>
                <a:gd name="connsiteX3" fmla="*/ 4116 w 10000"/>
                <a:gd name="connsiteY3" fmla="*/ 3283 h 10000"/>
                <a:gd name="connsiteX4" fmla="*/ 4707 w 10000"/>
                <a:gd name="connsiteY4" fmla="*/ 2382 h 10000"/>
                <a:gd name="connsiteX5" fmla="*/ 4707 w 10000"/>
                <a:gd name="connsiteY5" fmla="*/ 1933 h 10000"/>
                <a:gd name="connsiteX6" fmla="*/ 5295 w 10000"/>
                <a:gd name="connsiteY6" fmla="*/ 1650 h 10000"/>
                <a:gd name="connsiteX7" fmla="*/ 5295 w 10000"/>
                <a:gd name="connsiteY7" fmla="*/ 1350 h 10000"/>
                <a:gd name="connsiteX8" fmla="*/ 5295 w 10000"/>
                <a:gd name="connsiteY8" fmla="*/ 1051 h 10000"/>
                <a:gd name="connsiteX9" fmla="*/ 5295 w 10000"/>
                <a:gd name="connsiteY9" fmla="*/ 900 h 10000"/>
                <a:gd name="connsiteX10" fmla="*/ 5295 w 10000"/>
                <a:gd name="connsiteY10" fmla="*/ 600 h 10000"/>
                <a:gd name="connsiteX11" fmla="*/ 4707 w 10000"/>
                <a:gd name="connsiteY11" fmla="*/ 600 h 10000"/>
                <a:gd name="connsiteX12" fmla="*/ 4707 w 10000"/>
                <a:gd name="connsiteY12" fmla="*/ 450 h 10000"/>
                <a:gd name="connsiteX13" fmla="*/ 4116 w 10000"/>
                <a:gd name="connsiteY13" fmla="*/ 300 h 10000"/>
                <a:gd name="connsiteX14" fmla="*/ 4116 w 10000"/>
                <a:gd name="connsiteY14" fmla="*/ 300 h 10000"/>
                <a:gd name="connsiteX15" fmla="*/ 4116 w 10000"/>
                <a:gd name="connsiteY15" fmla="*/ 151 h 10000"/>
                <a:gd name="connsiteX16" fmla="*/ 4116 w 10000"/>
                <a:gd name="connsiteY16" fmla="*/ 0 h 10000"/>
                <a:gd name="connsiteX17" fmla="*/ 4116 w 10000"/>
                <a:gd name="connsiteY17" fmla="*/ 0 h 10000"/>
                <a:gd name="connsiteX18" fmla="*/ 4707 w 10000"/>
                <a:gd name="connsiteY18" fmla="*/ 0 h 10000"/>
                <a:gd name="connsiteX19" fmla="*/ 5879 w 10000"/>
                <a:gd name="connsiteY19" fmla="*/ 0 h 10000"/>
                <a:gd name="connsiteX20" fmla="*/ 7057 w 10000"/>
                <a:gd name="connsiteY20" fmla="*/ 151 h 10000"/>
                <a:gd name="connsiteX21" fmla="*/ 8232 w 10000"/>
                <a:gd name="connsiteY21" fmla="*/ 300 h 10000"/>
                <a:gd name="connsiteX22" fmla="*/ 9413 w 10000"/>
                <a:gd name="connsiteY22" fmla="*/ 450 h 10000"/>
                <a:gd name="connsiteX23" fmla="*/ 10000 w 10000"/>
                <a:gd name="connsiteY23" fmla="*/ 600 h 10000"/>
                <a:gd name="connsiteX24" fmla="*/ 10000 w 10000"/>
                <a:gd name="connsiteY24" fmla="*/ 751 h 10000"/>
                <a:gd name="connsiteX25" fmla="*/ 10000 w 10000"/>
                <a:gd name="connsiteY25" fmla="*/ 1051 h 10000"/>
                <a:gd name="connsiteX26" fmla="*/ 9413 w 10000"/>
                <a:gd name="connsiteY26" fmla="*/ 1497 h 10000"/>
                <a:gd name="connsiteX27" fmla="*/ 9413 w 10000"/>
                <a:gd name="connsiteY27" fmla="*/ 1497 h 10000"/>
                <a:gd name="connsiteX28" fmla="*/ 9413 w 10000"/>
                <a:gd name="connsiteY28" fmla="*/ 1650 h 10000"/>
                <a:gd name="connsiteX29" fmla="*/ 8822 w 10000"/>
                <a:gd name="connsiteY29" fmla="*/ 1933 h 10000"/>
                <a:gd name="connsiteX30" fmla="*/ 8822 w 10000"/>
                <a:gd name="connsiteY30" fmla="*/ 2083 h 10000"/>
                <a:gd name="connsiteX31" fmla="*/ 8822 w 10000"/>
                <a:gd name="connsiteY31" fmla="*/ 2382 h 10000"/>
                <a:gd name="connsiteX32" fmla="*/ 8232 w 10000"/>
                <a:gd name="connsiteY32" fmla="*/ 2685 h 10000"/>
                <a:gd name="connsiteX33" fmla="*/ 8232 w 10000"/>
                <a:gd name="connsiteY33" fmla="*/ 2984 h 10000"/>
                <a:gd name="connsiteX34" fmla="*/ 7645 w 10000"/>
                <a:gd name="connsiteY34" fmla="*/ 3435 h 10000"/>
                <a:gd name="connsiteX35" fmla="*/ 6471 w 10000"/>
                <a:gd name="connsiteY35" fmla="*/ 5233 h 10000"/>
                <a:gd name="connsiteX36" fmla="*/ 4116 w 10000"/>
                <a:gd name="connsiteY36" fmla="*/ 6715 h 10000"/>
                <a:gd name="connsiteX37" fmla="*/ 4116 w 10000"/>
                <a:gd name="connsiteY37" fmla="*/ 7166 h 10000"/>
                <a:gd name="connsiteX38" fmla="*/ 3526 w 10000"/>
                <a:gd name="connsiteY38" fmla="*/ 7464 h 10000"/>
                <a:gd name="connsiteX39" fmla="*/ 2941 w 10000"/>
                <a:gd name="connsiteY39" fmla="*/ 7767 h 10000"/>
                <a:gd name="connsiteX40" fmla="*/ 2941 w 10000"/>
                <a:gd name="connsiteY40" fmla="*/ 8067 h 10000"/>
                <a:gd name="connsiteX41" fmla="*/ 2349 w 10000"/>
                <a:gd name="connsiteY41" fmla="*/ 8217 h 10000"/>
                <a:gd name="connsiteX42" fmla="*/ 2349 w 10000"/>
                <a:gd name="connsiteY42" fmla="*/ 8364 h 10000"/>
                <a:gd name="connsiteX43" fmla="*/ 2349 w 10000"/>
                <a:gd name="connsiteY43" fmla="*/ 8518 h 10000"/>
                <a:gd name="connsiteX44" fmla="*/ 2349 w 10000"/>
                <a:gd name="connsiteY44" fmla="*/ 8518 h 10000"/>
                <a:gd name="connsiteX45" fmla="*/ 2349 w 10000"/>
                <a:gd name="connsiteY45" fmla="*/ 8666 h 10000"/>
                <a:gd name="connsiteX46" fmla="*/ 2941 w 10000"/>
                <a:gd name="connsiteY46" fmla="*/ 8819 h 10000"/>
                <a:gd name="connsiteX47" fmla="*/ 4116 w 10000"/>
                <a:gd name="connsiteY47" fmla="*/ 8949 h 10000"/>
                <a:gd name="connsiteX48" fmla="*/ 4707 w 10000"/>
                <a:gd name="connsiteY48" fmla="*/ 9099 h 10000"/>
                <a:gd name="connsiteX49" fmla="*/ 6471 w 10000"/>
                <a:gd name="connsiteY49" fmla="*/ 9249 h 10000"/>
                <a:gd name="connsiteX50" fmla="*/ 5295 w 10000"/>
                <a:gd name="connsiteY50" fmla="*/ 10000 h 10000"/>
                <a:gd name="connsiteX51" fmla="*/ 4116 w 10000"/>
                <a:gd name="connsiteY51" fmla="*/ 9697 h 10000"/>
                <a:gd name="connsiteX52" fmla="*/ 2941 w 10000"/>
                <a:gd name="connsiteY52" fmla="*/ 9549 h 10000"/>
                <a:gd name="connsiteX53" fmla="*/ 1766 w 10000"/>
                <a:gd name="connsiteY53" fmla="*/ 9249 h 10000"/>
                <a:gd name="connsiteX54" fmla="*/ 1180 w 10000"/>
                <a:gd name="connsiteY54" fmla="*/ 9099 h 10000"/>
                <a:gd name="connsiteX55" fmla="*/ 587 w 10000"/>
                <a:gd name="connsiteY55" fmla="*/ 8949 h 10000"/>
                <a:gd name="connsiteX56" fmla="*/ 0 w 10000"/>
                <a:gd name="connsiteY56" fmla="*/ 8949 h 10000"/>
                <a:gd name="connsiteX57" fmla="*/ 0 w 10000"/>
                <a:gd name="connsiteY57" fmla="*/ 8819 h 10000"/>
                <a:gd name="connsiteX58" fmla="*/ 0 w 10000"/>
                <a:gd name="connsiteY58" fmla="*/ 8819 h 10000"/>
                <a:gd name="connsiteX59" fmla="*/ 0 w 10000"/>
                <a:gd name="connsiteY59" fmla="*/ 8666 h 10000"/>
                <a:gd name="connsiteX60" fmla="*/ 0 w 10000"/>
                <a:gd name="connsiteY60" fmla="*/ 8518 h 10000"/>
                <a:gd name="connsiteX61" fmla="*/ 0 w 10000"/>
                <a:gd name="connsiteY61" fmla="*/ 8217 h 10000"/>
                <a:gd name="connsiteX62" fmla="*/ 587 w 10000"/>
                <a:gd name="connsiteY62" fmla="*/ 7767 h 10000"/>
                <a:gd name="connsiteX63" fmla="*/ 587 w 10000"/>
                <a:gd name="connsiteY63" fmla="*/ 7464 h 10000"/>
                <a:gd name="connsiteX64" fmla="*/ 1180 w 10000"/>
                <a:gd name="connsiteY64" fmla="*/ 6864 h 10000"/>
                <a:gd name="connsiteX65" fmla="*/ 1766 w 10000"/>
                <a:gd name="connsiteY65" fmla="*/ 6416 h 10000"/>
                <a:gd name="connsiteX66" fmla="*/ 1766 w 10000"/>
                <a:gd name="connsiteY66" fmla="*/ 6416 h 10000"/>
                <a:gd name="connsiteX0" fmla="*/ 1766 w 10000"/>
                <a:gd name="connsiteY0" fmla="*/ 6416 h 10000"/>
                <a:gd name="connsiteX1" fmla="*/ 2941 w 10000"/>
                <a:gd name="connsiteY1" fmla="*/ 5233 h 10000"/>
                <a:gd name="connsiteX2" fmla="*/ 3526 w 10000"/>
                <a:gd name="connsiteY2" fmla="*/ 4184 h 10000"/>
                <a:gd name="connsiteX3" fmla="*/ 4116 w 10000"/>
                <a:gd name="connsiteY3" fmla="*/ 3283 h 10000"/>
                <a:gd name="connsiteX4" fmla="*/ 4707 w 10000"/>
                <a:gd name="connsiteY4" fmla="*/ 2382 h 10000"/>
                <a:gd name="connsiteX5" fmla="*/ 4707 w 10000"/>
                <a:gd name="connsiteY5" fmla="*/ 1933 h 10000"/>
                <a:gd name="connsiteX6" fmla="*/ 5295 w 10000"/>
                <a:gd name="connsiteY6" fmla="*/ 1650 h 10000"/>
                <a:gd name="connsiteX7" fmla="*/ 5295 w 10000"/>
                <a:gd name="connsiteY7" fmla="*/ 1350 h 10000"/>
                <a:gd name="connsiteX8" fmla="*/ 5295 w 10000"/>
                <a:gd name="connsiteY8" fmla="*/ 1051 h 10000"/>
                <a:gd name="connsiteX9" fmla="*/ 5295 w 10000"/>
                <a:gd name="connsiteY9" fmla="*/ 900 h 10000"/>
                <a:gd name="connsiteX10" fmla="*/ 5295 w 10000"/>
                <a:gd name="connsiteY10" fmla="*/ 600 h 10000"/>
                <a:gd name="connsiteX11" fmla="*/ 4707 w 10000"/>
                <a:gd name="connsiteY11" fmla="*/ 600 h 10000"/>
                <a:gd name="connsiteX12" fmla="*/ 4707 w 10000"/>
                <a:gd name="connsiteY12" fmla="*/ 450 h 10000"/>
                <a:gd name="connsiteX13" fmla="*/ 4116 w 10000"/>
                <a:gd name="connsiteY13" fmla="*/ 300 h 10000"/>
                <a:gd name="connsiteX14" fmla="*/ 4116 w 10000"/>
                <a:gd name="connsiteY14" fmla="*/ 300 h 10000"/>
                <a:gd name="connsiteX15" fmla="*/ 4116 w 10000"/>
                <a:gd name="connsiteY15" fmla="*/ 151 h 10000"/>
                <a:gd name="connsiteX16" fmla="*/ 4116 w 10000"/>
                <a:gd name="connsiteY16" fmla="*/ 0 h 10000"/>
                <a:gd name="connsiteX17" fmla="*/ 4116 w 10000"/>
                <a:gd name="connsiteY17" fmla="*/ 0 h 10000"/>
                <a:gd name="connsiteX18" fmla="*/ 4707 w 10000"/>
                <a:gd name="connsiteY18" fmla="*/ 0 h 10000"/>
                <a:gd name="connsiteX19" fmla="*/ 5879 w 10000"/>
                <a:gd name="connsiteY19" fmla="*/ 0 h 10000"/>
                <a:gd name="connsiteX20" fmla="*/ 7057 w 10000"/>
                <a:gd name="connsiteY20" fmla="*/ 151 h 10000"/>
                <a:gd name="connsiteX21" fmla="*/ 8232 w 10000"/>
                <a:gd name="connsiteY21" fmla="*/ 300 h 10000"/>
                <a:gd name="connsiteX22" fmla="*/ 9413 w 10000"/>
                <a:gd name="connsiteY22" fmla="*/ 450 h 10000"/>
                <a:gd name="connsiteX23" fmla="*/ 10000 w 10000"/>
                <a:gd name="connsiteY23" fmla="*/ 600 h 10000"/>
                <a:gd name="connsiteX24" fmla="*/ 10000 w 10000"/>
                <a:gd name="connsiteY24" fmla="*/ 751 h 10000"/>
                <a:gd name="connsiteX25" fmla="*/ 10000 w 10000"/>
                <a:gd name="connsiteY25" fmla="*/ 1051 h 10000"/>
                <a:gd name="connsiteX26" fmla="*/ 9413 w 10000"/>
                <a:gd name="connsiteY26" fmla="*/ 1497 h 10000"/>
                <a:gd name="connsiteX27" fmla="*/ 9413 w 10000"/>
                <a:gd name="connsiteY27" fmla="*/ 1497 h 10000"/>
                <a:gd name="connsiteX28" fmla="*/ 9413 w 10000"/>
                <a:gd name="connsiteY28" fmla="*/ 1650 h 10000"/>
                <a:gd name="connsiteX29" fmla="*/ 8822 w 10000"/>
                <a:gd name="connsiteY29" fmla="*/ 1933 h 10000"/>
                <a:gd name="connsiteX30" fmla="*/ 8822 w 10000"/>
                <a:gd name="connsiteY30" fmla="*/ 2083 h 10000"/>
                <a:gd name="connsiteX31" fmla="*/ 8822 w 10000"/>
                <a:gd name="connsiteY31" fmla="*/ 2382 h 10000"/>
                <a:gd name="connsiteX32" fmla="*/ 8232 w 10000"/>
                <a:gd name="connsiteY32" fmla="*/ 2685 h 10000"/>
                <a:gd name="connsiteX33" fmla="*/ 8232 w 10000"/>
                <a:gd name="connsiteY33" fmla="*/ 2984 h 10000"/>
                <a:gd name="connsiteX34" fmla="*/ 7645 w 10000"/>
                <a:gd name="connsiteY34" fmla="*/ 3435 h 10000"/>
                <a:gd name="connsiteX35" fmla="*/ 6471 w 10000"/>
                <a:gd name="connsiteY35" fmla="*/ 5233 h 10000"/>
                <a:gd name="connsiteX36" fmla="*/ 4116 w 10000"/>
                <a:gd name="connsiteY36" fmla="*/ 6715 h 10000"/>
                <a:gd name="connsiteX37" fmla="*/ 4116 w 10000"/>
                <a:gd name="connsiteY37" fmla="*/ 7166 h 10000"/>
                <a:gd name="connsiteX38" fmla="*/ 3526 w 10000"/>
                <a:gd name="connsiteY38" fmla="*/ 7464 h 10000"/>
                <a:gd name="connsiteX39" fmla="*/ 2941 w 10000"/>
                <a:gd name="connsiteY39" fmla="*/ 7767 h 10000"/>
                <a:gd name="connsiteX40" fmla="*/ 2941 w 10000"/>
                <a:gd name="connsiteY40" fmla="*/ 8067 h 10000"/>
                <a:gd name="connsiteX41" fmla="*/ 2349 w 10000"/>
                <a:gd name="connsiteY41" fmla="*/ 8217 h 10000"/>
                <a:gd name="connsiteX42" fmla="*/ 2349 w 10000"/>
                <a:gd name="connsiteY42" fmla="*/ 8364 h 10000"/>
                <a:gd name="connsiteX43" fmla="*/ 2349 w 10000"/>
                <a:gd name="connsiteY43" fmla="*/ 8518 h 10000"/>
                <a:gd name="connsiteX44" fmla="*/ 2349 w 10000"/>
                <a:gd name="connsiteY44" fmla="*/ 8518 h 10000"/>
                <a:gd name="connsiteX45" fmla="*/ 2349 w 10000"/>
                <a:gd name="connsiteY45" fmla="*/ 8666 h 10000"/>
                <a:gd name="connsiteX46" fmla="*/ 2941 w 10000"/>
                <a:gd name="connsiteY46" fmla="*/ 8819 h 10000"/>
                <a:gd name="connsiteX47" fmla="*/ 4116 w 10000"/>
                <a:gd name="connsiteY47" fmla="*/ 8949 h 10000"/>
                <a:gd name="connsiteX48" fmla="*/ 4707 w 10000"/>
                <a:gd name="connsiteY48" fmla="*/ 9099 h 10000"/>
                <a:gd name="connsiteX49" fmla="*/ 5295 w 10000"/>
                <a:gd name="connsiteY49" fmla="*/ 10000 h 10000"/>
                <a:gd name="connsiteX50" fmla="*/ 4116 w 10000"/>
                <a:gd name="connsiteY50" fmla="*/ 9697 h 10000"/>
                <a:gd name="connsiteX51" fmla="*/ 2941 w 10000"/>
                <a:gd name="connsiteY51" fmla="*/ 9549 h 10000"/>
                <a:gd name="connsiteX52" fmla="*/ 1766 w 10000"/>
                <a:gd name="connsiteY52" fmla="*/ 9249 h 10000"/>
                <a:gd name="connsiteX53" fmla="*/ 1180 w 10000"/>
                <a:gd name="connsiteY53" fmla="*/ 9099 h 10000"/>
                <a:gd name="connsiteX54" fmla="*/ 587 w 10000"/>
                <a:gd name="connsiteY54" fmla="*/ 8949 h 10000"/>
                <a:gd name="connsiteX55" fmla="*/ 0 w 10000"/>
                <a:gd name="connsiteY55" fmla="*/ 8949 h 10000"/>
                <a:gd name="connsiteX56" fmla="*/ 0 w 10000"/>
                <a:gd name="connsiteY56" fmla="*/ 8819 h 10000"/>
                <a:gd name="connsiteX57" fmla="*/ 0 w 10000"/>
                <a:gd name="connsiteY57" fmla="*/ 8819 h 10000"/>
                <a:gd name="connsiteX58" fmla="*/ 0 w 10000"/>
                <a:gd name="connsiteY58" fmla="*/ 8666 h 10000"/>
                <a:gd name="connsiteX59" fmla="*/ 0 w 10000"/>
                <a:gd name="connsiteY59" fmla="*/ 8518 h 10000"/>
                <a:gd name="connsiteX60" fmla="*/ 0 w 10000"/>
                <a:gd name="connsiteY60" fmla="*/ 8217 h 10000"/>
                <a:gd name="connsiteX61" fmla="*/ 587 w 10000"/>
                <a:gd name="connsiteY61" fmla="*/ 7767 h 10000"/>
                <a:gd name="connsiteX62" fmla="*/ 587 w 10000"/>
                <a:gd name="connsiteY62" fmla="*/ 7464 h 10000"/>
                <a:gd name="connsiteX63" fmla="*/ 1180 w 10000"/>
                <a:gd name="connsiteY63" fmla="*/ 6864 h 10000"/>
                <a:gd name="connsiteX64" fmla="*/ 1766 w 10000"/>
                <a:gd name="connsiteY64" fmla="*/ 6416 h 10000"/>
                <a:gd name="connsiteX65" fmla="*/ 1766 w 10000"/>
                <a:gd name="connsiteY65" fmla="*/ 6416 h 10000"/>
                <a:gd name="connsiteX0" fmla="*/ 1766 w 10000"/>
                <a:gd name="connsiteY0" fmla="*/ 6416 h 9697"/>
                <a:gd name="connsiteX1" fmla="*/ 2941 w 10000"/>
                <a:gd name="connsiteY1" fmla="*/ 5233 h 9697"/>
                <a:gd name="connsiteX2" fmla="*/ 3526 w 10000"/>
                <a:gd name="connsiteY2" fmla="*/ 4184 h 9697"/>
                <a:gd name="connsiteX3" fmla="*/ 4116 w 10000"/>
                <a:gd name="connsiteY3" fmla="*/ 3283 h 9697"/>
                <a:gd name="connsiteX4" fmla="*/ 4707 w 10000"/>
                <a:gd name="connsiteY4" fmla="*/ 2382 h 9697"/>
                <a:gd name="connsiteX5" fmla="*/ 4707 w 10000"/>
                <a:gd name="connsiteY5" fmla="*/ 1933 h 9697"/>
                <a:gd name="connsiteX6" fmla="*/ 5295 w 10000"/>
                <a:gd name="connsiteY6" fmla="*/ 1650 h 9697"/>
                <a:gd name="connsiteX7" fmla="*/ 5295 w 10000"/>
                <a:gd name="connsiteY7" fmla="*/ 1350 h 9697"/>
                <a:gd name="connsiteX8" fmla="*/ 5295 w 10000"/>
                <a:gd name="connsiteY8" fmla="*/ 1051 h 9697"/>
                <a:gd name="connsiteX9" fmla="*/ 5295 w 10000"/>
                <a:gd name="connsiteY9" fmla="*/ 900 h 9697"/>
                <a:gd name="connsiteX10" fmla="*/ 5295 w 10000"/>
                <a:gd name="connsiteY10" fmla="*/ 600 h 9697"/>
                <a:gd name="connsiteX11" fmla="*/ 4707 w 10000"/>
                <a:gd name="connsiteY11" fmla="*/ 600 h 9697"/>
                <a:gd name="connsiteX12" fmla="*/ 4707 w 10000"/>
                <a:gd name="connsiteY12" fmla="*/ 450 h 9697"/>
                <a:gd name="connsiteX13" fmla="*/ 4116 w 10000"/>
                <a:gd name="connsiteY13" fmla="*/ 300 h 9697"/>
                <a:gd name="connsiteX14" fmla="*/ 4116 w 10000"/>
                <a:gd name="connsiteY14" fmla="*/ 300 h 9697"/>
                <a:gd name="connsiteX15" fmla="*/ 4116 w 10000"/>
                <a:gd name="connsiteY15" fmla="*/ 151 h 9697"/>
                <a:gd name="connsiteX16" fmla="*/ 4116 w 10000"/>
                <a:gd name="connsiteY16" fmla="*/ 0 h 9697"/>
                <a:gd name="connsiteX17" fmla="*/ 4116 w 10000"/>
                <a:gd name="connsiteY17" fmla="*/ 0 h 9697"/>
                <a:gd name="connsiteX18" fmla="*/ 4707 w 10000"/>
                <a:gd name="connsiteY18" fmla="*/ 0 h 9697"/>
                <a:gd name="connsiteX19" fmla="*/ 5879 w 10000"/>
                <a:gd name="connsiteY19" fmla="*/ 0 h 9697"/>
                <a:gd name="connsiteX20" fmla="*/ 7057 w 10000"/>
                <a:gd name="connsiteY20" fmla="*/ 151 h 9697"/>
                <a:gd name="connsiteX21" fmla="*/ 8232 w 10000"/>
                <a:gd name="connsiteY21" fmla="*/ 300 h 9697"/>
                <a:gd name="connsiteX22" fmla="*/ 9413 w 10000"/>
                <a:gd name="connsiteY22" fmla="*/ 450 h 9697"/>
                <a:gd name="connsiteX23" fmla="*/ 10000 w 10000"/>
                <a:gd name="connsiteY23" fmla="*/ 600 h 9697"/>
                <a:gd name="connsiteX24" fmla="*/ 10000 w 10000"/>
                <a:gd name="connsiteY24" fmla="*/ 751 h 9697"/>
                <a:gd name="connsiteX25" fmla="*/ 10000 w 10000"/>
                <a:gd name="connsiteY25" fmla="*/ 1051 h 9697"/>
                <a:gd name="connsiteX26" fmla="*/ 9413 w 10000"/>
                <a:gd name="connsiteY26" fmla="*/ 1497 h 9697"/>
                <a:gd name="connsiteX27" fmla="*/ 9413 w 10000"/>
                <a:gd name="connsiteY27" fmla="*/ 1497 h 9697"/>
                <a:gd name="connsiteX28" fmla="*/ 9413 w 10000"/>
                <a:gd name="connsiteY28" fmla="*/ 1650 h 9697"/>
                <a:gd name="connsiteX29" fmla="*/ 8822 w 10000"/>
                <a:gd name="connsiteY29" fmla="*/ 1933 h 9697"/>
                <a:gd name="connsiteX30" fmla="*/ 8822 w 10000"/>
                <a:gd name="connsiteY30" fmla="*/ 2083 h 9697"/>
                <a:gd name="connsiteX31" fmla="*/ 8822 w 10000"/>
                <a:gd name="connsiteY31" fmla="*/ 2382 h 9697"/>
                <a:gd name="connsiteX32" fmla="*/ 8232 w 10000"/>
                <a:gd name="connsiteY32" fmla="*/ 2685 h 9697"/>
                <a:gd name="connsiteX33" fmla="*/ 8232 w 10000"/>
                <a:gd name="connsiteY33" fmla="*/ 2984 h 9697"/>
                <a:gd name="connsiteX34" fmla="*/ 7645 w 10000"/>
                <a:gd name="connsiteY34" fmla="*/ 3435 h 9697"/>
                <a:gd name="connsiteX35" fmla="*/ 6471 w 10000"/>
                <a:gd name="connsiteY35" fmla="*/ 5233 h 9697"/>
                <a:gd name="connsiteX36" fmla="*/ 4116 w 10000"/>
                <a:gd name="connsiteY36" fmla="*/ 6715 h 9697"/>
                <a:gd name="connsiteX37" fmla="*/ 4116 w 10000"/>
                <a:gd name="connsiteY37" fmla="*/ 7166 h 9697"/>
                <a:gd name="connsiteX38" fmla="*/ 3526 w 10000"/>
                <a:gd name="connsiteY38" fmla="*/ 7464 h 9697"/>
                <a:gd name="connsiteX39" fmla="*/ 2941 w 10000"/>
                <a:gd name="connsiteY39" fmla="*/ 7767 h 9697"/>
                <a:gd name="connsiteX40" fmla="*/ 2941 w 10000"/>
                <a:gd name="connsiteY40" fmla="*/ 8067 h 9697"/>
                <a:gd name="connsiteX41" fmla="*/ 2349 w 10000"/>
                <a:gd name="connsiteY41" fmla="*/ 8217 h 9697"/>
                <a:gd name="connsiteX42" fmla="*/ 2349 w 10000"/>
                <a:gd name="connsiteY42" fmla="*/ 8364 h 9697"/>
                <a:gd name="connsiteX43" fmla="*/ 2349 w 10000"/>
                <a:gd name="connsiteY43" fmla="*/ 8518 h 9697"/>
                <a:gd name="connsiteX44" fmla="*/ 2349 w 10000"/>
                <a:gd name="connsiteY44" fmla="*/ 8518 h 9697"/>
                <a:gd name="connsiteX45" fmla="*/ 2349 w 10000"/>
                <a:gd name="connsiteY45" fmla="*/ 8666 h 9697"/>
                <a:gd name="connsiteX46" fmla="*/ 2941 w 10000"/>
                <a:gd name="connsiteY46" fmla="*/ 8819 h 9697"/>
                <a:gd name="connsiteX47" fmla="*/ 4116 w 10000"/>
                <a:gd name="connsiteY47" fmla="*/ 8949 h 9697"/>
                <a:gd name="connsiteX48" fmla="*/ 4707 w 10000"/>
                <a:gd name="connsiteY48" fmla="*/ 9099 h 9697"/>
                <a:gd name="connsiteX49" fmla="*/ 4116 w 10000"/>
                <a:gd name="connsiteY49" fmla="*/ 9697 h 9697"/>
                <a:gd name="connsiteX50" fmla="*/ 2941 w 10000"/>
                <a:gd name="connsiteY50" fmla="*/ 9549 h 9697"/>
                <a:gd name="connsiteX51" fmla="*/ 1766 w 10000"/>
                <a:gd name="connsiteY51" fmla="*/ 9249 h 9697"/>
                <a:gd name="connsiteX52" fmla="*/ 1180 w 10000"/>
                <a:gd name="connsiteY52" fmla="*/ 9099 h 9697"/>
                <a:gd name="connsiteX53" fmla="*/ 587 w 10000"/>
                <a:gd name="connsiteY53" fmla="*/ 8949 h 9697"/>
                <a:gd name="connsiteX54" fmla="*/ 0 w 10000"/>
                <a:gd name="connsiteY54" fmla="*/ 8949 h 9697"/>
                <a:gd name="connsiteX55" fmla="*/ 0 w 10000"/>
                <a:gd name="connsiteY55" fmla="*/ 8819 h 9697"/>
                <a:gd name="connsiteX56" fmla="*/ 0 w 10000"/>
                <a:gd name="connsiteY56" fmla="*/ 8819 h 9697"/>
                <a:gd name="connsiteX57" fmla="*/ 0 w 10000"/>
                <a:gd name="connsiteY57" fmla="*/ 8666 h 9697"/>
                <a:gd name="connsiteX58" fmla="*/ 0 w 10000"/>
                <a:gd name="connsiteY58" fmla="*/ 8518 h 9697"/>
                <a:gd name="connsiteX59" fmla="*/ 0 w 10000"/>
                <a:gd name="connsiteY59" fmla="*/ 8217 h 9697"/>
                <a:gd name="connsiteX60" fmla="*/ 587 w 10000"/>
                <a:gd name="connsiteY60" fmla="*/ 7767 h 9697"/>
                <a:gd name="connsiteX61" fmla="*/ 587 w 10000"/>
                <a:gd name="connsiteY61" fmla="*/ 7464 h 9697"/>
                <a:gd name="connsiteX62" fmla="*/ 1180 w 10000"/>
                <a:gd name="connsiteY62" fmla="*/ 6864 h 9697"/>
                <a:gd name="connsiteX63" fmla="*/ 1766 w 10000"/>
                <a:gd name="connsiteY63" fmla="*/ 6416 h 9697"/>
                <a:gd name="connsiteX64" fmla="*/ 1766 w 10000"/>
                <a:gd name="connsiteY64" fmla="*/ 6416 h 9697"/>
                <a:gd name="connsiteX0" fmla="*/ 1766 w 10000"/>
                <a:gd name="connsiteY0" fmla="*/ 6616 h 10000"/>
                <a:gd name="connsiteX1" fmla="*/ 2941 w 10000"/>
                <a:gd name="connsiteY1" fmla="*/ 5397 h 10000"/>
                <a:gd name="connsiteX2" fmla="*/ 3526 w 10000"/>
                <a:gd name="connsiteY2" fmla="*/ 4315 h 10000"/>
                <a:gd name="connsiteX3" fmla="*/ 4116 w 10000"/>
                <a:gd name="connsiteY3" fmla="*/ 3386 h 10000"/>
                <a:gd name="connsiteX4" fmla="*/ 4707 w 10000"/>
                <a:gd name="connsiteY4" fmla="*/ 2456 h 10000"/>
                <a:gd name="connsiteX5" fmla="*/ 4707 w 10000"/>
                <a:gd name="connsiteY5" fmla="*/ 1993 h 10000"/>
                <a:gd name="connsiteX6" fmla="*/ 5295 w 10000"/>
                <a:gd name="connsiteY6" fmla="*/ 1702 h 10000"/>
                <a:gd name="connsiteX7" fmla="*/ 5295 w 10000"/>
                <a:gd name="connsiteY7" fmla="*/ 1392 h 10000"/>
                <a:gd name="connsiteX8" fmla="*/ 5295 w 10000"/>
                <a:gd name="connsiteY8" fmla="*/ 1084 h 10000"/>
                <a:gd name="connsiteX9" fmla="*/ 5295 w 10000"/>
                <a:gd name="connsiteY9" fmla="*/ 928 h 10000"/>
                <a:gd name="connsiteX10" fmla="*/ 5295 w 10000"/>
                <a:gd name="connsiteY10" fmla="*/ 619 h 10000"/>
                <a:gd name="connsiteX11" fmla="*/ 4707 w 10000"/>
                <a:gd name="connsiteY11" fmla="*/ 619 h 10000"/>
                <a:gd name="connsiteX12" fmla="*/ 4707 w 10000"/>
                <a:gd name="connsiteY12" fmla="*/ 464 h 10000"/>
                <a:gd name="connsiteX13" fmla="*/ 4116 w 10000"/>
                <a:gd name="connsiteY13" fmla="*/ 309 h 10000"/>
                <a:gd name="connsiteX14" fmla="*/ 4116 w 10000"/>
                <a:gd name="connsiteY14" fmla="*/ 309 h 10000"/>
                <a:gd name="connsiteX15" fmla="*/ 4116 w 10000"/>
                <a:gd name="connsiteY15" fmla="*/ 156 h 10000"/>
                <a:gd name="connsiteX16" fmla="*/ 4116 w 10000"/>
                <a:gd name="connsiteY16" fmla="*/ 0 h 10000"/>
                <a:gd name="connsiteX17" fmla="*/ 4116 w 10000"/>
                <a:gd name="connsiteY17" fmla="*/ 0 h 10000"/>
                <a:gd name="connsiteX18" fmla="*/ 4707 w 10000"/>
                <a:gd name="connsiteY18" fmla="*/ 0 h 10000"/>
                <a:gd name="connsiteX19" fmla="*/ 5879 w 10000"/>
                <a:gd name="connsiteY19" fmla="*/ 0 h 10000"/>
                <a:gd name="connsiteX20" fmla="*/ 7057 w 10000"/>
                <a:gd name="connsiteY20" fmla="*/ 156 h 10000"/>
                <a:gd name="connsiteX21" fmla="*/ 8232 w 10000"/>
                <a:gd name="connsiteY21" fmla="*/ 309 h 10000"/>
                <a:gd name="connsiteX22" fmla="*/ 9413 w 10000"/>
                <a:gd name="connsiteY22" fmla="*/ 464 h 10000"/>
                <a:gd name="connsiteX23" fmla="*/ 10000 w 10000"/>
                <a:gd name="connsiteY23" fmla="*/ 619 h 10000"/>
                <a:gd name="connsiteX24" fmla="*/ 10000 w 10000"/>
                <a:gd name="connsiteY24" fmla="*/ 774 h 10000"/>
                <a:gd name="connsiteX25" fmla="*/ 10000 w 10000"/>
                <a:gd name="connsiteY25" fmla="*/ 1084 h 10000"/>
                <a:gd name="connsiteX26" fmla="*/ 9413 w 10000"/>
                <a:gd name="connsiteY26" fmla="*/ 1544 h 10000"/>
                <a:gd name="connsiteX27" fmla="*/ 9413 w 10000"/>
                <a:gd name="connsiteY27" fmla="*/ 1544 h 10000"/>
                <a:gd name="connsiteX28" fmla="*/ 9413 w 10000"/>
                <a:gd name="connsiteY28" fmla="*/ 1702 h 10000"/>
                <a:gd name="connsiteX29" fmla="*/ 8822 w 10000"/>
                <a:gd name="connsiteY29" fmla="*/ 1993 h 10000"/>
                <a:gd name="connsiteX30" fmla="*/ 8822 w 10000"/>
                <a:gd name="connsiteY30" fmla="*/ 2148 h 10000"/>
                <a:gd name="connsiteX31" fmla="*/ 8822 w 10000"/>
                <a:gd name="connsiteY31" fmla="*/ 2456 h 10000"/>
                <a:gd name="connsiteX32" fmla="*/ 8232 w 10000"/>
                <a:gd name="connsiteY32" fmla="*/ 2769 h 10000"/>
                <a:gd name="connsiteX33" fmla="*/ 8232 w 10000"/>
                <a:gd name="connsiteY33" fmla="*/ 3077 h 10000"/>
                <a:gd name="connsiteX34" fmla="*/ 7645 w 10000"/>
                <a:gd name="connsiteY34" fmla="*/ 3542 h 10000"/>
                <a:gd name="connsiteX35" fmla="*/ 6471 w 10000"/>
                <a:gd name="connsiteY35" fmla="*/ 5397 h 10000"/>
                <a:gd name="connsiteX36" fmla="*/ 4116 w 10000"/>
                <a:gd name="connsiteY36" fmla="*/ 6925 h 10000"/>
                <a:gd name="connsiteX37" fmla="*/ 4116 w 10000"/>
                <a:gd name="connsiteY37" fmla="*/ 7390 h 10000"/>
                <a:gd name="connsiteX38" fmla="*/ 3526 w 10000"/>
                <a:gd name="connsiteY38" fmla="*/ 7697 h 10000"/>
                <a:gd name="connsiteX39" fmla="*/ 2941 w 10000"/>
                <a:gd name="connsiteY39" fmla="*/ 8010 h 10000"/>
                <a:gd name="connsiteX40" fmla="*/ 2941 w 10000"/>
                <a:gd name="connsiteY40" fmla="*/ 8319 h 10000"/>
                <a:gd name="connsiteX41" fmla="*/ 2349 w 10000"/>
                <a:gd name="connsiteY41" fmla="*/ 8474 h 10000"/>
                <a:gd name="connsiteX42" fmla="*/ 2349 w 10000"/>
                <a:gd name="connsiteY42" fmla="*/ 8625 h 10000"/>
                <a:gd name="connsiteX43" fmla="*/ 2349 w 10000"/>
                <a:gd name="connsiteY43" fmla="*/ 8784 h 10000"/>
                <a:gd name="connsiteX44" fmla="*/ 2349 w 10000"/>
                <a:gd name="connsiteY44" fmla="*/ 8784 h 10000"/>
                <a:gd name="connsiteX45" fmla="*/ 2349 w 10000"/>
                <a:gd name="connsiteY45" fmla="*/ 8937 h 10000"/>
                <a:gd name="connsiteX46" fmla="*/ 2941 w 10000"/>
                <a:gd name="connsiteY46" fmla="*/ 9095 h 10000"/>
                <a:gd name="connsiteX47" fmla="*/ 4116 w 10000"/>
                <a:gd name="connsiteY47" fmla="*/ 9229 h 10000"/>
                <a:gd name="connsiteX48" fmla="*/ 4707 w 10000"/>
                <a:gd name="connsiteY48" fmla="*/ 9383 h 10000"/>
                <a:gd name="connsiteX49" fmla="*/ 4116 w 10000"/>
                <a:gd name="connsiteY49" fmla="*/ 10000 h 10000"/>
                <a:gd name="connsiteX50" fmla="*/ 1766 w 10000"/>
                <a:gd name="connsiteY50" fmla="*/ 9538 h 10000"/>
                <a:gd name="connsiteX51" fmla="*/ 1180 w 10000"/>
                <a:gd name="connsiteY51" fmla="*/ 9383 h 10000"/>
                <a:gd name="connsiteX52" fmla="*/ 587 w 10000"/>
                <a:gd name="connsiteY52" fmla="*/ 9229 h 10000"/>
                <a:gd name="connsiteX53" fmla="*/ 0 w 10000"/>
                <a:gd name="connsiteY53" fmla="*/ 9229 h 10000"/>
                <a:gd name="connsiteX54" fmla="*/ 0 w 10000"/>
                <a:gd name="connsiteY54" fmla="*/ 9095 h 10000"/>
                <a:gd name="connsiteX55" fmla="*/ 0 w 10000"/>
                <a:gd name="connsiteY55" fmla="*/ 9095 h 10000"/>
                <a:gd name="connsiteX56" fmla="*/ 0 w 10000"/>
                <a:gd name="connsiteY56" fmla="*/ 8937 h 10000"/>
                <a:gd name="connsiteX57" fmla="*/ 0 w 10000"/>
                <a:gd name="connsiteY57" fmla="*/ 8784 h 10000"/>
                <a:gd name="connsiteX58" fmla="*/ 0 w 10000"/>
                <a:gd name="connsiteY58" fmla="*/ 8474 h 10000"/>
                <a:gd name="connsiteX59" fmla="*/ 587 w 10000"/>
                <a:gd name="connsiteY59" fmla="*/ 8010 h 10000"/>
                <a:gd name="connsiteX60" fmla="*/ 587 w 10000"/>
                <a:gd name="connsiteY60" fmla="*/ 7697 h 10000"/>
                <a:gd name="connsiteX61" fmla="*/ 1180 w 10000"/>
                <a:gd name="connsiteY61" fmla="*/ 7078 h 10000"/>
                <a:gd name="connsiteX62" fmla="*/ 1766 w 10000"/>
                <a:gd name="connsiteY62" fmla="*/ 6616 h 10000"/>
                <a:gd name="connsiteX63" fmla="*/ 1766 w 10000"/>
                <a:gd name="connsiteY63" fmla="*/ 6616 h 10000"/>
                <a:gd name="connsiteX0" fmla="*/ 1766 w 10000"/>
                <a:gd name="connsiteY0" fmla="*/ 6616 h 9538"/>
                <a:gd name="connsiteX1" fmla="*/ 2941 w 10000"/>
                <a:gd name="connsiteY1" fmla="*/ 5397 h 9538"/>
                <a:gd name="connsiteX2" fmla="*/ 3526 w 10000"/>
                <a:gd name="connsiteY2" fmla="*/ 4315 h 9538"/>
                <a:gd name="connsiteX3" fmla="*/ 4116 w 10000"/>
                <a:gd name="connsiteY3" fmla="*/ 3386 h 9538"/>
                <a:gd name="connsiteX4" fmla="*/ 4707 w 10000"/>
                <a:gd name="connsiteY4" fmla="*/ 2456 h 9538"/>
                <a:gd name="connsiteX5" fmla="*/ 4707 w 10000"/>
                <a:gd name="connsiteY5" fmla="*/ 1993 h 9538"/>
                <a:gd name="connsiteX6" fmla="*/ 5295 w 10000"/>
                <a:gd name="connsiteY6" fmla="*/ 1702 h 9538"/>
                <a:gd name="connsiteX7" fmla="*/ 5295 w 10000"/>
                <a:gd name="connsiteY7" fmla="*/ 1392 h 9538"/>
                <a:gd name="connsiteX8" fmla="*/ 5295 w 10000"/>
                <a:gd name="connsiteY8" fmla="*/ 1084 h 9538"/>
                <a:gd name="connsiteX9" fmla="*/ 5295 w 10000"/>
                <a:gd name="connsiteY9" fmla="*/ 928 h 9538"/>
                <a:gd name="connsiteX10" fmla="*/ 5295 w 10000"/>
                <a:gd name="connsiteY10" fmla="*/ 619 h 9538"/>
                <a:gd name="connsiteX11" fmla="*/ 4707 w 10000"/>
                <a:gd name="connsiteY11" fmla="*/ 619 h 9538"/>
                <a:gd name="connsiteX12" fmla="*/ 4707 w 10000"/>
                <a:gd name="connsiteY12" fmla="*/ 464 h 9538"/>
                <a:gd name="connsiteX13" fmla="*/ 4116 w 10000"/>
                <a:gd name="connsiteY13" fmla="*/ 309 h 9538"/>
                <a:gd name="connsiteX14" fmla="*/ 4116 w 10000"/>
                <a:gd name="connsiteY14" fmla="*/ 309 h 9538"/>
                <a:gd name="connsiteX15" fmla="*/ 4116 w 10000"/>
                <a:gd name="connsiteY15" fmla="*/ 156 h 9538"/>
                <a:gd name="connsiteX16" fmla="*/ 4116 w 10000"/>
                <a:gd name="connsiteY16" fmla="*/ 0 h 9538"/>
                <a:gd name="connsiteX17" fmla="*/ 4116 w 10000"/>
                <a:gd name="connsiteY17" fmla="*/ 0 h 9538"/>
                <a:gd name="connsiteX18" fmla="*/ 4707 w 10000"/>
                <a:gd name="connsiteY18" fmla="*/ 0 h 9538"/>
                <a:gd name="connsiteX19" fmla="*/ 5879 w 10000"/>
                <a:gd name="connsiteY19" fmla="*/ 0 h 9538"/>
                <a:gd name="connsiteX20" fmla="*/ 7057 w 10000"/>
                <a:gd name="connsiteY20" fmla="*/ 156 h 9538"/>
                <a:gd name="connsiteX21" fmla="*/ 8232 w 10000"/>
                <a:gd name="connsiteY21" fmla="*/ 309 h 9538"/>
                <a:gd name="connsiteX22" fmla="*/ 9413 w 10000"/>
                <a:gd name="connsiteY22" fmla="*/ 464 h 9538"/>
                <a:gd name="connsiteX23" fmla="*/ 10000 w 10000"/>
                <a:gd name="connsiteY23" fmla="*/ 619 h 9538"/>
                <a:gd name="connsiteX24" fmla="*/ 10000 w 10000"/>
                <a:gd name="connsiteY24" fmla="*/ 774 h 9538"/>
                <a:gd name="connsiteX25" fmla="*/ 10000 w 10000"/>
                <a:gd name="connsiteY25" fmla="*/ 1084 h 9538"/>
                <a:gd name="connsiteX26" fmla="*/ 9413 w 10000"/>
                <a:gd name="connsiteY26" fmla="*/ 1544 h 9538"/>
                <a:gd name="connsiteX27" fmla="*/ 9413 w 10000"/>
                <a:gd name="connsiteY27" fmla="*/ 1544 h 9538"/>
                <a:gd name="connsiteX28" fmla="*/ 9413 w 10000"/>
                <a:gd name="connsiteY28" fmla="*/ 1702 h 9538"/>
                <a:gd name="connsiteX29" fmla="*/ 8822 w 10000"/>
                <a:gd name="connsiteY29" fmla="*/ 1993 h 9538"/>
                <a:gd name="connsiteX30" fmla="*/ 8822 w 10000"/>
                <a:gd name="connsiteY30" fmla="*/ 2148 h 9538"/>
                <a:gd name="connsiteX31" fmla="*/ 8822 w 10000"/>
                <a:gd name="connsiteY31" fmla="*/ 2456 h 9538"/>
                <a:gd name="connsiteX32" fmla="*/ 8232 w 10000"/>
                <a:gd name="connsiteY32" fmla="*/ 2769 h 9538"/>
                <a:gd name="connsiteX33" fmla="*/ 8232 w 10000"/>
                <a:gd name="connsiteY33" fmla="*/ 3077 h 9538"/>
                <a:gd name="connsiteX34" fmla="*/ 7645 w 10000"/>
                <a:gd name="connsiteY34" fmla="*/ 3542 h 9538"/>
                <a:gd name="connsiteX35" fmla="*/ 6471 w 10000"/>
                <a:gd name="connsiteY35" fmla="*/ 5397 h 9538"/>
                <a:gd name="connsiteX36" fmla="*/ 4116 w 10000"/>
                <a:gd name="connsiteY36" fmla="*/ 6925 h 9538"/>
                <a:gd name="connsiteX37" fmla="*/ 4116 w 10000"/>
                <a:gd name="connsiteY37" fmla="*/ 7390 h 9538"/>
                <a:gd name="connsiteX38" fmla="*/ 3526 w 10000"/>
                <a:gd name="connsiteY38" fmla="*/ 7697 h 9538"/>
                <a:gd name="connsiteX39" fmla="*/ 2941 w 10000"/>
                <a:gd name="connsiteY39" fmla="*/ 8010 h 9538"/>
                <a:gd name="connsiteX40" fmla="*/ 2941 w 10000"/>
                <a:gd name="connsiteY40" fmla="*/ 8319 h 9538"/>
                <a:gd name="connsiteX41" fmla="*/ 2349 w 10000"/>
                <a:gd name="connsiteY41" fmla="*/ 8474 h 9538"/>
                <a:gd name="connsiteX42" fmla="*/ 2349 w 10000"/>
                <a:gd name="connsiteY42" fmla="*/ 8625 h 9538"/>
                <a:gd name="connsiteX43" fmla="*/ 2349 w 10000"/>
                <a:gd name="connsiteY43" fmla="*/ 8784 h 9538"/>
                <a:gd name="connsiteX44" fmla="*/ 2349 w 10000"/>
                <a:gd name="connsiteY44" fmla="*/ 8784 h 9538"/>
                <a:gd name="connsiteX45" fmla="*/ 2349 w 10000"/>
                <a:gd name="connsiteY45" fmla="*/ 8937 h 9538"/>
                <a:gd name="connsiteX46" fmla="*/ 2941 w 10000"/>
                <a:gd name="connsiteY46" fmla="*/ 9095 h 9538"/>
                <a:gd name="connsiteX47" fmla="*/ 4116 w 10000"/>
                <a:gd name="connsiteY47" fmla="*/ 9229 h 9538"/>
                <a:gd name="connsiteX48" fmla="*/ 4707 w 10000"/>
                <a:gd name="connsiteY48" fmla="*/ 9383 h 9538"/>
                <a:gd name="connsiteX49" fmla="*/ 1766 w 10000"/>
                <a:gd name="connsiteY49" fmla="*/ 9538 h 9538"/>
                <a:gd name="connsiteX50" fmla="*/ 1180 w 10000"/>
                <a:gd name="connsiteY50" fmla="*/ 9383 h 9538"/>
                <a:gd name="connsiteX51" fmla="*/ 587 w 10000"/>
                <a:gd name="connsiteY51" fmla="*/ 9229 h 9538"/>
                <a:gd name="connsiteX52" fmla="*/ 0 w 10000"/>
                <a:gd name="connsiteY52" fmla="*/ 9229 h 9538"/>
                <a:gd name="connsiteX53" fmla="*/ 0 w 10000"/>
                <a:gd name="connsiteY53" fmla="*/ 9095 h 9538"/>
                <a:gd name="connsiteX54" fmla="*/ 0 w 10000"/>
                <a:gd name="connsiteY54" fmla="*/ 9095 h 9538"/>
                <a:gd name="connsiteX55" fmla="*/ 0 w 10000"/>
                <a:gd name="connsiteY55" fmla="*/ 8937 h 9538"/>
                <a:gd name="connsiteX56" fmla="*/ 0 w 10000"/>
                <a:gd name="connsiteY56" fmla="*/ 8784 h 9538"/>
                <a:gd name="connsiteX57" fmla="*/ 0 w 10000"/>
                <a:gd name="connsiteY57" fmla="*/ 8474 h 9538"/>
                <a:gd name="connsiteX58" fmla="*/ 587 w 10000"/>
                <a:gd name="connsiteY58" fmla="*/ 8010 h 9538"/>
                <a:gd name="connsiteX59" fmla="*/ 587 w 10000"/>
                <a:gd name="connsiteY59" fmla="*/ 7697 h 9538"/>
                <a:gd name="connsiteX60" fmla="*/ 1180 w 10000"/>
                <a:gd name="connsiteY60" fmla="*/ 7078 h 9538"/>
                <a:gd name="connsiteX61" fmla="*/ 1766 w 10000"/>
                <a:gd name="connsiteY61" fmla="*/ 6616 h 9538"/>
                <a:gd name="connsiteX62" fmla="*/ 1766 w 10000"/>
                <a:gd name="connsiteY62" fmla="*/ 6616 h 9538"/>
                <a:gd name="connsiteX0" fmla="*/ 1766 w 10000"/>
                <a:gd name="connsiteY0" fmla="*/ 6936 h 10000"/>
                <a:gd name="connsiteX1" fmla="*/ 2941 w 10000"/>
                <a:gd name="connsiteY1" fmla="*/ 5658 h 10000"/>
                <a:gd name="connsiteX2" fmla="*/ 3526 w 10000"/>
                <a:gd name="connsiteY2" fmla="*/ 4524 h 10000"/>
                <a:gd name="connsiteX3" fmla="*/ 4116 w 10000"/>
                <a:gd name="connsiteY3" fmla="*/ 3550 h 10000"/>
                <a:gd name="connsiteX4" fmla="*/ 4707 w 10000"/>
                <a:gd name="connsiteY4" fmla="*/ 2575 h 10000"/>
                <a:gd name="connsiteX5" fmla="*/ 4707 w 10000"/>
                <a:gd name="connsiteY5" fmla="*/ 2090 h 10000"/>
                <a:gd name="connsiteX6" fmla="*/ 5295 w 10000"/>
                <a:gd name="connsiteY6" fmla="*/ 1784 h 10000"/>
                <a:gd name="connsiteX7" fmla="*/ 5295 w 10000"/>
                <a:gd name="connsiteY7" fmla="*/ 1459 h 10000"/>
                <a:gd name="connsiteX8" fmla="*/ 5295 w 10000"/>
                <a:gd name="connsiteY8" fmla="*/ 1137 h 10000"/>
                <a:gd name="connsiteX9" fmla="*/ 5295 w 10000"/>
                <a:gd name="connsiteY9" fmla="*/ 973 h 10000"/>
                <a:gd name="connsiteX10" fmla="*/ 5295 w 10000"/>
                <a:gd name="connsiteY10" fmla="*/ 649 h 10000"/>
                <a:gd name="connsiteX11" fmla="*/ 4707 w 10000"/>
                <a:gd name="connsiteY11" fmla="*/ 649 h 10000"/>
                <a:gd name="connsiteX12" fmla="*/ 4707 w 10000"/>
                <a:gd name="connsiteY12" fmla="*/ 486 h 10000"/>
                <a:gd name="connsiteX13" fmla="*/ 4116 w 10000"/>
                <a:gd name="connsiteY13" fmla="*/ 324 h 10000"/>
                <a:gd name="connsiteX14" fmla="*/ 4116 w 10000"/>
                <a:gd name="connsiteY14" fmla="*/ 324 h 10000"/>
                <a:gd name="connsiteX15" fmla="*/ 4116 w 10000"/>
                <a:gd name="connsiteY15" fmla="*/ 164 h 10000"/>
                <a:gd name="connsiteX16" fmla="*/ 4116 w 10000"/>
                <a:gd name="connsiteY16" fmla="*/ 0 h 10000"/>
                <a:gd name="connsiteX17" fmla="*/ 4116 w 10000"/>
                <a:gd name="connsiteY17" fmla="*/ 0 h 10000"/>
                <a:gd name="connsiteX18" fmla="*/ 4707 w 10000"/>
                <a:gd name="connsiteY18" fmla="*/ 0 h 10000"/>
                <a:gd name="connsiteX19" fmla="*/ 5879 w 10000"/>
                <a:gd name="connsiteY19" fmla="*/ 0 h 10000"/>
                <a:gd name="connsiteX20" fmla="*/ 7057 w 10000"/>
                <a:gd name="connsiteY20" fmla="*/ 164 h 10000"/>
                <a:gd name="connsiteX21" fmla="*/ 8232 w 10000"/>
                <a:gd name="connsiteY21" fmla="*/ 324 h 10000"/>
                <a:gd name="connsiteX22" fmla="*/ 9413 w 10000"/>
                <a:gd name="connsiteY22" fmla="*/ 486 h 10000"/>
                <a:gd name="connsiteX23" fmla="*/ 10000 w 10000"/>
                <a:gd name="connsiteY23" fmla="*/ 649 h 10000"/>
                <a:gd name="connsiteX24" fmla="*/ 10000 w 10000"/>
                <a:gd name="connsiteY24" fmla="*/ 811 h 10000"/>
                <a:gd name="connsiteX25" fmla="*/ 10000 w 10000"/>
                <a:gd name="connsiteY25" fmla="*/ 1137 h 10000"/>
                <a:gd name="connsiteX26" fmla="*/ 9413 w 10000"/>
                <a:gd name="connsiteY26" fmla="*/ 1619 h 10000"/>
                <a:gd name="connsiteX27" fmla="*/ 9413 w 10000"/>
                <a:gd name="connsiteY27" fmla="*/ 1619 h 10000"/>
                <a:gd name="connsiteX28" fmla="*/ 9413 w 10000"/>
                <a:gd name="connsiteY28" fmla="*/ 1784 h 10000"/>
                <a:gd name="connsiteX29" fmla="*/ 8822 w 10000"/>
                <a:gd name="connsiteY29" fmla="*/ 2090 h 10000"/>
                <a:gd name="connsiteX30" fmla="*/ 8822 w 10000"/>
                <a:gd name="connsiteY30" fmla="*/ 2252 h 10000"/>
                <a:gd name="connsiteX31" fmla="*/ 8822 w 10000"/>
                <a:gd name="connsiteY31" fmla="*/ 2575 h 10000"/>
                <a:gd name="connsiteX32" fmla="*/ 8232 w 10000"/>
                <a:gd name="connsiteY32" fmla="*/ 2903 h 10000"/>
                <a:gd name="connsiteX33" fmla="*/ 8232 w 10000"/>
                <a:gd name="connsiteY33" fmla="*/ 3226 h 10000"/>
                <a:gd name="connsiteX34" fmla="*/ 7645 w 10000"/>
                <a:gd name="connsiteY34" fmla="*/ 3714 h 10000"/>
                <a:gd name="connsiteX35" fmla="*/ 6471 w 10000"/>
                <a:gd name="connsiteY35" fmla="*/ 5658 h 10000"/>
                <a:gd name="connsiteX36" fmla="*/ 4116 w 10000"/>
                <a:gd name="connsiteY36" fmla="*/ 7260 h 10000"/>
                <a:gd name="connsiteX37" fmla="*/ 4116 w 10000"/>
                <a:gd name="connsiteY37" fmla="*/ 7748 h 10000"/>
                <a:gd name="connsiteX38" fmla="*/ 3526 w 10000"/>
                <a:gd name="connsiteY38" fmla="*/ 8070 h 10000"/>
                <a:gd name="connsiteX39" fmla="*/ 2941 w 10000"/>
                <a:gd name="connsiteY39" fmla="*/ 8398 h 10000"/>
                <a:gd name="connsiteX40" fmla="*/ 2941 w 10000"/>
                <a:gd name="connsiteY40" fmla="*/ 8722 h 10000"/>
                <a:gd name="connsiteX41" fmla="*/ 2349 w 10000"/>
                <a:gd name="connsiteY41" fmla="*/ 8884 h 10000"/>
                <a:gd name="connsiteX42" fmla="*/ 2349 w 10000"/>
                <a:gd name="connsiteY42" fmla="*/ 9043 h 10000"/>
                <a:gd name="connsiteX43" fmla="*/ 2349 w 10000"/>
                <a:gd name="connsiteY43" fmla="*/ 9209 h 10000"/>
                <a:gd name="connsiteX44" fmla="*/ 2349 w 10000"/>
                <a:gd name="connsiteY44" fmla="*/ 9209 h 10000"/>
                <a:gd name="connsiteX45" fmla="*/ 2349 w 10000"/>
                <a:gd name="connsiteY45" fmla="*/ 9370 h 10000"/>
                <a:gd name="connsiteX46" fmla="*/ 2941 w 10000"/>
                <a:gd name="connsiteY46" fmla="*/ 9536 h 10000"/>
                <a:gd name="connsiteX47" fmla="*/ 4116 w 10000"/>
                <a:gd name="connsiteY47" fmla="*/ 9676 h 10000"/>
                <a:gd name="connsiteX48" fmla="*/ 1766 w 10000"/>
                <a:gd name="connsiteY48" fmla="*/ 10000 h 10000"/>
                <a:gd name="connsiteX49" fmla="*/ 1180 w 10000"/>
                <a:gd name="connsiteY49" fmla="*/ 9837 h 10000"/>
                <a:gd name="connsiteX50" fmla="*/ 587 w 10000"/>
                <a:gd name="connsiteY50" fmla="*/ 9676 h 10000"/>
                <a:gd name="connsiteX51" fmla="*/ 0 w 10000"/>
                <a:gd name="connsiteY51" fmla="*/ 9676 h 10000"/>
                <a:gd name="connsiteX52" fmla="*/ 0 w 10000"/>
                <a:gd name="connsiteY52" fmla="*/ 9536 h 10000"/>
                <a:gd name="connsiteX53" fmla="*/ 0 w 10000"/>
                <a:gd name="connsiteY53" fmla="*/ 9536 h 10000"/>
                <a:gd name="connsiteX54" fmla="*/ 0 w 10000"/>
                <a:gd name="connsiteY54" fmla="*/ 9370 h 10000"/>
                <a:gd name="connsiteX55" fmla="*/ 0 w 10000"/>
                <a:gd name="connsiteY55" fmla="*/ 9209 h 10000"/>
                <a:gd name="connsiteX56" fmla="*/ 0 w 10000"/>
                <a:gd name="connsiteY56" fmla="*/ 8884 h 10000"/>
                <a:gd name="connsiteX57" fmla="*/ 587 w 10000"/>
                <a:gd name="connsiteY57" fmla="*/ 8398 h 10000"/>
                <a:gd name="connsiteX58" fmla="*/ 587 w 10000"/>
                <a:gd name="connsiteY58" fmla="*/ 8070 h 10000"/>
                <a:gd name="connsiteX59" fmla="*/ 1180 w 10000"/>
                <a:gd name="connsiteY59" fmla="*/ 7421 h 10000"/>
                <a:gd name="connsiteX60" fmla="*/ 1766 w 10000"/>
                <a:gd name="connsiteY60" fmla="*/ 6936 h 10000"/>
                <a:gd name="connsiteX61" fmla="*/ 1766 w 10000"/>
                <a:gd name="connsiteY61" fmla="*/ 6936 h 10000"/>
                <a:gd name="connsiteX0" fmla="*/ 1766 w 10000"/>
                <a:gd name="connsiteY0" fmla="*/ 6936 h 10000"/>
                <a:gd name="connsiteX1" fmla="*/ 2941 w 10000"/>
                <a:gd name="connsiteY1" fmla="*/ 5658 h 10000"/>
                <a:gd name="connsiteX2" fmla="*/ 3526 w 10000"/>
                <a:gd name="connsiteY2" fmla="*/ 4524 h 10000"/>
                <a:gd name="connsiteX3" fmla="*/ 4116 w 10000"/>
                <a:gd name="connsiteY3" fmla="*/ 3550 h 10000"/>
                <a:gd name="connsiteX4" fmla="*/ 4707 w 10000"/>
                <a:gd name="connsiteY4" fmla="*/ 2575 h 10000"/>
                <a:gd name="connsiteX5" fmla="*/ 4707 w 10000"/>
                <a:gd name="connsiteY5" fmla="*/ 2090 h 10000"/>
                <a:gd name="connsiteX6" fmla="*/ 5295 w 10000"/>
                <a:gd name="connsiteY6" fmla="*/ 1784 h 10000"/>
                <a:gd name="connsiteX7" fmla="*/ 5295 w 10000"/>
                <a:gd name="connsiteY7" fmla="*/ 1459 h 10000"/>
                <a:gd name="connsiteX8" fmla="*/ 5295 w 10000"/>
                <a:gd name="connsiteY8" fmla="*/ 1137 h 10000"/>
                <a:gd name="connsiteX9" fmla="*/ 5295 w 10000"/>
                <a:gd name="connsiteY9" fmla="*/ 973 h 10000"/>
                <a:gd name="connsiteX10" fmla="*/ 5295 w 10000"/>
                <a:gd name="connsiteY10" fmla="*/ 649 h 10000"/>
                <a:gd name="connsiteX11" fmla="*/ 4707 w 10000"/>
                <a:gd name="connsiteY11" fmla="*/ 649 h 10000"/>
                <a:gd name="connsiteX12" fmla="*/ 4707 w 10000"/>
                <a:gd name="connsiteY12" fmla="*/ 486 h 10000"/>
                <a:gd name="connsiteX13" fmla="*/ 4116 w 10000"/>
                <a:gd name="connsiteY13" fmla="*/ 324 h 10000"/>
                <a:gd name="connsiteX14" fmla="*/ 4116 w 10000"/>
                <a:gd name="connsiteY14" fmla="*/ 324 h 10000"/>
                <a:gd name="connsiteX15" fmla="*/ 4116 w 10000"/>
                <a:gd name="connsiteY15" fmla="*/ 164 h 10000"/>
                <a:gd name="connsiteX16" fmla="*/ 4116 w 10000"/>
                <a:gd name="connsiteY16" fmla="*/ 0 h 10000"/>
                <a:gd name="connsiteX17" fmla="*/ 4116 w 10000"/>
                <a:gd name="connsiteY17" fmla="*/ 0 h 10000"/>
                <a:gd name="connsiteX18" fmla="*/ 4707 w 10000"/>
                <a:gd name="connsiteY18" fmla="*/ 0 h 10000"/>
                <a:gd name="connsiteX19" fmla="*/ 5879 w 10000"/>
                <a:gd name="connsiteY19" fmla="*/ 0 h 10000"/>
                <a:gd name="connsiteX20" fmla="*/ 7057 w 10000"/>
                <a:gd name="connsiteY20" fmla="*/ 164 h 10000"/>
                <a:gd name="connsiteX21" fmla="*/ 8232 w 10000"/>
                <a:gd name="connsiteY21" fmla="*/ 324 h 10000"/>
                <a:gd name="connsiteX22" fmla="*/ 9413 w 10000"/>
                <a:gd name="connsiteY22" fmla="*/ 486 h 10000"/>
                <a:gd name="connsiteX23" fmla="*/ 10000 w 10000"/>
                <a:gd name="connsiteY23" fmla="*/ 649 h 10000"/>
                <a:gd name="connsiteX24" fmla="*/ 10000 w 10000"/>
                <a:gd name="connsiteY24" fmla="*/ 811 h 10000"/>
                <a:gd name="connsiteX25" fmla="*/ 10000 w 10000"/>
                <a:gd name="connsiteY25" fmla="*/ 1137 h 10000"/>
                <a:gd name="connsiteX26" fmla="*/ 9413 w 10000"/>
                <a:gd name="connsiteY26" fmla="*/ 1619 h 10000"/>
                <a:gd name="connsiteX27" fmla="*/ 9413 w 10000"/>
                <a:gd name="connsiteY27" fmla="*/ 1619 h 10000"/>
                <a:gd name="connsiteX28" fmla="*/ 9413 w 10000"/>
                <a:gd name="connsiteY28" fmla="*/ 1784 h 10000"/>
                <a:gd name="connsiteX29" fmla="*/ 8822 w 10000"/>
                <a:gd name="connsiteY29" fmla="*/ 2090 h 10000"/>
                <a:gd name="connsiteX30" fmla="*/ 8822 w 10000"/>
                <a:gd name="connsiteY30" fmla="*/ 2252 h 10000"/>
                <a:gd name="connsiteX31" fmla="*/ 8822 w 10000"/>
                <a:gd name="connsiteY31" fmla="*/ 2575 h 10000"/>
                <a:gd name="connsiteX32" fmla="*/ 8232 w 10000"/>
                <a:gd name="connsiteY32" fmla="*/ 2903 h 10000"/>
                <a:gd name="connsiteX33" fmla="*/ 8232 w 10000"/>
                <a:gd name="connsiteY33" fmla="*/ 3226 h 10000"/>
                <a:gd name="connsiteX34" fmla="*/ 7645 w 10000"/>
                <a:gd name="connsiteY34" fmla="*/ 3714 h 10000"/>
                <a:gd name="connsiteX35" fmla="*/ 6471 w 10000"/>
                <a:gd name="connsiteY35" fmla="*/ 5658 h 10000"/>
                <a:gd name="connsiteX36" fmla="*/ 4116 w 10000"/>
                <a:gd name="connsiteY36" fmla="*/ 7260 h 10000"/>
                <a:gd name="connsiteX37" fmla="*/ 4116 w 10000"/>
                <a:gd name="connsiteY37" fmla="*/ 7748 h 10000"/>
                <a:gd name="connsiteX38" fmla="*/ 3526 w 10000"/>
                <a:gd name="connsiteY38" fmla="*/ 8070 h 10000"/>
                <a:gd name="connsiteX39" fmla="*/ 2941 w 10000"/>
                <a:gd name="connsiteY39" fmla="*/ 8398 h 10000"/>
                <a:gd name="connsiteX40" fmla="*/ 2941 w 10000"/>
                <a:gd name="connsiteY40" fmla="*/ 8722 h 10000"/>
                <a:gd name="connsiteX41" fmla="*/ 2349 w 10000"/>
                <a:gd name="connsiteY41" fmla="*/ 8884 h 10000"/>
                <a:gd name="connsiteX42" fmla="*/ 2349 w 10000"/>
                <a:gd name="connsiteY42" fmla="*/ 9043 h 10000"/>
                <a:gd name="connsiteX43" fmla="*/ 2349 w 10000"/>
                <a:gd name="connsiteY43" fmla="*/ 9209 h 10000"/>
                <a:gd name="connsiteX44" fmla="*/ 2349 w 10000"/>
                <a:gd name="connsiteY44" fmla="*/ 9209 h 10000"/>
                <a:gd name="connsiteX45" fmla="*/ 2349 w 10000"/>
                <a:gd name="connsiteY45" fmla="*/ 9370 h 10000"/>
                <a:gd name="connsiteX46" fmla="*/ 2941 w 10000"/>
                <a:gd name="connsiteY46" fmla="*/ 9536 h 10000"/>
                <a:gd name="connsiteX47" fmla="*/ 1766 w 10000"/>
                <a:gd name="connsiteY47" fmla="*/ 10000 h 10000"/>
                <a:gd name="connsiteX48" fmla="*/ 1180 w 10000"/>
                <a:gd name="connsiteY48" fmla="*/ 9837 h 10000"/>
                <a:gd name="connsiteX49" fmla="*/ 587 w 10000"/>
                <a:gd name="connsiteY49" fmla="*/ 9676 h 10000"/>
                <a:gd name="connsiteX50" fmla="*/ 0 w 10000"/>
                <a:gd name="connsiteY50" fmla="*/ 9676 h 10000"/>
                <a:gd name="connsiteX51" fmla="*/ 0 w 10000"/>
                <a:gd name="connsiteY51" fmla="*/ 9536 h 10000"/>
                <a:gd name="connsiteX52" fmla="*/ 0 w 10000"/>
                <a:gd name="connsiteY52" fmla="*/ 9536 h 10000"/>
                <a:gd name="connsiteX53" fmla="*/ 0 w 10000"/>
                <a:gd name="connsiteY53" fmla="*/ 9370 h 10000"/>
                <a:gd name="connsiteX54" fmla="*/ 0 w 10000"/>
                <a:gd name="connsiteY54" fmla="*/ 9209 h 10000"/>
                <a:gd name="connsiteX55" fmla="*/ 0 w 10000"/>
                <a:gd name="connsiteY55" fmla="*/ 8884 h 10000"/>
                <a:gd name="connsiteX56" fmla="*/ 587 w 10000"/>
                <a:gd name="connsiteY56" fmla="*/ 8398 h 10000"/>
                <a:gd name="connsiteX57" fmla="*/ 587 w 10000"/>
                <a:gd name="connsiteY57" fmla="*/ 8070 h 10000"/>
                <a:gd name="connsiteX58" fmla="*/ 1180 w 10000"/>
                <a:gd name="connsiteY58" fmla="*/ 7421 h 10000"/>
                <a:gd name="connsiteX59" fmla="*/ 1766 w 10000"/>
                <a:gd name="connsiteY59" fmla="*/ 6936 h 10000"/>
                <a:gd name="connsiteX60" fmla="*/ 1766 w 10000"/>
                <a:gd name="connsiteY60" fmla="*/ 6936 h 10000"/>
                <a:gd name="connsiteX0" fmla="*/ 1766 w 10000"/>
                <a:gd name="connsiteY0" fmla="*/ 6936 h 9837"/>
                <a:gd name="connsiteX1" fmla="*/ 2941 w 10000"/>
                <a:gd name="connsiteY1" fmla="*/ 5658 h 9837"/>
                <a:gd name="connsiteX2" fmla="*/ 3526 w 10000"/>
                <a:gd name="connsiteY2" fmla="*/ 4524 h 9837"/>
                <a:gd name="connsiteX3" fmla="*/ 4116 w 10000"/>
                <a:gd name="connsiteY3" fmla="*/ 3550 h 9837"/>
                <a:gd name="connsiteX4" fmla="*/ 4707 w 10000"/>
                <a:gd name="connsiteY4" fmla="*/ 2575 h 9837"/>
                <a:gd name="connsiteX5" fmla="*/ 4707 w 10000"/>
                <a:gd name="connsiteY5" fmla="*/ 2090 h 9837"/>
                <a:gd name="connsiteX6" fmla="*/ 5295 w 10000"/>
                <a:gd name="connsiteY6" fmla="*/ 1784 h 9837"/>
                <a:gd name="connsiteX7" fmla="*/ 5295 w 10000"/>
                <a:gd name="connsiteY7" fmla="*/ 1459 h 9837"/>
                <a:gd name="connsiteX8" fmla="*/ 5295 w 10000"/>
                <a:gd name="connsiteY8" fmla="*/ 1137 h 9837"/>
                <a:gd name="connsiteX9" fmla="*/ 5295 w 10000"/>
                <a:gd name="connsiteY9" fmla="*/ 973 h 9837"/>
                <a:gd name="connsiteX10" fmla="*/ 5295 w 10000"/>
                <a:gd name="connsiteY10" fmla="*/ 649 h 9837"/>
                <a:gd name="connsiteX11" fmla="*/ 4707 w 10000"/>
                <a:gd name="connsiteY11" fmla="*/ 649 h 9837"/>
                <a:gd name="connsiteX12" fmla="*/ 4707 w 10000"/>
                <a:gd name="connsiteY12" fmla="*/ 486 h 9837"/>
                <a:gd name="connsiteX13" fmla="*/ 4116 w 10000"/>
                <a:gd name="connsiteY13" fmla="*/ 324 h 9837"/>
                <a:gd name="connsiteX14" fmla="*/ 4116 w 10000"/>
                <a:gd name="connsiteY14" fmla="*/ 324 h 9837"/>
                <a:gd name="connsiteX15" fmla="*/ 4116 w 10000"/>
                <a:gd name="connsiteY15" fmla="*/ 164 h 9837"/>
                <a:gd name="connsiteX16" fmla="*/ 4116 w 10000"/>
                <a:gd name="connsiteY16" fmla="*/ 0 h 9837"/>
                <a:gd name="connsiteX17" fmla="*/ 4116 w 10000"/>
                <a:gd name="connsiteY17" fmla="*/ 0 h 9837"/>
                <a:gd name="connsiteX18" fmla="*/ 4707 w 10000"/>
                <a:gd name="connsiteY18" fmla="*/ 0 h 9837"/>
                <a:gd name="connsiteX19" fmla="*/ 5879 w 10000"/>
                <a:gd name="connsiteY19" fmla="*/ 0 h 9837"/>
                <a:gd name="connsiteX20" fmla="*/ 7057 w 10000"/>
                <a:gd name="connsiteY20" fmla="*/ 164 h 9837"/>
                <a:gd name="connsiteX21" fmla="*/ 8232 w 10000"/>
                <a:gd name="connsiteY21" fmla="*/ 324 h 9837"/>
                <a:gd name="connsiteX22" fmla="*/ 9413 w 10000"/>
                <a:gd name="connsiteY22" fmla="*/ 486 h 9837"/>
                <a:gd name="connsiteX23" fmla="*/ 10000 w 10000"/>
                <a:gd name="connsiteY23" fmla="*/ 649 h 9837"/>
                <a:gd name="connsiteX24" fmla="*/ 10000 w 10000"/>
                <a:gd name="connsiteY24" fmla="*/ 811 h 9837"/>
                <a:gd name="connsiteX25" fmla="*/ 10000 w 10000"/>
                <a:gd name="connsiteY25" fmla="*/ 1137 h 9837"/>
                <a:gd name="connsiteX26" fmla="*/ 9413 w 10000"/>
                <a:gd name="connsiteY26" fmla="*/ 1619 h 9837"/>
                <a:gd name="connsiteX27" fmla="*/ 9413 w 10000"/>
                <a:gd name="connsiteY27" fmla="*/ 1619 h 9837"/>
                <a:gd name="connsiteX28" fmla="*/ 9413 w 10000"/>
                <a:gd name="connsiteY28" fmla="*/ 1784 h 9837"/>
                <a:gd name="connsiteX29" fmla="*/ 8822 w 10000"/>
                <a:gd name="connsiteY29" fmla="*/ 2090 h 9837"/>
                <a:gd name="connsiteX30" fmla="*/ 8822 w 10000"/>
                <a:gd name="connsiteY30" fmla="*/ 2252 h 9837"/>
                <a:gd name="connsiteX31" fmla="*/ 8822 w 10000"/>
                <a:gd name="connsiteY31" fmla="*/ 2575 h 9837"/>
                <a:gd name="connsiteX32" fmla="*/ 8232 w 10000"/>
                <a:gd name="connsiteY32" fmla="*/ 2903 h 9837"/>
                <a:gd name="connsiteX33" fmla="*/ 8232 w 10000"/>
                <a:gd name="connsiteY33" fmla="*/ 3226 h 9837"/>
                <a:gd name="connsiteX34" fmla="*/ 7645 w 10000"/>
                <a:gd name="connsiteY34" fmla="*/ 3714 h 9837"/>
                <a:gd name="connsiteX35" fmla="*/ 6471 w 10000"/>
                <a:gd name="connsiteY35" fmla="*/ 5658 h 9837"/>
                <a:gd name="connsiteX36" fmla="*/ 4116 w 10000"/>
                <a:gd name="connsiteY36" fmla="*/ 7260 h 9837"/>
                <a:gd name="connsiteX37" fmla="*/ 4116 w 10000"/>
                <a:gd name="connsiteY37" fmla="*/ 7748 h 9837"/>
                <a:gd name="connsiteX38" fmla="*/ 3526 w 10000"/>
                <a:gd name="connsiteY38" fmla="*/ 8070 h 9837"/>
                <a:gd name="connsiteX39" fmla="*/ 2941 w 10000"/>
                <a:gd name="connsiteY39" fmla="*/ 8398 h 9837"/>
                <a:gd name="connsiteX40" fmla="*/ 2941 w 10000"/>
                <a:gd name="connsiteY40" fmla="*/ 8722 h 9837"/>
                <a:gd name="connsiteX41" fmla="*/ 2349 w 10000"/>
                <a:gd name="connsiteY41" fmla="*/ 8884 h 9837"/>
                <a:gd name="connsiteX42" fmla="*/ 2349 w 10000"/>
                <a:gd name="connsiteY42" fmla="*/ 9043 h 9837"/>
                <a:gd name="connsiteX43" fmla="*/ 2349 w 10000"/>
                <a:gd name="connsiteY43" fmla="*/ 9209 h 9837"/>
                <a:gd name="connsiteX44" fmla="*/ 2349 w 10000"/>
                <a:gd name="connsiteY44" fmla="*/ 9209 h 9837"/>
                <a:gd name="connsiteX45" fmla="*/ 2349 w 10000"/>
                <a:gd name="connsiteY45" fmla="*/ 9370 h 9837"/>
                <a:gd name="connsiteX46" fmla="*/ 2941 w 10000"/>
                <a:gd name="connsiteY46" fmla="*/ 9536 h 9837"/>
                <a:gd name="connsiteX47" fmla="*/ 1180 w 10000"/>
                <a:gd name="connsiteY47" fmla="*/ 9837 h 9837"/>
                <a:gd name="connsiteX48" fmla="*/ 587 w 10000"/>
                <a:gd name="connsiteY48" fmla="*/ 9676 h 9837"/>
                <a:gd name="connsiteX49" fmla="*/ 0 w 10000"/>
                <a:gd name="connsiteY49" fmla="*/ 9676 h 9837"/>
                <a:gd name="connsiteX50" fmla="*/ 0 w 10000"/>
                <a:gd name="connsiteY50" fmla="*/ 9536 h 9837"/>
                <a:gd name="connsiteX51" fmla="*/ 0 w 10000"/>
                <a:gd name="connsiteY51" fmla="*/ 9536 h 9837"/>
                <a:gd name="connsiteX52" fmla="*/ 0 w 10000"/>
                <a:gd name="connsiteY52" fmla="*/ 9370 h 9837"/>
                <a:gd name="connsiteX53" fmla="*/ 0 w 10000"/>
                <a:gd name="connsiteY53" fmla="*/ 9209 h 9837"/>
                <a:gd name="connsiteX54" fmla="*/ 0 w 10000"/>
                <a:gd name="connsiteY54" fmla="*/ 8884 h 9837"/>
                <a:gd name="connsiteX55" fmla="*/ 587 w 10000"/>
                <a:gd name="connsiteY55" fmla="*/ 8398 h 9837"/>
                <a:gd name="connsiteX56" fmla="*/ 587 w 10000"/>
                <a:gd name="connsiteY56" fmla="*/ 8070 h 9837"/>
                <a:gd name="connsiteX57" fmla="*/ 1180 w 10000"/>
                <a:gd name="connsiteY57" fmla="*/ 7421 h 9837"/>
                <a:gd name="connsiteX58" fmla="*/ 1766 w 10000"/>
                <a:gd name="connsiteY58" fmla="*/ 6936 h 9837"/>
                <a:gd name="connsiteX59" fmla="*/ 1766 w 10000"/>
                <a:gd name="connsiteY59" fmla="*/ 6936 h 9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0000" h="9837">
                  <a:moveTo>
                    <a:pt x="1766" y="6936"/>
                  </a:moveTo>
                  <a:lnTo>
                    <a:pt x="2941" y="5658"/>
                  </a:lnTo>
                  <a:cubicBezTo>
                    <a:pt x="3137" y="5280"/>
                    <a:pt x="3334" y="4905"/>
                    <a:pt x="3526" y="4524"/>
                  </a:cubicBezTo>
                  <a:lnTo>
                    <a:pt x="4116" y="3550"/>
                  </a:lnTo>
                  <a:lnTo>
                    <a:pt x="4707" y="2575"/>
                  </a:lnTo>
                  <a:lnTo>
                    <a:pt x="4707" y="2090"/>
                  </a:lnTo>
                  <a:lnTo>
                    <a:pt x="5295" y="1784"/>
                  </a:lnTo>
                  <a:lnTo>
                    <a:pt x="5295" y="1459"/>
                  </a:lnTo>
                  <a:lnTo>
                    <a:pt x="5295" y="1137"/>
                  </a:lnTo>
                  <a:lnTo>
                    <a:pt x="5295" y="973"/>
                  </a:lnTo>
                  <a:lnTo>
                    <a:pt x="5295" y="649"/>
                  </a:lnTo>
                  <a:lnTo>
                    <a:pt x="4707" y="649"/>
                  </a:lnTo>
                  <a:lnTo>
                    <a:pt x="4707" y="486"/>
                  </a:lnTo>
                  <a:lnTo>
                    <a:pt x="4116" y="324"/>
                  </a:lnTo>
                  <a:lnTo>
                    <a:pt x="4116" y="324"/>
                  </a:lnTo>
                  <a:lnTo>
                    <a:pt x="4116" y="164"/>
                  </a:lnTo>
                  <a:lnTo>
                    <a:pt x="4116" y="0"/>
                  </a:lnTo>
                  <a:lnTo>
                    <a:pt x="4116" y="0"/>
                  </a:lnTo>
                  <a:lnTo>
                    <a:pt x="4707" y="0"/>
                  </a:lnTo>
                  <a:lnTo>
                    <a:pt x="5879" y="0"/>
                  </a:lnTo>
                  <a:lnTo>
                    <a:pt x="7057" y="164"/>
                  </a:lnTo>
                  <a:lnTo>
                    <a:pt x="8232" y="324"/>
                  </a:lnTo>
                  <a:lnTo>
                    <a:pt x="9413" y="486"/>
                  </a:lnTo>
                  <a:lnTo>
                    <a:pt x="10000" y="649"/>
                  </a:lnTo>
                  <a:lnTo>
                    <a:pt x="10000" y="811"/>
                  </a:lnTo>
                  <a:lnTo>
                    <a:pt x="10000" y="1137"/>
                  </a:lnTo>
                  <a:lnTo>
                    <a:pt x="9413" y="1619"/>
                  </a:lnTo>
                  <a:lnTo>
                    <a:pt x="9413" y="1619"/>
                  </a:lnTo>
                  <a:lnTo>
                    <a:pt x="9413" y="1784"/>
                  </a:lnTo>
                  <a:lnTo>
                    <a:pt x="8822" y="2090"/>
                  </a:lnTo>
                  <a:lnTo>
                    <a:pt x="8822" y="2252"/>
                  </a:lnTo>
                  <a:lnTo>
                    <a:pt x="8822" y="2575"/>
                  </a:lnTo>
                  <a:lnTo>
                    <a:pt x="8232" y="2903"/>
                  </a:lnTo>
                  <a:lnTo>
                    <a:pt x="8232" y="3226"/>
                  </a:lnTo>
                  <a:lnTo>
                    <a:pt x="7645" y="3714"/>
                  </a:lnTo>
                  <a:lnTo>
                    <a:pt x="6471" y="5658"/>
                  </a:lnTo>
                  <a:lnTo>
                    <a:pt x="4116" y="7260"/>
                  </a:lnTo>
                  <a:lnTo>
                    <a:pt x="4116" y="7748"/>
                  </a:lnTo>
                  <a:lnTo>
                    <a:pt x="3526" y="8070"/>
                  </a:lnTo>
                  <a:lnTo>
                    <a:pt x="2941" y="8398"/>
                  </a:lnTo>
                  <a:lnTo>
                    <a:pt x="2941" y="8722"/>
                  </a:lnTo>
                  <a:lnTo>
                    <a:pt x="2349" y="8884"/>
                  </a:lnTo>
                  <a:lnTo>
                    <a:pt x="2349" y="9043"/>
                  </a:lnTo>
                  <a:lnTo>
                    <a:pt x="2349" y="9209"/>
                  </a:lnTo>
                  <a:lnTo>
                    <a:pt x="2349" y="9209"/>
                  </a:lnTo>
                  <a:lnTo>
                    <a:pt x="2349" y="9370"/>
                  </a:lnTo>
                  <a:lnTo>
                    <a:pt x="2941" y="9536"/>
                  </a:lnTo>
                  <a:lnTo>
                    <a:pt x="1180" y="9837"/>
                  </a:lnTo>
                  <a:lnTo>
                    <a:pt x="587" y="9676"/>
                  </a:lnTo>
                  <a:lnTo>
                    <a:pt x="0" y="9676"/>
                  </a:lnTo>
                  <a:lnTo>
                    <a:pt x="0" y="9536"/>
                  </a:lnTo>
                  <a:lnTo>
                    <a:pt x="0" y="9536"/>
                  </a:lnTo>
                  <a:lnTo>
                    <a:pt x="0" y="9370"/>
                  </a:lnTo>
                  <a:lnTo>
                    <a:pt x="0" y="9209"/>
                  </a:lnTo>
                  <a:lnTo>
                    <a:pt x="0" y="8884"/>
                  </a:lnTo>
                  <a:lnTo>
                    <a:pt x="587" y="8398"/>
                  </a:lnTo>
                  <a:lnTo>
                    <a:pt x="587" y="8070"/>
                  </a:lnTo>
                  <a:lnTo>
                    <a:pt x="1180" y="7421"/>
                  </a:lnTo>
                  <a:lnTo>
                    <a:pt x="1766" y="6936"/>
                  </a:lnTo>
                  <a:lnTo>
                    <a:pt x="1766" y="6936"/>
                  </a:lnTo>
                </a:path>
              </a:pathLst>
            </a:custGeom>
            <a:grpFill/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71709" name="组合 45"/>
          <p:cNvGrpSpPr>
            <a:grpSpLocks noChangeAspect="1"/>
          </p:cNvGrpSpPr>
          <p:nvPr/>
        </p:nvGrpSpPr>
        <p:grpSpPr bwMode="auto">
          <a:xfrm>
            <a:off x="7813675" y="3003550"/>
            <a:ext cx="288925" cy="287338"/>
            <a:chOff x="7308733" y="431697"/>
            <a:chExt cx="1201150" cy="1200150"/>
          </a:xfrm>
        </p:grpSpPr>
        <p:sp>
          <p:nvSpPr>
            <p:cNvPr id="71724" name="Freeform 48"/>
            <p:cNvSpPr>
              <a:spLocks/>
            </p:cNvSpPr>
            <p:nvPr/>
          </p:nvSpPr>
          <p:spPr bwMode="auto">
            <a:xfrm>
              <a:off x="7767640" y="431697"/>
              <a:ext cx="117565" cy="1200150"/>
            </a:xfrm>
            <a:custGeom>
              <a:avLst/>
              <a:gdLst>
                <a:gd name="T0" fmla="*/ 345867348 w 10000"/>
                <a:gd name="T1" fmla="*/ 2147483647 h 10000"/>
                <a:gd name="T2" fmla="*/ 517684014 w 10000"/>
                <a:gd name="T3" fmla="*/ 2147483647 h 10000"/>
                <a:gd name="T4" fmla="*/ 517684014 w 10000"/>
                <a:gd name="T5" fmla="*/ 2147483647 h 10000"/>
                <a:gd name="T6" fmla="*/ 691066927 w 10000"/>
                <a:gd name="T7" fmla="*/ 2147483647 h 10000"/>
                <a:gd name="T8" fmla="*/ 691066927 w 10000"/>
                <a:gd name="T9" fmla="*/ 2147483647 h 10000"/>
                <a:gd name="T10" fmla="*/ 691066927 w 10000"/>
                <a:gd name="T11" fmla="*/ 2147483647 h 10000"/>
                <a:gd name="T12" fmla="*/ 691066927 w 10000"/>
                <a:gd name="T13" fmla="*/ 2147483647 h 10000"/>
                <a:gd name="T14" fmla="*/ 517684014 w 10000"/>
                <a:gd name="T15" fmla="*/ 2147483647 h 10000"/>
                <a:gd name="T16" fmla="*/ 517684014 w 10000"/>
                <a:gd name="T17" fmla="*/ 2147483647 h 10000"/>
                <a:gd name="T18" fmla="*/ 345867348 w 10000"/>
                <a:gd name="T19" fmla="*/ 2147483647 h 10000"/>
                <a:gd name="T20" fmla="*/ 0 w 10000"/>
                <a:gd name="T21" fmla="*/ 2147483647 h 10000"/>
                <a:gd name="T22" fmla="*/ 0 w 10000"/>
                <a:gd name="T23" fmla="*/ 0 h 10000"/>
                <a:gd name="T24" fmla="*/ 517684014 w 10000"/>
                <a:gd name="T25" fmla="*/ 0 h 10000"/>
                <a:gd name="T26" fmla="*/ 1382115796 w 10000"/>
                <a:gd name="T27" fmla="*/ 2147483647 h 10000"/>
                <a:gd name="T28" fmla="*/ 2072952672 w 10000"/>
                <a:gd name="T29" fmla="*/ 2147483647 h 10000"/>
                <a:gd name="T30" fmla="*/ 2147483647 w 10000"/>
                <a:gd name="T31" fmla="*/ 2147483647 h 10000"/>
                <a:gd name="T32" fmla="*/ 2147483647 w 10000"/>
                <a:gd name="T33" fmla="*/ 2147483647 h 10000"/>
                <a:gd name="T34" fmla="*/ 2072952672 w 10000"/>
                <a:gd name="T35" fmla="*/ 2147483647 h 10000"/>
                <a:gd name="T36" fmla="*/ 1900697630 w 10000"/>
                <a:gd name="T37" fmla="*/ 2147483647 h 10000"/>
                <a:gd name="T38" fmla="*/ 1900697630 w 10000"/>
                <a:gd name="T39" fmla="*/ 2147483647 h 10000"/>
                <a:gd name="T40" fmla="*/ 1900697630 w 10000"/>
                <a:gd name="T41" fmla="*/ 2147483647 h 10000"/>
                <a:gd name="T42" fmla="*/ 1900697630 w 10000"/>
                <a:gd name="T43" fmla="*/ 2147483647 h 10000"/>
                <a:gd name="T44" fmla="*/ 1900697630 w 10000"/>
                <a:gd name="T45" fmla="*/ 2147483647 h 10000"/>
                <a:gd name="T46" fmla="*/ 1900697630 w 10000"/>
                <a:gd name="T47" fmla="*/ 2147483647 h 10000"/>
                <a:gd name="T48" fmla="*/ 1900697630 w 10000"/>
                <a:gd name="T49" fmla="*/ 2147483647 h 10000"/>
                <a:gd name="T50" fmla="*/ 1900697630 w 10000"/>
                <a:gd name="T51" fmla="*/ 2147483647 h 10000"/>
                <a:gd name="T52" fmla="*/ 2072952672 w 10000"/>
                <a:gd name="T53" fmla="*/ 2147483647 h 10000"/>
                <a:gd name="T54" fmla="*/ 1900697630 w 10000"/>
                <a:gd name="T55" fmla="*/ 2147483647 h 10000"/>
                <a:gd name="T56" fmla="*/ 1727772938 w 10000"/>
                <a:gd name="T57" fmla="*/ 2147483647 h 10000"/>
                <a:gd name="T58" fmla="*/ 1382115796 w 10000"/>
                <a:gd name="T59" fmla="*/ 2147483647 h 10000"/>
                <a:gd name="T60" fmla="*/ 863991807 w 10000"/>
                <a:gd name="T61" fmla="*/ 2147483647 h 10000"/>
                <a:gd name="T62" fmla="*/ 517684014 w 10000"/>
                <a:gd name="T63" fmla="*/ 2147483647 h 100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0000"/>
                <a:gd name="T97" fmla="*/ 0 h 10000"/>
                <a:gd name="T98" fmla="*/ 10000 w 10000"/>
                <a:gd name="T99" fmla="*/ 10000 h 1000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0000" h="10000">
                  <a:moveTo>
                    <a:pt x="1540" y="8214"/>
                  </a:moveTo>
                  <a:lnTo>
                    <a:pt x="1540" y="8108"/>
                  </a:lnTo>
                  <a:lnTo>
                    <a:pt x="2305" y="7897"/>
                  </a:lnTo>
                  <a:lnTo>
                    <a:pt x="2305" y="7791"/>
                  </a:lnTo>
                  <a:lnTo>
                    <a:pt x="2305" y="7474"/>
                  </a:lnTo>
                  <a:lnTo>
                    <a:pt x="2305" y="7262"/>
                  </a:lnTo>
                  <a:lnTo>
                    <a:pt x="2305" y="6944"/>
                  </a:lnTo>
                  <a:lnTo>
                    <a:pt x="3077" y="6521"/>
                  </a:lnTo>
                  <a:lnTo>
                    <a:pt x="3077" y="4947"/>
                  </a:lnTo>
                  <a:lnTo>
                    <a:pt x="3077" y="3373"/>
                  </a:lnTo>
                  <a:lnTo>
                    <a:pt x="3077" y="2738"/>
                  </a:lnTo>
                  <a:lnTo>
                    <a:pt x="3077" y="2421"/>
                  </a:lnTo>
                  <a:lnTo>
                    <a:pt x="3077" y="2103"/>
                  </a:lnTo>
                  <a:lnTo>
                    <a:pt x="3077" y="1786"/>
                  </a:lnTo>
                  <a:lnTo>
                    <a:pt x="2305" y="1574"/>
                  </a:lnTo>
                  <a:lnTo>
                    <a:pt x="2305" y="1362"/>
                  </a:lnTo>
                  <a:lnTo>
                    <a:pt x="2305" y="1164"/>
                  </a:lnTo>
                  <a:lnTo>
                    <a:pt x="2305" y="847"/>
                  </a:lnTo>
                  <a:lnTo>
                    <a:pt x="1540" y="635"/>
                  </a:lnTo>
                  <a:lnTo>
                    <a:pt x="1540" y="423"/>
                  </a:lnTo>
                  <a:lnTo>
                    <a:pt x="768" y="317"/>
                  </a:lnTo>
                  <a:lnTo>
                    <a:pt x="0" y="212"/>
                  </a:lnTo>
                  <a:lnTo>
                    <a:pt x="0" y="106"/>
                  </a:lnTo>
                  <a:lnTo>
                    <a:pt x="0" y="0"/>
                  </a:lnTo>
                  <a:lnTo>
                    <a:pt x="768" y="0"/>
                  </a:lnTo>
                  <a:lnTo>
                    <a:pt x="2305" y="0"/>
                  </a:lnTo>
                  <a:lnTo>
                    <a:pt x="3847" y="0"/>
                  </a:lnTo>
                  <a:lnTo>
                    <a:pt x="6154" y="106"/>
                  </a:lnTo>
                  <a:lnTo>
                    <a:pt x="7693" y="212"/>
                  </a:lnTo>
                  <a:lnTo>
                    <a:pt x="9230" y="317"/>
                  </a:lnTo>
                  <a:lnTo>
                    <a:pt x="10000" y="423"/>
                  </a:lnTo>
                  <a:lnTo>
                    <a:pt x="10000" y="529"/>
                  </a:lnTo>
                  <a:lnTo>
                    <a:pt x="10000" y="635"/>
                  </a:lnTo>
                  <a:lnTo>
                    <a:pt x="10000" y="847"/>
                  </a:lnTo>
                  <a:lnTo>
                    <a:pt x="9230" y="1058"/>
                  </a:lnTo>
                  <a:lnTo>
                    <a:pt x="9230" y="1164"/>
                  </a:lnTo>
                  <a:lnTo>
                    <a:pt x="9230" y="1362"/>
                  </a:lnTo>
                  <a:lnTo>
                    <a:pt x="8463" y="1574"/>
                  </a:lnTo>
                  <a:lnTo>
                    <a:pt x="8463" y="1680"/>
                  </a:lnTo>
                  <a:lnTo>
                    <a:pt x="8463" y="1997"/>
                  </a:lnTo>
                  <a:lnTo>
                    <a:pt x="8463" y="2315"/>
                  </a:lnTo>
                  <a:lnTo>
                    <a:pt x="8463" y="2632"/>
                  </a:lnTo>
                  <a:lnTo>
                    <a:pt x="8463" y="3056"/>
                  </a:lnTo>
                  <a:lnTo>
                    <a:pt x="8463" y="3585"/>
                  </a:lnTo>
                  <a:lnTo>
                    <a:pt x="8463" y="4101"/>
                  </a:lnTo>
                  <a:lnTo>
                    <a:pt x="8463" y="4630"/>
                  </a:lnTo>
                  <a:lnTo>
                    <a:pt x="8463" y="5159"/>
                  </a:lnTo>
                  <a:lnTo>
                    <a:pt x="8463" y="5582"/>
                  </a:lnTo>
                  <a:lnTo>
                    <a:pt x="8463" y="6005"/>
                  </a:lnTo>
                  <a:lnTo>
                    <a:pt x="8463" y="6415"/>
                  </a:lnTo>
                  <a:lnTo>
                    <a:pt x="8463" y="6733"/>
                  </a:lnTo>
                  <a:lnTo>
                    <a:pt x="8463" y="7050"/>
                  </a:lnTo>
                  <a:lnTo>
                    <a:pt x="9230" y="7262"/>
                  </a:lnTo>
                  <a:lnTo>
                    <a:pt x="9230" y="7685"/>
                  </a:lnTo>
                  <a:lnTo>
                    <a:pt x="9230" y="8108"/>
                  </a:lnTo>
                  <a:lnTo>
                    <a:pt x="8463" y="8426"/>
                  </a:lnTo>
                  <a:lnTo>
                    <a:pt x="8463" y="8836"/>
                  </a:lnTo>
                  <a:lnTo>
                    <a:pt x="7693" y="9153"/>
                  </a:lnTo>
                  <a:lnTo>
                    <a:pt x="6921" y="9365"/>
                  </a:lnTo>
                  <a:lnTo>
                    <a:pt x="6154" y="9577"/>
                  </a:lnTo>
                  <a:lnTo>
                    <a:pt x="5383" y="9788"/>
                  </a:lnTo>
                  <a:lnTo>
                    <a:pt x="3847" y="9894"/>
                  </a:lnTo>
                  <a:lnTo>
                    <a:pt x="3077" y="9894"/>
                  </a:lnTo>
                  <a:lnTo>
                    <a:pt x="2305" y="10000"/>
                  </a:lnTo>
                  <a:lnTo>
                    <a:pt x="1540" y="1000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1725" name="组合 44"/>
            <p:cNvGrpSpPr>
              <a:grpSpLocks noChangeAspect="1"/>
            </p:cNvGrpSpPr>
            <p:nvPr/>
          </p:nvGrpSpPr>
          <p:grpSpPr bwMode="auto">
            <a:xfrm>
              <a:off x="7308733" y="587868"/>
              <a:ext cx="1201150" cy="1043979"/>
              <a:chOff x="7308733" y="587868"/>
              <a:chExt cx="1201150" cy="1043979"/>
            </a:xfrm>
          </p:grpSpPr>
          <p:sp>
            <p:nvSpPr>
              <p:cNvPr id="71726" name="Freeform 48"/>
              <p:cNvSpPr>
                <a:spLocks/>
              </p:cNvSpPr>
              <p:nvPr/>
            </p:nvSpPr>
            <p:spPr bwMode="auto">
              <a:xfrm>
                <a:off x="7651205" y="1379434"/>
                <a:ext cx="143565" cy="252413"/>
              </a:xfrm>
              <a:custGeom>
                <a:avLst/>
                <a:gdLst>
                  <a:gd name="T0" fmla="*/ 2147483647 w 10000"/>
                  <a:gd name="T1" fmla="*/ 2147483647 h 10000"/>
                  <a:gd name="T2" fmla="*/ 2147483647 w 10000"/>
                  <a:gd name="T3" fmla="*/ 2147483647 h 10000"/>
                  <a:gd name="T4" fmla="*/ 2147483647 w 10000"/>
                  <a:gd name="T5" fmla="*/ 2147483647 h 10000"/>
                  <a:gd name="T6" fmla="*/ 2147483647 w 10000"/>
                  <a:gd name="T7" fmla="*/ 2147483647 h 10000"/>
                  <a:gd name="T8" fmla="*/ 2147483647 w 10000"/>
                  <a:gd name="T9" fmla="*/ 2147483647 h 10000"/>
                  <a:gd name="T10" fmla="*/ 2147483647 w 10000"/>
                  <a:gd name="T11" fmla="*/ 2147483647 h 10000"/>
                  <a:gd name="T12" fmla="*/ 2147483647 w 10000"/>
                  <a:gd name="T13" fmla="*/ 2147483647 h 10000"/>
                  <a:gd name="T14" fmla="*/ 0 w 10000"/>
                  <a:gd name="T15" fmla="*/ 2147483647 h 10000"/>
                  <a:gd name="T16" fmla="*/ 0 w 10000"/>
                  <a:gd name="T17" fmla="*/ 0 h 10000"/>
                  <a:gd name="T18" fmla="*/ 2147483647 w 10000"/>
                  <a:gd name="T19" fmla="*/ 0 h 10000"/>
                  <a:gd name="T20" fmla="*/ 2147483647 w 10000"/>
                  <a:gd name="T21" fmla="*/ 0 h 10000"/>
                  <a:gd name="T22" fmla="*/ 2147483647 w 10000"/>
                  <a:gd name="T23" fmla="*/ 2147483647 h 10000"/>
                  <a:gd name="T24" fmla="*/ 2147483647 w 10000"/>
                  <a:gd name="T25" fmla="*/ 2147483647 h 10000"/>
                  <a:gd name="T26" fmla="*/ 2147483647 w 10000"/>
                  <a:gd name="T27" fmla="*/ 2147483647 h 10000"/>
                  <a:gd name="T28" fmla="*/ 2147483647 w 10000"/>
                  <a:gd name="T29" fmla="*/ 2147483647 h 10000"/>
                  <a:gd name="T30" fmla="*/ 2147483647 w 10000"/>
                  <a:gd name="T31" fmla="*/ 2147483647 h 10000"/>
                  <a:gd name="T32" fmla="*/ 2147483647 w 10000"/>
                  <a:gd name="T33" fmla="*/ 2147483647 h 10000"/>
                  <a:gd name="T34" fmla="*/ 2147483647 w 10000"/>
                  <a:gd name="T35" fmla="*/ 2147483647 h 10000"/>
                  <a:gd name="T36" fmla="*/ 2147483647 w 10000"/>
                  <a:gd name="T37" fmla="*/ 2147483647 h 10000"/>
                  <a:gd name="T38" fmla="*/ 2147483647 w 10000"/>
                  <a:gd name="T39" fmla="*/ 2147483647 h 10000"/>
                  <a:gd name="T40" fmla="*/ 2147483647 w 10000"/>
                  <a:gd name="T41" fmla="*/ 2147483647 h 10000"/>
                  <a:gd name="T42" fmla="*/ 2147483647 w 10000"/>
                  <a:gd name="T43" fmla="*/ 2147483647 h 10000"/>
                  <a:gd name="T44" fmla="*/ 2147483647 w 10000"/>
                  <a:gd name="T45" fmla="*/ 2147483647 h 10000"/>
                  <a:gd name="T46" fmla="*/ 2147483647 w 10000"/>
                  <a:gd name="T47" fmla="*/ 2147483647 h 10000"/>
                  <a:gd name="T48" fmla="*/ 2147483647 w 10000"/>
                  <a:gd name="T49" fmla="*/ 2147483647 h 1000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0000"/>
                  <a:gd name="T76" fmla="*/ 0 h 10000"/>
                  <a:gd name="T77" fmla="*/ 10000 w 10000"/>
                  <a:gd name="T78" fmla="*/ 10000 h 10000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0000" h="10000">
                    <a:moveTo>
                      <a:pt x="8113" y="7979"/>
                    </a:moveTo>
                    <a:lnTo>
                      <a:pt x="7479" y="6988"/>
                    </a:lnTo>
                    <a:lnTo>
                      <a:pt x="6851" y="5973"/>
                    </a:lnTo>
                    <a:lnTo>
                      <a:pt x="5671" y="4470"/>
                    </a:lnTo>
                    <a:lnTo>
                      <a:pt x="3780" y="3025"/>
                    </a:lnTo>
                    <a:lnTo>
                      <a:pt x="1891" y="2015"/>
                    </a:lnTo>
                    <a:lnTo>
                      <a:pt x="628" y="1003"/>
                    </a:lnTo>
                    <a:lnTo>
                      <a:pt x="0" y="514"/>
                    </a:lnTo>
                    <a:lnTo>
                      <a:pt x="0" y="0"/>
                    </a:lnTo>
                    <a:lnTo>
                      <a:pt x="628" y="0"/>
                    </a:lnTo>
                    <a:lnTo>
                      <a:pt x="1260" y="0"/>
                    </a:lnTo>
                    <a:lnTo>
                      <a:pt x="2521" y="514"/>
                    </a:lnTo>
                    <a:lnTo>
                      <a:pt x="4409" y="514"/>
                    </a:lnTo>
                    <a:lnTo>
                      <a:pt x="6300" y="1003"/>
                    </a:lnTo>
                    <a:lnTo>
                      <a:pt x="7479" y="1499"/>
                    </a:lnTo>
                    <a:lnTo>
                      <a:pt x="8741" y="1499"/>
                    </a:lnTo>
                    <a:lnTo>
                      <a:pt x="9372" y="1499"/>
                    </a:lnTo>
                    <a:lnTo>
                      <a:pt x="9372" y="1003"/>
                    </a:lnTo>
                    <a:cubicBezTo>
                      <a:pt x="9581" y="4002"/>
                      <a:pt x="9791" y="7001"/>
                      <a:pt x="10000" y="10000"/>
                    </a:cubicBezTo>
                    <a:lnTo>
                      <a:pt x="8741" y="9504"/>
                    </a:lnTo>
                    <a:lnTo>
                      <a:pt x="8741" y="8998"/>
                    </a:lnTo>
                    <a:lnTo>
                      <a:pt x="8113" y="7979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727" name="Freeform 42"/>
              <p:cNvSpPr>
                <a:spLocks/>
              </p:cNvSpPr>
              <p:nvPr/>
            </p:nvSpPr>
            <p:spPr bwMode="auto">
              <a:xfrm>
                <a:off x="7890758" y="587868"/>
                <a:ext cx="354013" cy="379413"/>
              </a:xfrm>
              <a:custGeom>
                <a:avLst/>
                <a:gdLst>
                  <a:gd name="T0" fmla="*/ 2147483647 w 223"/>
                  <a:gd name="T1" fmla="*/ 2147483647 h 239"/>
                  <a:gd name="T2" fmla="*/ 2147483647 w 223"/>
                  <a:gd name="T3" fmla="*/ 2147483647 h 239"/>
                  <a:gd name="T4" fmla="*/ 2147483647 w 223"/>
                  <a:gd name="T5" fmla="*/ 2147483647 h 239"/>
                  <a:gd name="T6" fmla="*/ 2147483647 w 223"/>
                  <a:gd name="T7" fmla="*/ 2147483647 h 239"/>
                  <a:gd name="T8" fmla="*/ 2147483647 w 223"/>
                  <a:gd name="T9" fmla="*/ 2147483647 h 239"/>
                  <a:gd name="T10" fmla="*/ 2147483647 w 223"/>
                  <a:gd name="T11" fmla="*/ 2147483647 h 239"/>
                  <a:gd name="T12" fmla="*/ 2147483647 w 223"/>
                  <a:gd name="T13" fmla="*/ 2147483647 h 239"/>
                  <a:gd name="T14" fmla="*/ 2147483647 w 223"/>
                  <a:gd name="T15" fmla="*/ 2147483647 h 239"/>
                  <a:gd name="T16" fmla="*/ 2147483647 w 223"/>
                  <a:gd name="T17" fmla="*/ 2147483647 h 239"/>
                  <a:gd name="T18" fmla="*/ 2147483647 w 223"/>
                  <a:gd name="T19" fmla="*/ 2147483647 h 239"/>
                  <a:gd name="T20" fmla="*/ 2147483647 w 223"/>
                  <a:gd name="T21" fmla="*/ 2147483647 h 239"/>
                  <a:gd name="T22" fmla="*/ 2147483647 w 223"/>
                  <a:gd name="T23" fmla="*/ 2147483647 h 239"/>
                  <a:gd name="T24" fmla="*/ 0 w 223"/>
                  <a:gd name="T25" fmla="*/ 2147483647 h 239"/>
                  <a:gd name="T26" fmla="*/ 2147483647 w 223"/>
                  <a:gd name="T27" fmla="*/ 2147483647 h 239"/>
                  <a:gd name="T28" fmla="*/ 2147483647 w 223"/>
                  <a:gd name="T29" fmla="*/ 2147483647 h 239"/>
                  <a:gd name="T30" fmla="*/ 2147483647 w 223"/>
                  <a:gd name="T31" fmla="*/ 2147483647 h 239"/>
                  <a:gd name="T32" fmla="*/ 2147483647 w 223"/>
                  <a:gd name="T33" fmla="*/ 2147483647 h 239"/>
                  <a:gd name="T34" fmla="*/ 2147483647 w 223"/>
                  <a:gd name="T35" fmla="*/ 2147483647 h 239"/>
                  <a:gd name="T36" fmla="*/ 2147483647 w 223"/>
                  <a:gd name="T37" fmla="*/ 2147483647 h 239"/>
                  <a:gd name="T38" fmla="*/ 2147483647 w 223"/>
                  <a:gd name="T39" fmla="*/ 2147483647 h 239"/>
                  <a:gd name="T40" fmla="*/ 2147483647 w 223"/>
                  <a:gd name="T41" fmla="*/ 2147483647 h 239"/>
                  <a:gd name="T42" fmla="*/ 2147483647 w 223"/>
                  <a:gd name="T43" fmla="*/ 2147483647 h 239"/>
                  <a:gd name="T44" fmla="*/ 2147483647 w 223"/>
                  <a:gd name="T45" fmla="*/ 2147483647 h 239"/>
                  <a:gd name="T46" fmla="*/ 2147483647 w 223"/>
                  <a:gd name="T47" fmla="*/ 2147483647 h 239"/>
                  <a:gd name="T48" fmla="*/ 2147483647 w 223"/>
                  <a:gd name="T49" fmla="*/ 0 h 239"/>
                  <a:gd name="T50" fmla="*/ 2147483647 w 223"/>
                  <a:gd name="T51" fmla="*/ 0 h 239"/>
                  <a:gd name="T52" fmla="*/ 2147483647 w 223"/>
                  <a:gd name="T53" fmla="*/ 0 h 239"/>
                  <a:gd name="T54" fmla="*/ 2147483647 w 223"/>
                  <a:gd name="T55" fmla="*/ 0 h 239"/>
                  <a:gd name="T56" fmla="*/ 2147483647 w 223"/>
                  <a:gd name="T57" fmla="*/ 0 h 239"/>
                  <a:gd name="T58" fmla="*/ 2147483647 w 223"/>
                  <a:gd name="T59" fmla="*/ 2147483647 h 239"/>
                  <a:gd name="T60" fmla="*/ 2147483647 w 223"/>
                  <a:gd name="T61" fmla="*/ 2147483647 h 239"/>
                  <a:gd name="T62" fmla="*/ 2147483647 w 223"/>
                  <a:gd name="T63" fmla="*/ 2147483647 h 239"/>
                  <a:gd name="T64" fmla="*/ 2147483647 w 223"/>
                  <a:gd name="T65" fmla="*/ 2147483647 h 239"/>
                  <a:gd name="T66" fmla="*/ 2147483647 w 223"/>
                  <a:gd name="T67" fmla="*/ 2147483647 h 239"/>
                  <a:gd name="T68" fmla="*/ 2147483647 w 223"/>
                  <a:gd name="T69" fmla="*/ 2147483647 h 239"/>
                  <a:gd name="T70" fmla="*/ 2147483647 w 223"/>
                  <a:gd name="T71" fmla="*/ 2147483647 h 239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23"/>
                  <a:gd name="T109" fmla="*/ 0 h 239"/>
                  <a:gd name="T110" fmla="*/ 223 w 223"/>
                  <a:gd name="T111" fmla="*/ 239 h 239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23" h="239">
                    <a:moveTo>
                      <a:pt x="223" y="48"/>
                    </a:moveTo>
                    <a:lnTo>
                      <a:pt x="223" y="56"/>
                    </a:lnTo>
                    <a:lnTo>
                      <a:pt x="215" y="64"/>
                    </a:lnTo>
                    <a:lnTo>
                      <a:pt x="199" y="80"/>
                    </a:lnTo>
                    <a:lnTo>
                      <a:pt x="183" y="104"/>
                    </a:lnTo>
                    <a:lnTo>
                      <a:pt x="135" y="152"/>
                    </a:lnTo>
                    <a:lnTo>
                      <a:pt x="111" y="168"/>
                    </a:lnTo>
                    <a:lnTo>
                      <a:pt x="80" y="191"/>
                    </a:lnTo>
                    <a:lnTo>
                      <a:pt x="56" y="207"/>
                    </a:lnTo>
                    <a:lnTo>
                      <a:pt x="40" y="223"/>
                    </a:lnTo>
                    <a:lnTo>
                      <a:pt x="24" y="231"/>
                    </a:lnTo>
                    <a:lnTo>
                      <a:pt x="8" y="239"/>
                    </a:lnTo>
                    <a:lnTo>
                      <a:pt x="0" y="223"/>
                    </a:lnTo>
                    <a:lnTo>
                      <a:pt x="24" y="199"/>
                    </a:lnTo>
                    <a:lnTo>
                      <a:pt x="48" y="176"/>
                    </a:lnTo>
                    <a:lnTo>
                      <a:pt x="96" y="128"/>
                    </a:lnTo>
                    <a:lnTo>
                      <a:pt x="127" y="88"/>
                    </a:lnTo>
                    <a:lnTo>
                      <a:pt x="135" y="72"/>
                    </a:lnTo>
                    <a:lnTo>
                      <a:pt x="143" y="56"/>
                    </a:lnTo>
                    <a:lnTo>
                      <a:pt x="151" y="48"/>
                    </a:lnTo>
                    <a:lnTo>
                      <a:pt x="159" y="32"/>
                    </a:lnTo>
                    <a:lnTo>
                      <a:pt x="159" y="24"/>
                    </a:lnTo>
                    <a:lnTo>
                      <a:pt x="159" y="16"/>
                    </a:lnTo>
                    <a:lnTo>
                      <a:pt x="151" y="8"/>
                    </a:lnTo>
                    <a:lnTo>
                      <a:pt x="151" y="0"/>
                    </a:lnTo>
                    <a:lnTo>
                      <a:pt x="159" y="0"/>
                    </a:lnTo>
                    <a:lnTo>
                      <a:pt x="175" y="0"/>
                    </a:lnTo>
                    <a:lnTo>
                      <a:pt x="183" y="8"/>
                    </a:lnTo>
                    <a:lnTo>
                      <a:pt x="199" y="8"/>
                    </a:lnTo>
                    <a:lnTo>
                      <a:pt x="207" y="24"/>
                    </a:lnTo>
                    <a:lnTo>
                      <a:pt x="215" y="32"/>
                    </a:lnTo>
                    <a:lnTo>
                      <a:pt x="223" y="40"/>
                    </a:lnTo>
                    <a:lnTo>
                      <a:pt x="223" y="48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728" name="Freeform 43"/>
              <p:cNvSpPr>
                <a:spLocks/>
              </p:cNvSpPr>
              <p:nvPr/>
            </p:nvSpPr>
            <p:spPr bwMode="auto">
              <a:xfrm>
                <a:off x="7827258" y="841868"/>
                <a:ext cx="682625" cy="504825"/>
              </a:xfrm>
              <a:custGeom>
                <a:avLst/>
                <a:gdLst>
                  <a:gd name="T0" fmla="*/ 2147483647 w 430"/>
                  <a:gd name="T1" fmla="*/ 2147483647 h 318"/>
                  <a:gd name="T2" fmla="*/ 2147483647 w 430"/>
                  <a:gd name="T3" fmla="*/ 2147483647 h 318"/>
                  <a:gd name="T4" fmla="*/ 2147483647 w 430"/>
                  <a:gd name="T5" fmla="*/ 2147483647 h 318"/>
                  <a:gd name="T6" fmla="*/ 2147483647 w 430"/>
                  <a:gd name="T7" fmla="*/ 2147483647 h 318"/>
                  <a:gd name="T8" fmla="*/ 2147483647 w 430"/>
                  <a:gd name="T9" fmla="*/ 2147483647 h 318"/>
                  <a:gd name="T10" fmla="*/ 2147483647 w 430"/>
                  <a:gd name="T11" fmla="*/ 2147483647 h 318"/>
                  <a:gd name="T12" fmla="*/ 2147483647 w 430"/>
                  <a:gd name="T13" fmla="*/ 2147483647 h 318"/>
                  <a:gd name="T14" fmla="*/ 2147483647 w 430"/>
                  <a:gd name="T15" fmla="*/ 2147483647 h 318"/>
                  <a:gd name="T16" fmla="*/ 2147483647 w 430"/>
                  <a:gd name="T17" fmla="*/ 2147483647 h 318"/>
                  <a:gd name="T18" fmla="*/ 2147483647 w 430"/>
                  <a:gd name="T19" fmla="*/ 2147483647 h 318"/>
                  <a:gd name="T20" fmla="*/ 2147483647 w 430"/>
                  <a:gd name="T21" fmla="*/ 2147483647 h 318"/>
                  <a:gd name="T22" fmla="*/ 2147483647 w 430"/>
                  <a:gd name="T23" fmla="*/ 2147483647 h 318"/>
                  <a:gd name="T24" fmla="*/ 2147483647 w 430"/>
                  <a:gd name="T25" fmla="*/ 2147483647 h 318"/>
                  <a:gd name="T26" fmla="*/ 2147483647 w 430"/>
                  <a:gd name="T27" fmla="*/ 2147483647 h 318"/>
                  <a:gd name="T28" fmla="*/ 2147483647 w 430"/>
                  <a:gd name="T29" fmla="*/ 2147483647 h 318"/>
                  <a:gd name="T30" fmla="*/ 2147483647 w 430"/>
                  <a:gd name="T31" fmla="*/ 2147483647 h 318"/>
                  <a:gd name="T32" fmla="*/ 2147483647 w 430"/>
                  <a:gd name="T33" fmla="*/ 2147483647 h 318"/>
                  <a:gd name="T34" fmla="*/ 2147483647 w 430"/>
                  <a:gd name="T35" fmla="*/ 2147483647 h 318"/>
                  <a:gd name="T36" fmla="*/ 2147483647 w 430"/>
                  <a:gd name="T37" fmla="*/ 2147483647 h 318"/>
                  <a:gd name="T38" fmla="*/ 2147483647 w 430"/>
                  <a:gd name="T39" fmla="*/ 2147483647 h 318"/>
                  <a:gd name="T40" fmla="*/ 2147483647 w 430"/>
                  <a:gd name="T41" fmla="*/ 2147483647 h 318"/>
                  <a:gd name="T42" fmla="*/ 2147483647 w 430"/>
                  <a:gd name="T43" fmla="*/ 2147483647 h 318"/>
                  <a:gd name="T44" fmla="*/ 2147483647 w 430"/>
                  <a:gd name="T45" fmla="*/ 2147483647 h 318"/>
                  <a:gd name="T46" fmla="*/ 2147483647 w 430"/>
                  <a:gd name="T47" fmla="*/ 2147483647 h 318"/>
                  <a:gd name="T48" fmla="*/ 2147483647 w 430"/>
                  <a:gd name="T49" fmla="*/ 2147483647 h 318"/>
                  <a:gd name="T50" fmla="*/ 2147483647 w 430"/>
                  <a:gd name="T51" fmla="*/ 2147483647 h 318"/>
                  <a:gd name="T52" fmla="*/ 2147483647 w 430"/>
                  <a:gd name="T53" fmla="*/ 2147483647 h 318"/>
                  <a:gd name="T54" fmla="*/ 2147483647 w 430"/>
                  <a:gd name="T55" fmla="*/ 2147483647 h 318"/>
                  <a:gd name="T56" fmla="*/ 2147483647 w 430"/>
                  <a:gd name="T57" fmla="*/ 2147483647 h 318"/>
                  <a:gd name="T58" fmla="*/ 2147483647 w 430"/>
                  <a:gd name="T59" fmla="*/ 2147483647 h 318"/>
                  <a:gd name="T60" fmla="*/ 2147483647 w 430"/>
                  <a:gd name="T61" fmla="*/ 2147483647 h 318"/>
                  <a:gd name="T62" fmla="*/ 2147483647 w 430"/>
                  <a:gd name="T63" fmla="*/ 2147483647 h 318"/>
                  <a:gd name="T64" fmla="*/ 2147483647 w 430"/>
                  <a:gd name="T65" fmla="*/ 2147483647 h 318"/>
                  <a:gd name="T66" fmla="*/ 2147483647 w 430"/>
                  <a:gd name="T67" fmla="*/ 2147483647 h 318"/>
                  <a:gd name="T68" fmla="*/ 2147483647 w 430"/>
                  <a:gd name="T69" fmla="*/ 2147483647 h 318"/>
                  <a:gd name="T70" fmla="*/ 2147483647 w 430"/>
                  <a:gd name="T71" fmla="*/ 2147483647 h 318"/>
                  <a:gd name="T72" fmla="*/ 0 w 430"/>
                  <a:gd name="T73" fmla="*/ 2147483647 h 318"/>
                  <a:gd name="T74" fmla="*/ 0 w 430"/>
                  <a:gd name="T75" fmla="*/ 0 h 318"/>
                  <a:gd name="T76" fmla="*/ 2147483647 w 430"/>
                  <a:gd name="T77" fmla="*/ 2147483647 h 318"/>
                  <a:gd name="T78" fmla="*/ 2147483647 w 430"/>
                  <a:gd name="T79" fmla="*/ 2147483647 h 318"/>
                  <a:gd name="T80" fmla="*/ 2147483647 w 430"/>
                  <a:gd name="T81" fmla="*/ 2147483647 h 318"/>
                  <a:gd name="T82" fmla="*/ 2147483647 w 430"/>
                  <a:gd name="T83" fmla="*/ 2147483647 h 318"/>
                  <a:gd name="T84" fmla="*/ 2147483647 w 430"/>
                  <a:gd name="T85" fmla="*/ 2147483647 h 318"/>
                  <a:gd name="T86" fmla="*/ 2147483647 w 430"/>
                  <a:gd name="T87" fmla="*/ 2147483647 h 318"/>
                  <a:gd name="T88" fmla="*/ 2147483647 w 430"/>
                  <a:gd name="T89" fmla="*/ 2147483647 h 318"/>
                  <a:gd name="T90" fmla="*/ 2147483647 w 430"/>
                  <a:gd name="T91" fmla="*/ 2147483647 h 318"/>
                  <a:gd name="T92" fmla="*/ 2147483647 w 430"/>
                  <a:gd name="T93" fmla="*/ 2147483647 h 318"/>
                  <a:gd name="T94" fmla="*/ 2147483647 w 430"/>
                  <a:gd name="T95" fmla="*/ 2147483647 h 318"/>
                  <a:gd name="T96" fmla="*/ 2147483647 w 430"/>
                  <a:gd name="T97" fmla="*/ 2147483647 h 318"/>
                  <a:gd name="T98" fmla="*/ 2147483647 w 430"/>
                  <a:gd name="T99" fmla="*/ 2147483647 h 318"/>
                  <a:gd name="T100" fmla="*/ 2147483647 w 430"/>
                  <a:gd name="T101" fmla="*/ 2147483647 h 318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430"/>
                  <a:gd name="T154" fmla="*/ 0 h 318"/>
                  <a:gd name="T155" fmla="*/ 430 w 430"/>
                  <a:gd name="T156" fmla="*/ 318 h 318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430" h="318">
                    <a:moveTo>
                      <a:pt x="350" y="262"/>
                    </a:moveTo>
                    <a:lnTo>
                      <a:pt x="366" y="270"/>
                    </a:lnTo>
                    <a:lnTo>
                      <a:pt x="382" y="278"/>
                    </a:lnTo>
                    <a:lnTo>
                      <a:pt x="398" y="278"/>
                    </a:lnTo>
                    <a:lnTo>
                      <a:pt x="406" y="286"/>
                    </a:lnTo>
                    <a:lnTo>
                      <a:pt x="422" y="286"/>
                    </a:lnTo>
                    <a:lnTo>
                      <a:pt x="422" y="294"/>
                    </a:lnTo>
                    <a:lnTo>
                      <a:pt x="430" y="294"/>
                    </a:lnTo>
                    <a:lnTo>
                      <a:pt x="422" y="302"/>
                    </a:lnTo>
                    <a:lnTo>
                      <a:pt x="414" y="302"/>
                    </a:lnTo>
                    <a:lnTo>
                      <a:pt x="406" y="302"/>
                    </a:lnTo>
                    <a:lnTo>
                      <a:pt x="398" y="302"/>
                    </a:lnTo>
                    <a:lnTo>
                      <a:pt x="390" y="302"/>
                    </a:lnTo>
                    <a:lnTo>
                      <a:pt x="374" y="310"/>
                    </a:lnTo>
                    <a:lnTo>
                      <a:pt x="358" y="310"/>
                    </a:lnTo>
                    <a:lnTo>
                      <a:pt x="319" y="310"/>
                    </a:lnTo>
                    <a:lnTo>
                      <a:pt x="295" y="318"/>
                    </a:lnTo>
                    <a:lnTo>
                      <a:pt x="271" y="318"/>
                    </a:lnTo>
                    <a:lnTo>
                      <a:pt x="255" y="318"/>
                    </a:lnTo>
                    <a:lnTo>
                      <a:pt x="247" y="310"/>
                    </a:lnTo>
                    <a:lnTo>
                      <a:pt x="239" y="310"/>
                    </a:lnTo>
                    <a:lnTo>
                      <a:pt x="231" y="302"/>
                    </a:lnTo>
                    <a:lnTo>
                      <a:pt x="223" y="286"/>
                    </a:lnTo>
                    <a:lnTo>
                      <a:pt x="207" y="278"/>
                    </a:lnTo>
                    <a:lnTo>
                      <a:pt x="199" y="262"/>
                    </a:lnTo>
                    <a:lnTo>
                      <a:pt x="183" y="246"/>
                    </a:lnTo>
                    <a:lnTo>
                      <a:pt x="167" y="230"/>
                    </a:lnTo>
                    <a:lnTo>
                      <a:pt x="144" y="207"/>
                    </a:lnTo>
                    <a:lnTo>
                      <a:pt x="128" y="183"/>
                    </a:lnTo>
                    <a:lnTo>
                      <a:pt x="104" y="159"/>
                    </a:lnTo>
                    <a:lnTo>
                      <a:pt x="80" y="127"/>
                    </a:lnTo>
                    <a:lnTo>
                      <a:pt x="56" y="103"/>
                    </a:lnTo>
                    <a:lnTo>
                      <a:pt x="32" y="7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32" y="31"/>
                    </a:lnTo>
                    <a:lnTo>
                      <a:pt x="64" y="71"/>
                    </a:lnTo>
                    <a:lnTo>
                      <a:pt x="96" y="95"/>
                    </a:lnTo>
                    <a:lnTo>
                      <a:pt x="128" y="127"/>
                    </a:lnTo>
                    <a:lnTo>
                      <a:pt x="151" y="143"/>
                    </a:lnTo>
                    <a:lnTo>
                      <a:pt x="175" y="167"/>
                    </a:lnTo>
                    <a:lnTo>
                      <a:pt x="191" y="183"/>
                    </a:lnTo>
                    <a:lnTo>
                      <a:pt x="207" y="191"/>
                    </a:lnTo>
                    <a:lnTo>
                      <a:pt x="239" y="215"/>
                    </a:lnTo>
                    <a:lnTo>
                      <a:pt x="279" y="230"/>
                    </a:lnTo>
                    <a:lnTo>
                      <a:pt x="311" y="246"/>
                    </a:lnTo>
                    <a:lnTo>
                      <a:pt x="350" y="262"/>
                    </a:lnTo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729" name="Freeform 40"/>
              <p:cNvSpPr>
                <a:spLocks/>
              </p:cNvSpPr>
              <p:nvPr/>
            </p:nvSpPr>
            <p:spPr bwMode="auto">
              <a:xfrm>
                <a:off x="7308733" y="840856"/>
                <a:ext cx="430213" cy="631838"/>
              </a:xfrm>
              <a:custGeom>
                <a:avLst/>
                <a:gdLst>
                  <a:gd name="T0" fmla="*/ 2147483647 w 10000"/>
                  <a:gd name="T1" fmla="*/ 2147483647 h 9803"/>
                  <a:gd name="T2" fmla="*/ 2147483647 w 10000"/>
                  <a:gd name="T3" fmla="*/ 2147483647 h 9803"/>
                  <a:gd name="T4" fmla="*/ 2147483647 w 10000"/>
                  <a:gd name="T5" fmla="*/ 2147483647 h 9803"/>
                  <a:gd name="T6" fmla="*/ 0 w 10000"/>
                  <a:gd name="T7" fmla="*/ 2147483647 h 9803"/>
                  <a:gd name="T8" fmla="*/ 0 w 10000"/>
                  <a:gd name="T9" fmla="*/ 2147483647 h 9803"/>
                  <a:gd name="T10" fmla="*/ 0 w 10000"/>
                  <a:gd name="T11" fmla="*/ 2147483647 h 9803"/>
                  <a:gd name="T12" fmla="*/ 0 w 10000"/>
                  <a:gd name="T13" fmla="*/ 2147483647 h 9803"/>
                  <a:gd name="T14" fmla="*/ 2147483647 w 10000"/>
                  <a:gd name="T15" fmla="*/ 2147483647 h 9803"/>
                  <a:gd name="T16" fmla="*/ 2147483647 w 10000"/>
                  <a:gd name="T17" fmla="*/ 2147483647 h 9803"/>
                  <a:gd name="T18" fmla="*/ 2147483647 w 10000"/>
                  <a:gd name="T19" fmla="*/ 2147483647 h 9803"/>
                  <a:gd name="T20" fmla="*/ 2147483647 w 10000"/>
                  <a:gd name="T21" fmla="*/ 2147483647 h 9803"/>
                  <a:gd name="T22" fmla="*/ 2147483647 w 10000"/>
                  <a:gd name="T23" fmla="*/ 2147483647 h 9803"/>
                  <a:gd name="T24" fmla="*/ 2147483647 w 10000"/>
                  <a:gd name="T25" fmla="*/ 2147483647 h 9803"/>
                  <a:gd name="T26" fmla="*/ 2147483647 w 10000"/>
                  <a:gd name="T27" fmla="*/ 2147483647 h 9803"/>
                  <a:gd name="T28" fmla="*/ 2147483647 w 10000"/>
                  <a:gd name="T29" fmla="*/ 2147483647 h 9803"/>
                  <a:gd name="T30" fmla="*/ 2147483647 w 10000"/>
                  <a:gd name="T31" fmla="*/ 2147483647 h 9803"/>
                  <a:gd name="T32" fmla="*/ 2147483647 w 10000"/>
                  <a:gd name="T33" fmla="*/ 2147483647 h 9803"/>
                  <a:gd name="T34" fmla="*/ 2147483647 w 10000"/>
                  <a:gd name="T35" fmla="*/ 2147483647 h 9803"/>
                  <a:gd name="T36" fmla="*/ 2147483647 w 10000"/>
                  <a:gd name="T37" fmla="*/ 2147483647 h 9803"/>
                  <a:gd name="T38" fmla="*/ 2147483647 w 10000"/>
                  <a:gd name="T39" fmla="*/ 2147483647 h 9803"/>
                  <a:gd name="T40" fmla="*/ 2147483647 w 10000"/>
                  <a:gd name="T41" fmla="*/ 2147483647 h 9803"/>
                  <a:gd name="T42" fmla="*/ 2147483647 w 10000"/>
                  <a:gd name="T43" fmla="*/ 2147483647 h 9803"/>
                  <a:gd name="T44" fmla="*/ 2147483647 w 10000"/>
                  <a:gd name="T45" fmla="*/ 2147483647 h 9803"/>
                  <a:gd name="T46" fmla="*/ 2147483647 w 10000"/>
                  <a:gd name="T47" fmla="*/ 2147483647 h 9803"/>
                  <a:gd name="T48" fmla="*/ 2147483647 w 10000"/>
                  <a:gd name="T49" fmla="*/ 2147483647 h 9803"/>
                  <a:gd name="T50" fmla="*/ 2147483647 w 10000"/>
                  <a:gd name="T51" fmla="*/ 2147483647 h 9803"/>
                  <a:gd name="T52" fmla="*/ 2147483647 w 10000"/>
                  <a:gd name="T53" fmla="*/ 0 h 9803"/>
                  <a:gd name="T54" fmla="*/ 2147483647 w 10000"/>
                  <a:gd name="T55" fmla="*/ 2147483647 h 9803"/>
                  <a:gd name="T56" fmla="*/ 2147483647 w 10000"/>
                  <a:gd name="T57" fmla="*/ 2147483647 h 9803"/>
                  <a:gd name="T58" fmla="*/ 2147483647 w 10000"/>
                  <a:gd name="T59" fmla="*/ 2147483647 h 9803"/>
                  <a:gd name="T60" fmla="*/ 2147483647 w 10000"/>
                  <a:gd name="T61" fmla="*/ 2147483647 h 9803"/>
                  <a:gd name="T62" fmla="*/ 2147483647 w 10000"/>
                  <a:gd name="T63" fmla="*/ 2147483647 h 9803"/>
                  <a:gd name="T64" fmla="*/ 2147483647 w 10000"/>
                  <a:gd name="T65" fmla="*/ 2147483647 h 9803"/>
                  <a:gd name="T66" fmla="*/ 2147483647 w 10000"/>
                  <a:gd name="T67" fmla="*/ 2147483647 h 9803"/>
                  <a:gd name="T68" fmla="*/ 2147483647 w 10000"/>
                  <a:gd name="T69" fmla="*/ 2147483647 h 9803"/>
                  <a:gd name="T70" fmla="*/ 2147483647 w 10000"/>
                  <a:gd name="T71" fmla="*/ 2147483647 h 9803"/>
                  <a:gd name="T72" fmla="*/ 2147483647 w 10000"/>
                  <a:gd name="T73" fmla="*/ 2147483647 h 9803"/>
                  <a:gd name="T74" fmla="*/ 2147483647 w 10000"/>
                  <a:gd name="T75" fmla="*/ 2147483647 h 9803"/>
                  <a:gd name="T76" fmla="*/ 2147483647 w 10000"/>
                  <a:gd name="T77" fmla="*/ 2147483647 h 9803"/>
                  <a:gd name="T78" fmla="*/ 2147483647 w 10000"/>
                  <a:gd name="T79" fmla="*/ 2147483647 h 9803"/>
                  <a:gd name="T80" fmla="*/ 2147483647 w 10000"/>
                  <a:gd name="T81" fmla="*/ 2147483647 h 9803"/>
                  <a:gd name="T82" fmla="*/ 2147483647 w 10000"/>
                  <a:gd name="T83" fmla="*/ 2147483647 h 9803"/>
                  <a:gd name="T84" fmla="*/ 2147483647 w 10000"/>
                  <a:gd name="T85" fmla="*/ 2147483647 h 9803"/>
                  <a:gd name="T86" fmla="*/ 2147483647 w 10000"/>
                  <a:gd name="T87" fmla="*/ 2147483647 h 9803"/>
                  <a:gd name="T88" fmla="*/ 2147483647 w 10000"/>
                  <a:gd name="T89" fmla="*/ 2147483647 h 9803"/>
                  <a:gd name="T90" fmla="*/ 2147483647 w 10000"/>
                  <a:gd name="T91" fmla="*/ 2147483647 h 9803"/>
                  <a:gd name="T92" fmla="*/ 2147483647 w 10000"/>
                  <a:gd name="T93" fmla="*/ 2147483647 h 9803"/>
                  <a:gd name="T94" fmla="*/ 2147483647 w 10000"/>
                  <a:gd name="T95" fmla="*/ 2147483647 h 9803"/>
                  <a:gd name="T96" fmla="*/ 2147483647 w 10000"/>
                  <a:gd name="T97" fmla="*/ 2147483647 h 9803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0000"/>
                  <a:gd name="T148" fmla="*/ 0 h 9803"/>
                  <a:gd name="T149" fmla="*/ 10000 w 10000"/>
                  <a:gd name="T150" fmla="*/ 9803 h 9803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0000" h="9803">
                    <a:moveTo>
                      <a:pt x="1771" y="9212"/>
                    </a:moveTo>
                    <a:lnTo>
                      <a:pt x="1181" y="9409"/>
                    </a:lnTo>
                    <a:lnTo>
                      <a:pt x="590" y="9606"/>
                    </a:lnTo>
                    <a:lnTo>
                      <a:pt x="0" y="9803"/>
                    </a:lnTo>
                    <a:lnTo>
                      <a:pt x="0" y="9606"/>
                    </a:lnTo>
                    <a:lnTo>
                      <a:pt x="0" y="9409"/>
                    </a:lnTo>
                    <a:lnTo>
                      <a:pt x="590" y="9015"/>
                    </a:lnTo>
                    <a:lnTo>
                      <a:pt x="1181" y="8621"/>
                    </a:lnTo>
                    <a:lnTo>
                      <a:pt x="1771" y="8226"/>
                    </a:lnTo>
                    <a:lnTo>
                      <a:pt x="2657" y="7636"/>
                    </a:lnTo>
                    <a:lnTo>
                      <a:pt x="3247" y="6847"/>
                    </a:lnTo>
                    <a:lnTo>
                      <a:pt x="4096" y="6059"/>
                    </a:lnTo>
                    <a:lnTo>
                      <a:pt x="4686" y="5296"/>
                    </a:lnTo>
                    <a:lnTo>
                      <a:pt x="5572" y="4507"/>
                    </a:lnTo>
                    <a:cubicBezTo>
                      <a:pt x="5670" y="4244"/>
                      <a:pt x="5769" y="3982"/>
                      <a:pt x="5867" y="3719"/>
                    </a:cubicBezTo>
                    <a:lnTo>
                      <a:pt x="6458" y="2734"/>
                    </a:lnTo>
                    <a:lnTo>
                      <a:pt x="6753" y="2340"/>
                    </a:lnTo>
                    <a:lnTo>
                      <a:pt x="6753" y="2143"/>
                    </a:lnTo>
                    <a:lnTo>
                      <a:pt x="7048" y="1749"/>
                    </a:lnTo>
                    <a:lnTo>
                      <a:pt x="7048" y="1552"/>
                    </a:lnTo>
                    <a:lnTo>
                      <a:pt x="7048" y="1355"/>
                    </a:lnTo>
                    <a:lnTo>
                      <a:pt x="7048" y="1157"/>
                    </a:lnTo>
                    <a:lnTo>
                      <a:pt x="7048" y="961"/>
                    </a:lnTo>
                    <a:lnTo>
                      <a:pt x="9410" y="0"/>
                    </a:lnTo>
                    <a:lnTo>
                      <a:pt x="9705" y="197"/>
                    </a:lnTo>
                    <a:lnTo>
                      <a:pt x="10000" y="394"/>
                    </a:lnTo>
                    <a:lnTo>
                      <a:pt x="10000" y="591"/>
                    </a:lnTo>
                    <a:lnTo>
                      <a:pt x="9705" y="961"/>
                    </a:lnTo>
                    <a:lnTo>
                      <a:pt x="9705" y="1157"/>
                    </a:lnTo>
                    <a:lnTo>
                      <a:pt x="9410" y="1157"/>
                    </a:lnTo>
                    <a:lnTo>
                      <a:pt x="9410" y="1355"/>
                    </a:lnTo>
                    <a:lnTo>
                      <a:pt x="9114" y="1552"/>
                    </a:lnTo>
                    <a:lnTo>
                      <a:pt x="8819" y="1749"/>
                    </a:lnTo>
                    <a:lnTo>
                      <a:pt x="8819" y="1946"/>
                    </a:lnTo>
                    <a:lnTo>
                      <a:pt x="8524" y="2340"/>
                    </a:lnTo>
                    <a:lnTo>
                      <a:pt x="8229" y="2734"/>
                    </a:lnTo>
                    <a:lnTo>
                      <a:pt x="8229" y="3326"/>
                    </a:lnTo>
                    <a:lnTo>
                      <a:pt x="7638" y="4113"/>
                    </a:lnTo>
                    <a:lnTo>
                      <a:pt x="6753" y="5099"/>
                    </a:lnTo>
                    <a:lnTo>
                      <a:pt x="6162" y="5863"/>
                    </a:lnTo>
                    <a:lnTo>
                      <a:pt x="5277" y="6651"/>
                    </a:lnTo>
                    <a:lnTo>
                      <a:pt x="4391" y="7438"/>
                    </a:lnTo>
                    <a:lnTo>
                      <a:pt x="3506" y="8030"/>
                    </a:lnTo>
                    <a:lnTo>
                      <a:pt x="2657" y="8621"/>
                    </a:lnTo>
                    <a:lnTo>
                      <a:pt x="1771" y="9212"/>
                    </a:lnTo>
                  </a:path>
                </a:pathLst>
              </a:custGeom>
              <a:solidFill>
                <a:srgbClr val="C00000"/>
              </a:solidFill>
              <a:ln w="12700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730" name="Freeform 40"/>
              <p:cNvSpPr>
                <a:spLocks/>
              </p:cNvSpPr>
              <p:nvPr/>
            </p:nvSpPr>
            <p:spPr bwMode="auto">
              <a:xfrm>
                <a:off x="7335116" y="803764"/>
                <a:ext cx="379453" cy="150794"/>
              </a:xfrm>
              <a:custGeom>
                <a:avLst/>
                <a:gdLst>
                  <a:gd name="T0" fmla="*/ 2147483647 w 9676"/>
                  <a:gd name="T1" fmla="*/ 2147483647 h 10000"/>
                  <a:gd name="T2" fmla="*/ 2147483647 w 9676"/>
                  <a:gd name="T3" fmla="*/ 2147483647 h 10000"/>
                  <a:gd name="T4" fmla="*/ 2147483647 w 9676"/>
                  <a:gd name="T5" fmla="*/ 2147483647 h 10000"/>
                  <a:gd name="T6" fmla="*/ 2147483647 w 9676"/>
                  <a:gd name="T7" fmla="*/ 2147483647 h 10000"/>
                  <a:gd name="T8" fmla="*/ 2147483647 w 9676"/>
                  <a:gd name="T9" fmla="*/ 2147483647 h 10000"/>
                  <a:gd name="T10" fmla="*/ 2147483647 w 9676"/>
                  <a:gd name="T11" fmla="*/ 2147483647 h 10000"/>
                  <a:gd name="T12" fmla="*/ 2147483647 w 9676"/>
                  <a:gd name="T13" fmla="*/ 2147483647 h 10000"/>
                  <a:gd name="T14" fmla="*/ 2147483647 w 9676"/>
                  <a:gd name="T15" fmla="*/ 2147483647 h 10000"/>
                  <a:gd name="T16" fmla="*/ 2147483647 w 9676"/>
                  <a:gd name="T17" fmla="*/ 2147483647 h 10000"/>
                  <a:gd name="T18" fmla="*/ 2147483647 w 9676"/>
                  <a:gd name="T19" fmla="*/ 2147483647 h 10000"/>
                  <a:gd name="T20" fmla="*/ 2147483647 w 9676"/>
                  <a:gd name="T21" fmla="*/ 2147483647 h 10000"/>
                  <a:gd name="T22" fmla="*/ 2147483647 w 9676"/>
                  <a:gd name="T23" fmla="*/ 2147483647 h 10000"/>
                  <a:gd name="T24" fmla="*/ 2147483647 w 9676"/>
                  <a:gd name="T25" fmla="*/ 2147483647 h 10000"/>
                  <a:gd name="T26" fmla="*/ 2147483647 w 9676"/>
                  <a:gd name="T27" fmla="*/ 2147483647 h 10000"/>
                  <a:gd name="T28" fmla="*/ 2147483647 w 9676"/>
                  <a:gd name="T29" fmla="*/ 2147483647 h 10000"/>
                  <a:gd name="T30" fmla="*/ 2147483647 w 9676"/>
                  <a:gd name="T31" fmla="*/ 2147483647 h 10000"/>
                  <a:gd name="T32" fmla="*/ 0 w 9676"/>
                  <a:gd name="T33" fmla="*/ 2147483647 h 10000"/>
                  <a:gd name="T34" fmla="*/ 0 w 9676"/>
                  <a:gd name="T35" fmla="*/ 2147483647 h 10000"/>
                  <a:gd name="T36" fmla="*/ 2147483647 w 9676"/>
                  <a:gd name="T37" fmla="*/ 2147483647 h 10000"/>
                  <a:gd name="T38" fmla="*/ 2147483647 w 9676"/>
                  <a:gd name="T39" fmla="*/ 2147483647 h 10000"/>
                  <a:gd name="T40" fmla="*/ 2147483647 w 9676"/>
                  <a:gd name="T41" fmla="*/ 2147483647 h 10000"/>
                  <a:gd name="T42" fmla="*/ 2147483647 w 9676"/>
                  <a:gd name="T43" fmla="*/ 2147483647 h 10000"/>
                  <a:gd name="T44" fmla="*/ 2147483647 w 9676"/>
                  <a:gd name="T45" fmla="*/ 2147483647 h 10000"/>
                  <a:gd name="T46" fmla="*/ 2147483647 w 9676"/>
                  <a:gd name="T47" fmla="*/ 2147483647 h 10000"/>
                  <a:gd name="T48" fmla="*/ 2147483647 w 9676"/>
                  <a:gd name="T49" fmla="*/ 2147483647 h 10000"/>
                  <a:gd name="T50" fmla="*/ 2147483647 w 9676"/>
                  <a:gd name="T51" fmla="*/ 2147483647 h 10000"/>
                  <a:gd name="T52" fmla="*/ 2147483647 w 9676"/>
                  <a:gd name="T53" fmla="*/ 2147483647 h 10000"/>
                  <a:gd name="T54" fmla="*/ 2147483647 w 9676"/>
                  <a:gd name="T55" fmla="*/ 2147483647 h 10000"/>
                  <a:gd name="T56" fmla="*/ 2147483647 w 9676"/>
                  <a:gd name="T57" fmla="*/ 2147483647 h 10000"/>
                  <a:gd name="T58" fmla="*/ 2147483647 w 9676"/>
                  <a:gd name="T59" fmla="*/ 2147483647 h 10000"/>
                  <a:gd name="T60" fmla="*/ 2147483647 w 9676"/>
                  <a:gd name="T61" fmla="*/ 0 h 10000"/>
                  <a:gd name="T62" fmla="*/ 2147483647 w 9676"/>
                  <a:gd name="T63" fmla="*/ 0 h 10000"/>
                  <a:gd name="T64" fmla="*/ 2147483647 w 9676"/>
                  <a:gd name="T65" fmla="*/ 2147483647 h 10000"/>
                  <a:gd name="T66" fmla="*/ 2147483647 w 9676"/>
                  <a:gd name="T67" fmla="*/ 2147483647 h 10000"/>
                  <a:gd name="T68" fmla="*/ 2147483647 w 9676"/>
                  <a:gd name="T69" fmla="*/ 2147483647 h 10000"/>
                  <a:gd name="T70" fmla="*/ 2147483647 w 9676"/>
                  <a:gd name="T71" fmla="*/ 2147483647 h 10000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676"/>
                  <a:gd name="T109" fmla="*/ 0 h 10000"/>
                  <a:gd name="T110" fmla="*/ 9676 w 9676"/>
                  <a:gd name="T111" fmla="*/ 10000 h 10000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676" h="10000">
                    <a:moveTo>
                      <a:pt x="7085" y="7477"/>
                    </a:moveTo>
                    <a:lnTo>
                      <a:pt x="7085" y="6632"/>
                    </a:lnTo>
                    <a:lnTo>
                      <a:pt x="6437" y="6632"/>
                    </a:lnTo>
                    <a:lnTo>
                      <a:pt x="5789" y="7477"/>
                    </a:lnTo>
                    <a:lnTo>
                      <a:pt x="4818" y="8317"/>
                    </a:lnTo>
                    <a:lnTo>
                      <a:pt x="3846" y="9160"/>
                    </a:lnTo>
                    <a:lnTo>
                      <a:pt x="2915" y="9160"/>
                    </a:lnTo>
                    <a:lnTo>
                      <a:pt x="2591" y="10000"/>
                    </a:lnTo>
                    <a:lnTo>
                      <a:pt x="2268" y="10000"/>
                    </a:lnTo>
                    <a:lnTo>
                      <a:pt x="1944" y="10000"/>
                    </a:lnTo>
                    <a:lnTo>
                      <a:pt x="1620" y="9160"/>
                    </a:lnTo>
                    <a:lnTo>
                      <a:pt x="1296" y="9160"/>
                    </a:lnTo>
                    <a:lnTo>
                      <a:pt x="648" y="7477"/>
                    </a:lnTo>
                    <a:cubicBezTo>
                      <a:pt x="541" y="7195"/>
                      <a:pt x="433" y="6914"/>
                      <a:pt x="325" y="6632"/>
                    </a:cubicBezTo>
                    <a:lnTo>
                      <a:pt x="0" y="5783"/>
                    </a:lnTo>
                    <a:lnTo>
                      <a:pt x="325" y="5051"/>
                    </a:lnTo>
                    <a:lnTo>
                      <a:pt x="648" y="5051"/>
                    </a:lnTo>
                    <a:lnTo>
                      <a:pt x="1620" y="5051"/>
                    </a:lnTo>
                    <a:lnTo>
                      <a:pt x="1944" y="5051"/>
                    </a:lnTo>
                    <a:lnTo>
                      <a:pt x="2591" y="5051"/>
                    </a:lnTo>
                    <a:lnTo>
                      <a:pt x="3522" y="5051"/>
                    </a:lnTo>
                    <a:lnTo>
                      <a:pt x="4494" y="4210"/>
                    </a:lnTo>
                    <a:lnTo>
                      <a:pt x="5465" y="3369"/>
                    </a:lnTo>
                    <a:lnTo>
                      <a:pt x="6437" y="3369"/>
                    </a:lnTo>
                    <a:lnTo>
                      <a:pt x="7085" y="2531"/>
                    </a:lnTo>
                    <a:cubicBezTo>
                      <a:pt x="7192" y="2248"/>
                      <a:pt x="7301" y="1966"/>
                      <a:pt x="7408" y="1683"/>
                    </a:cubicBezTo>
                    <a:lnTo>
                      <a:pt x="7732" y="847"/>
                    </a:lnTo>
                    <a:lnTo>
                      <a:pt x="8056" y="0"/>
                    </a:lnTo>
                    <a:lnTo>
                      <a:pt x="8380" y="0"/>
                    </a:lnTo>
                    <a:lnTo>
                      <a:pt x="8380" y="847"/>
                    </a:lnTo>
                    <a:lnTo>
                      <a:pt x="9028" y="1683"/>
                    </a:lnTo>
                    <a:lnTo>
                      <a:pt x="9351" y="1683"/>
                    </a:lnTo>
                    <a:cubicBezTo>
                      <a:pt x="9459" y="1966"/>
                      <a:pt x="9568" y="2248"/>
                      <a:pt x="9676" y="2531"/>
                    </a:cubicBezTo>
                  </a:path>
                </a:pathLst>
              </a:custGeom>
              <a:solidFill>
                <a:srgbClr val="C00000"/>
              </a:solidFill>
              <a:ln w="12700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71710" name="组合 51"/>
          <p:cNvGrpSpPr>
            <a:grpSpLocks noChangeAspect="1"/>
          </p:cNvGrpSpPr>
          <p:nvPr/>
        </p:nvGrpSpPr>
        <p:grpSpPr bwMode="auto">
          <a:xfrm>
            <a:off x="7829550" y="3448050"/>
            <a:ext cx="247650" cy="250825"/>
            <a:chOff x="7176276" y="3195638"/>
            <a:chExt cx="444500" cy="454025"/>
          </a:xfrm>
        </p:grpSpPr>
        <p:sp>
          <p:nvSpPr>
            <p:cNvPr id="71722" name="Freeform 48"/>
            <p:cNvSpPr>
              <a:spLocks/>
            </p:cNvSpPr>
            <p:nvPr/>
          </p:nvSpPr>
          <p:spPr bwMode="auto">
            <a:xfrm>
              <a:off x="7176276" y="3195638"/>
              <a:ext cx="304800" cy="428625"/>
            </a:xfrm>
            <a:custGeom>
              <a:avLst/>
              <a:gdLst>
                <a:gd name="T0" fmla="*/ 2147483647 w 192"/>
                <a:gd name="T1" fmla="*/ 2147483647 h 270"/>
                <a:gd name="T2" fmla="*/ 2147483647 w 192"/>
                <a:gd name="T3" fmla="*/ 2147483647 h 270"/>
                <a:gd name="T4" fmla="*/ 2147483647 w 192"/>
                <a:gd name="T5" fmla="*/ 2147483647 h 270"/>
                <a:gd name="T6" fmla="*/ 2147483647 w 192"/>
                <a:gd name="T7" fmla="*/ 2147483647 h 270"/>
                <a:gd name="T8" fmla="*/ 2147483647 w 192"/>
                <a:gd name="T9" fmla="*/ 2147483647 h 270"/>
                <a:gd name="T10" fmla="*/ 2147483647 w 192"/>
                <a:gd name="T11" fmla="*/ 2147483647 h 270"/>
                <a:gd name="T12" fmla="*/ 2147483647 w 192"/>
                <a:gd name="T13" fmla="*/ 2147483647 h 270"/>
                <a:gd name="T14" fmla="*/ 2147483647 w 192"/>
                <a:gd name="T15" fmla="*/ 2147483647 h 270"/>
                <a:gd name="T16" fmla="*/ 0 w 192"/>
                <a:gd name="T17" fmla="*/ 2147483647 h 270"/>
                <a:gd name="T18" fmla="*/ 0 w 192"/>
                <a:gd name="T19" fmla="*/ 2147483647 h 270"/>
                <a:gd name="T20" fmla="*/ 0 w 192"/>
                <a:gd name="T21" fmla="*/ 2147483647 h 270"/>
                <a:gd name="T22" fmla="*/ 2147483647 w 192"/>
                <a:gd name="T23" fmla="*/ 2147483647 h 270"/>
                <a:gd name="T24" fmla="*/ 2147483647 w 192"/>
                <a:gd name="T25" fmla="*/ 2147483647 h 270"/>
                <a:gd name="T26" fmla="*/ 2147483647 w 192"/>
                <a:gd name="T27" fmla="*/ 2147483647 h 270"/>
                <a:gd name="T28" fmla="*/ 2147483647 w 192"/>
                <a:gd name="T29" fmla="*/ 2147483647 h 270"/>
                <a:gd name="T30" fmla="*/ 2147483647 w 192"/>
                <a:gd name="T31" fmla="*/ 2147483647 h 270"/>
                <a:gd name="T32" fmla="*/ 2147483647 w 192"/>
                <a:gd name="T33" fmla="*/ 2147483647 h 270"/>
                <a:gd name="T34" fmla="*/ 2147483647 w 192"/>
                <a:gd name="T35" fmla="*/ 2147483647 h 270"/>
                <a:gd name="T36" fmla="*/ 2147483647 w 192"/>
                <a:gd name="T37" fmla="*/ 2147483647 h 270"/>
                <a:gd name="T38" fmla="*/ 2147483647 w 192"/>
                <a:gd name="T39" fmla="*/ 2147483647 h 270"/>
                <a:gd name="T40" fmla="*/ 2147483647 w 192"/>
                <a:gd name="T41" fmla="*/ 2147483647 h 270"/>
                <a:gd name="T42" fmla="*/ 2147483647 w 192"/>
                <a:gd name="T43" fmla="*/ 2147483647 h 270"/>
                <a:gd name="T44" fmla="*/ 2147483647 w 192"/>
                <a:gd name="T45" fmla="*/ 2147483647 h 270"/>
                <a:gd name="T46" fmla="*/ 2147483647 w 192"/>
                <a:gd name="T47" fmla="*/ 2147483647 h 270"/>
                <a:gd name="T48" fmla="*/ 2147483647 w 192"/>
                <a:gd name="T49" fmla="*/ 2147483647 h 270"/>
                <a:gd name="T50" fmla="*/ 2147483647 w 192"/>
                <a:gd name="T51" fmla="*/ 2147483647 h 270"/>
                <a:gd name="T52" fmla="*/ 2147483647 w 192"/>
                <a:gd name="T53" fmla="*/ 2147483647 h 270"/>
                <a:gd name="T54" fmla="*/ 2147483647 w 192"/>
                <a:gd name="T55" fmla="*/ 2147483647 h 270"/>
                <a:gd name="T56" fmla="*/ 2147483647 w 192"/>
                <a:gd name="T57" fmla="*/ 0 h 270"/>
                <a:gd name="T58" fmla="*/ 2147483647 w 192"/>
                <a:gd name="T59" fmla="*/ 2147483647 h 270"/>
                <a:gd name="T60" fmla="*/ 2147483647 w 192"/>
                <a:gd name="T61" fmla="*/ 2147483647 h 270"/>
                <a:gd name="T62" fmla="*/ 2147483647 w 192"/>
                <a:gd name="T63" fmla="*/ 2147483647 h 27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92"/>
                <a:gd name="T97" fmla="*/ 0 h 270"/>
                <a:gd name="T98" fmla="*/ 192 w 192"/>
                <a:gd name="T99" fmla="*/ 270 h 27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92" h="270">
                  <a:moveTo>
                    <a:pt x="192" y="24"/>
                  </a:moveTo>
                  <a:lnTo>
                    <a:pt x="192" y="32"/>
                  </a:lnTo>
                  <a:lnTo>
                    <a:pt x="184" y="32"/>
                  </a:lnTo>
                  <a:lnTo>
                    <a:pt x="184" y="40"/>
                  </a:lnTo>
                  <a:lnTo>
                    <a:pt x="176" y="40"/>
                  </a:lnTo>
                  <a:lnTo>
                    <a:pt x="176" y="48"/>
                  </a:lnTo>
                  <a:lnTo>
                    <a:pt x="176" y="64"/>
                  </a:lnTo>
                  <a:lnTo>
                    <a:pt x="168" y="95"/>
                  </a:lnTo>
                  <a:lnTo>
                    <a:pt x="160" y="111"/>
                  </a:lnTo>
                  <a:lnTo>
                    <a:pt x="152" y="127"/>
                  </a:lnTo>
                  <a:lnTo>
                    <a:pt x="144" y="159"/>
                  </a:lnTo>
                  <a:lnTo>
                    <a:pt x="120" y="191"/>
                  </a:lnTo>
                  <a:lnTo>
                    <a:pt x="104" y="222"/>
                  </a:lnTo>
                  <a:lnTo>
                    <a:pt x="80" y="238"/>
                  </a:lnTo>
                  <a:lnTo>
                    <a:pt x="48" y="254"/>
                  </a:lnTo>
                  <a:lnTo>
                    <a:pt x="24" y="270"/>
                  </a:lnTo>
                  <a:lnTo>
                    <a:pt x="8" y="270"/>
                  </a:lnTo>
                  <a:lnTo>
                    <a:pt x="0" y="270"/>
                  </a:lnTo>
                  <a:lnTo>
                    <a:pt x="0" y="262"/>
                  </a:lnTo>
                  <a:lnTo>
                    <a:pt x="16" y="262"/>
                  </a:lnTo>
                  <a:lnTo>
                    <a:pt x="24" y="254"/>
                  </a:lnTo>
                  <a:lnTo>
                    <a:pt x="56" y="230"/>
                  </a:lnTo>
                  <a:lnTo>
                    <a:pt x="72" y="222"/>
                  </a:lnTo>
                  <a:lnTo>
                    <a:pt x="80" y="207"/>
                  </a:lnTo>
                  <a:lnTo>
                    <a:pt x="104" y="183"/>
                  </a:lnTo>
                  <a:lnTo>
                    <a:pt x="112" y="167"/>
                  </a:lnTo>
                  <a:lnTo>
                    <a:pt x="120" y="151"/>
                  </a:lnTo>
                  <a:lnTo>
                    <a:pt x="136" y="111"/>
                  </a:lnTo>
                  <a:lnTo>
                    <a:pt x="152" y="72"/>
                  </a:lnTo>
                  <a:lnTo>
                    <a:pt x="152" y="56"/>
                  </a:lnTo>
                  <a:lnTo>
                    <a:pt x="152" y="48"/>
                  </a:lnTo>
                  <a:lnTo>
                    <a:pt x="152" y="40"/>
                  </a:lnTo>
                  <a:lnTo>
                    <a:pt x="152" y="32"/>
                  </a:lnTo>
                  <a:lnTo>
                    <a:pt x="144" y="32"/>
                  </a:lnTo>
                  <a:lnTo>
                    <a:pt x="136" y="32"/>
                  </a:lnTo>
                  <a:lnTo>
                    <a:pt x="112" y="40"/>
                  </a:lnTo>
                  <a:lnTo>
                    <a:pt x="96" y="48"/>
                  </a:lnTo>
                  <a:lnTo>
                    <a:pt x="80" y="48"/>
                  </a:lnTo>
                  <a:lnTo>
                    <a:pt x="72" y="48"/>
                  </a:lnTo>
                  <a:lnTo>
                    <a:pt x="64" y="48"/>
                  </a:lnTo>
                  <a:lnTo>
                    <a:pt x="56" y="48"/>
                  </a:lnTo>
                  <a:lnTo>
                    <a:pt x="48" y="40"/>
                  </a:lnTo>
                  <a:lnTo>
                    <a:pt x="48" y="32"/>
                  </a:lnTo>
                  <a:lnTo>
                    <a:pt x="72" y="32"/>
                  </a:lnTo>
                  <a:lnTo>
                    <a:pt x="88" y="32"/>
                  </a:lnTo>
                  <a:lnTo>
                    <a:pt x="104" y="24"/>
                  </a:lnTo>
                  <a:lnTo>
                    <a:pt x="120" y="16"/>
                  </a:lnTo>
                  <a:lnTo>
                    <a:pt x="136" y="16"/>
                  </a:lnTo>
                  <a:lnTo>
                    <a:pt x="144" y="8"/>
                  </a:lnTo>
                  <a:lnTo>
                    <a:pt x="152" y="8"/>
                  </a:lnTo>
                  <a:lnTo>
                    <a:pt x="152" y="0"/>
                  </a:lnTo>
                  <a:lnTo>
                    <a:pt x="160" y="0"/>
                  </a:lnTo>
                  <a:lnTo>
                    <a:pt x="160" y="8"/>
                  </a:lnTo>
                  <a:lnTo>
                    <a:pt x="176" y="16"/>
                  </a:lnTo>
                  <a:lnTo>
                    <a:pt x="184" y="24"/>
                  </a:lnTo>
                  <a:lnTo>
                    <a:pt x="192" y="24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23" name="Freeform 49"/>
            <p:cNvSpPr>
              <a:spLocks/>
            </p:cNvSpPr>
            <p:nvPr/>
          </p:nvSpPr>
          <p:spPr bwMode="auto">
            <a:xfrm>
              <a:off x="7239776" y="3309938"/>
              <a:ext cx="381000" cy="339725"/>
            </a:xfrm>
            <a:custGeom>
              <a:avLst/>
              <a:gdLst>
                <a:gd name="T0" fmla="*/ 2147483647 w 240"/>
                <a:gd name="T1" fmla="*/ 2147483647 h 214"/>
                <a:gd name="T2" fmla="*/ 2147483647 w 240"/>
                <a:gd name="T3" fmla="*/ 2147483647 h 214"/>
                <a:gd name="T4" fmla="*/ 0 w 240"/>
                <a:gd name="T5" fmla="*/ 2147483647 h 214"/>
                <a:gd name="T6" fmla="*/ 2147483647 w 240"/>
                <a:gd name="T7" fmla="*/ 2147483647 h 214"/>
                <a:gd name="T8" fmla="*/ 2147483647 w 240"/>
                <a:gd name="T9" fmla="*/ 2147483647 h 214"/>
                <a:gd name="T10" fmla="*/ 2147483647 w 240"/>
                <a:gd name="T11" fmla="*/ 0 h 214"/>
                <a:gd name="T12" fmla="*/ 2147483647 w 240"/>
                <a:gd name="T13" fmla="*/ 2147483647 h 214"/>
                <a:gd name="T14" fmla="*/ 2147483647 w 240"/>
                <a:gd name="T15" fmla="*/ 2147483647 h 214"/>
                <a:gd name="T16" fmla="*/ 2147483647 w 240"/>
                <a:gd name="T17" fmla="*/ 2147483647 h 214"/>
                <a:gd name="T18" fmla="*/ 2147483647 w 240"/>
                <a:gd name="T19" fmla="*/ 2147483647 h 214"/>
                <a:gd name="T20" fmla="*/ 2147483647 w 240"/>
                <a:gd name="T21" fmla="*/ 2147483647 h 214"/>
                <a:gd name="T22" fmla="*/ 2147483647 w 240"/>
                <a:gd name="T23" fmla="*/ 2147483647 h 214"/>
                <a:gd name="T24" fmla="*/ 2147483647 w 240"/>
                <a:gd name="T25" fmla="*/ 2147483647 h 214"/>
                <a:gd name="T26" fmla="*/ 2147483647 w 240"/>
                <a:gd name="T27" fmla="*/ 2147483647 h 214"/>
                <a:gd name="T28" fmla="*/ 2147483647 w 240"/>
                <a:gd name="T29" fmla="*/ 2147483647 h 214"/>
                <a:gd name="T30" fmla="*/ 2147483647 w 240"/>
                <a:gd name="T31" fmla="*/ 2147483647 h 214"/>
                <a:gd name="T32" fmla="*/ 2147483647 w 240"/>
                <a:gd name="T33" fmla="*/ 2147483647 h 214"/>
                <a:gd name="T34" fmla="*/ 2147483647 w 240"/>
                <a:gd name="T35" fmla="*/ 2147483647 h 214"/>
                <a:gd name="T36" fmla="*/ 2147483647 w 240"/>
                <a:gd name="T37" fmla="*/ 2147483647 h 214"/>
                <a:gd name="T38" fmla="*/ 2147483647 w 240"/>
                <a:gd name="T39" fmla="*/ 2147483647 h 214"/>
                <a:gd name="T40" fmla="*/ 2147483647 w 240"/>
                <a:gd name="T41" fmla="*/ 2147483647 h 214"/>
                <a:gd name="T42" fmla="*/ 2147483647 w 240"/>
                <a:gd name="T43" fmla="*/ 2147483647 h 214"/>
                <a:gd name="T44" fmla="*/ 2147483647 w 240"/>
                <a:gd name="T45" fmla="*/ 2147483647 h 214"/>
                <a:gd name="T46" fmla="*/ 2147483647 w 240"/>
                <a:gd name="T47" fmla="*/ 2147483647 h 214"/>
                <a:gd name="T48" fmla="*/ 2147483647 w 240"/>
                <a:gd name="T49" fmla="*/ 2147483647 h 214"/>
                <a:gd name="T50" fmla="*/ 2147483647 w 240"/>
                <a:gd name="T51" fmla="*/ 2147483647 h 214"/>
                <a:gd name="T52" fmla="*/ 2147483647 w 240"/>
                <a:gd name="T53" fmla="*/ 2147483647 h 214"/>
                <a:gd name="T54" fmla="*/ 2147483647 w 240"/>
                <a:gd name="T55" fmla="*/ 2147483647 h 214"/>
                <a:gd name="T56" fmla="*/ 2147483647 w 240"/>
                <a:gd name="T57" fmla="*/ 2147483647 h 214"/>
                <a:gd name="T58" fmla="*/ 2147483647 w 240"/>
                <a:gd name="T59" fmla="*/ 2147483647 h 214"/>
                <a:gd name="T60" fmla="*/ 2147483647 w 240"/>
                <a:gd name="T61" fmla="*/ 2147483647 h 214"/>
                <a:gd name="T62" fmla="*/ 2147483647 w 240"/>
                <a:gd name="T63" fmla="*/ 2147483647 h 214"/>
                <a:gd name="T64" fmla="*/ 2147483647 w 240"/>
                <a:gd name="T65" fmla="*/ 2147483647 h 214"/>
                <a:gd name="T66" fmla="*/ 2147483647 w 240"/>
                <a:gd name="T67" fmla="*/ 2147483647 h 214"/>
                <a:gd name="T68" fmla="*/ 2147483647 w 240"/>
                <a:gd name="T69" fmla="*/ 2147483647 h 214"/>
                <a:gd name="T70" fmla="*/ 2147483647 w 240"/>
                <a:gd name="T71" fmla="*/ 2147483647 h 214"/>
                <a:gd name="T72" fmla="*/ 2147483647 w 240"/>
                <a:gd name="T73" fmla="*/ 2147483647 h 214"/>
                <a:gd name="T74" fmla="*/ 2147483647 w 240"/>
                <a:gd name="T75" fmla="*/ 2147483647 h 214"/>
                <a:gd name="T76" fmla="*/ 2147483647 w 240"/>
                <a:gd name="T77" fmla="*/ 2147483647 h 214"/>
                <a:gd name="T78" fmla="*/ 2147483647 w 240"/>
                <a:gd name="T79" fmla="*/ 2147483647 h 214"/>
                <a:gd name="T80" fmla="*/ 2147483647 w 240"/>
                <a:gd name="T81" fmla="*/ 2147483647 h 214"/>
                <a:gd name="T82" fmla="*/ 2147483647 w 240"/>
                <a:gd name="T83" fmla="*/ 2147483647 h 214"/>
                <a:gd name="T84" fmla="*/ 2147483647 w 240"/>
                <a:gd name="T85" fmla="*/ 2147483647 h 214"/>
                <a:gd name="T86" fmla="*/ 2147483647 w 240"/>
                <a:gd name="T87" fmla="*/ 2147483647 h 21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40"/>
                <a:gd name="T133" fmla="*/ 0 h 214"/>
                <a:gd name="T134" fmla="*/ 240 w 240"/>
                <a:gd name="T135" fmla="*/ 214 h 21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40" h="214">
                  <a:moveTo>
                    <a:pt x="16" y="15"/>
                  </a:moveTo>
                  <a:lnTo>
                    <a:pt x="8" y="15"/>
                  </a:lnTo>
                  <a:lnTo>
                    <a:pt x="0" y="7"/>
                  </a:lnTo>
                  <a:lnTo>
                    <a:pt x="8" y="7"/>
                  </a:lnTo>
                  <a:lnTo>
                    <a:pt x="16" y="0"/>
                  </a:lnTo>
                  <a:lnTo>
                    <a:pt x="24" y="7"/>
                  </a:lnTo>
                  <a:lnTo>
                    <a:pt x="32" y="7"/>
                  </a:lnTo>
                  <a:lnTo>
                    <a:pt x="40" y="23"/>
                  </a:lnTo>
                  <a:lnTo>
                    <a:pt x="56" y="39"/>
                  </a:lnTo>
                  <a:lnTo>
                    <a:pt x="72" y="55"/>
                  </a:lnTo>
                  <a:lnTo>
                    <a:pt x="88" y="79"/>
                  </a:lnTo>
                  <a:lnTo>
                    <a:pt x="112" y="111"/>
                  </a:lnTo>
                  <a:lnTo>
                    <a:pt x="136" y="135"/>
                  </a:lnTo>
                  <a:lnTo>
                    <a:pt x="144" y="150"/>
                  </a:lnTo>
                  <a:lnTo>
                    <a:pt x="160" y="158"/>
                  </a:lnTo>
                  <a:lnTo>
                    <a:pt x="184" y="174"/>
                  </a:lnTo>
                  <a:lnTo>
                    <a:pt x="208" y="190"/>
                  </a:lnTo>
                  <a:lnTo>
                    <a:pt x="224" y="198"/>
                  </a:lnTo>
                  <a:lnTo>
                    <a:pt x="232" y="198"/>
                  </a:lnTo>
                  <a:lnTo>
                    <a:pt x="240" y="206"/>
                  </a:lnTo>
                  <a:lnTo>
                    <a:pt x="232" y="206"/>
                  </a:lnTo>
                  <a:lnTo>
                    <a:pt x="224" y="214"/>
                  </a:lnTo>
                  <a:lnTo>
                    <a:pt x="216" y="214"/>
                  </a:lnTo>
                  <a:lnTo>
                    <a:pt x="200" y="214"/>
                  </a:lnTo>
                  <a:lnTo>
                    <a:pt x="192" y="214"/>
                  </a:lnTo>
                  <a:lnTo>
                    <a:pt x="176" y="214"/>
                  </a:lnTo>
                  <a:lnTo>
                    <a:pt x="160" y="214"/>
                  </a:lnTo>
                  <a:lnTo>
                    <a:pt x="152" y="198"/>
                  </a:lnTo>
                  <a:lnTo>
                    <a:pt x="136" y="182"/>
                  </a:lnTo>
                  <a:lnTo>
                    <a:pt x="128" y="174"/>
                  </a:lnTo>
                  <a:lnTo>
                    <a:pt x="120" y="158"/>
                  </a:lnTo>
                  <a:lnTo>
                    <a:pt x="104" y="135"/>
                  </a:lnTo>
                  <a:lnTo>
                    <a:pt x="80" y="103"/>
                  </a:lnTo>
                  <a:lnTo>
                    <a:pt x="64" y="79"/>
                  </a:lnTo>
                  <a:lnTo>
                    <a:pt x="48" y="47"/>
                  </a:lnTo>
                  <a:lnTo>
                    <a:pt x="40" y="39"/>
                  </a:lnTo>
                  <a:lnTo>
                    <a:pt x="32" y="31"/>
                  </a:lnTo>
                  <a:lnTo>
                    <a:pt x="24" y="23"/>
                  </a:lnTo>
                  <a:lnTo>
                    <a:pt x="16" y="15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11" name="组合 63"/>
          <p:cNvGrpSpPr>
            <a:grpSpLocks noChangeAspect="1"/>
          </p:cNvGrpSpPr>
          <p:nvPr/>
        </p:nvGrpSpPr>
        <p:grpSpPr bwMode="auto">
          <a:xfrm>
            <a:off x="7793038" y="5049838"/>
            <a:ext cx="290512" cy="288925"/>
            <a:chOff x="7083496" y="4429446"/>
            <a:chExt cx="457200" cy="454026"/>
          </a:xfrm>
        </p:grpSpPr>
        <p:sp>
          <p:nvSpPr>
            <p:cNvPr id="71716" name="Freeform 56"/>
            <p:cNvSpPr>
              <a:spLocks/>
            </p:cNvSpPr>
            <p:nvPr/>
          </p:nvSpPr>
          <p:spPr bwMode="auto">
            <a:xfrm>
              <a:off x="7185096" y="4429446"/>
              <a:ext cx="101600" cy="390525"/>
            </a:xfrm>
            <a:custGeom>
              <a:avLst/>
              <a:gdLst>
                <a:gd name="T0" fmla="*/ 2147483647 w 64"/>
                <a:gd name="T1" fmla="*/ 2147483647 h 246"/>
                <a:gd name="T2" fmla="*/ 2147483647 w 64"/>
                <a:gd name="T3" fmla="*/ 2147483647 h 246"/>
                <a:gd name="T4" fmla="*/ 2147483647 w 64"/>
                <a:gd name="T5" fmla="*/ 2147483647 h 246"/>
                <a:gd name="T6" fmla="*/ 0 w 64"/>
                <a:gd name="T7" fmla="*/ 2147483647 h 246"/>
                <a:gd name="T8" fmla="*/ 0 w 64"/>
                <a:gd name="T9" fmla="*/ 2147483647 h 246"/>
                <a:gd name="T10" fmla="*/ 0 w 64"/>
                <a:gd name="T11" fmla="*/ 2147483647 h 246"/>
                <a:gd name="T12" fmla="*/ 0 w 64"/>
                <a:gd name="T13" fmla="*/ 2147483647 h 246"/>
                <a:gd name="T14" fmla="*/ 0 w 64"/>
                <a:gd name="T15" fmla="*/ 2147483647 h 246"/>
                <a:gd name="T16" fmla="*/ 0 w 64"/>
                <a:gd name="T17" fmla="*/ 2147483647 h 246"/>
                <a:gd name="T18" fmla="*/ 2147483647 w 64"/>
                <a:gd name="T19" fmla="*/ 2147483647 h 246"/>
                <a:gd name="T20" fmla="*/ 2147483647 w 64"/>
                <a:gd name="T21" fmla="*/ 2147483647 h 246"/>
                <a:gd name="T22" fmla="*/ 2147483647 w 64"/>
                <a:gd name="T23" fmla="*/ 2147483647 h 246"/>
                <a:gd name="T24" fmla="*/ 2147483647 w 64"/>
                <a:gd name="T25" fmla="*/ 2147483647 h 246"/>
                <a:gd name="T26" fmla="*/ 2147483647 w 64"/>
                <a:gd name="T27" fmla="*/ 2147483647 h 246"/>
                <a:gd name="T28" fmla="*/ 2147483647 w 64"/>
                <a:gd name="T29" fmla="*/ 2147483647 h 246"/>
                <a:gd name="T30" fmla="*/ 0 w 64"/>
                <a:gd name="T31" fmla="*/ 2147483647 h 246"/>
                <a:gd name="T32" fmla="*/ 0 w 64"/>
                <a:gd name="T33" fmla="*/ 2147483647 h 246"/>
                <a:gd name="T34" fmla="*/ 2147483647 w 64"/>
                <a:gd name="T35" fmla="*/ 0 h 246"/>
                <a:gd name="T36" fmla="*/ 2147483647 w 64"/>
                <a:gd name="T37" fmla="*/ 2147483647 h 246"/>
                <a:gd name="T38" fmla="*/ 2147483647 w 64"/>
                <a:gd name="T39" fmla="*/ 2147483647 h 246"/>
                <a:gd name="T40" fmla="*/ 2147483647 w 64"/>
                <a:gd name="T41" fmla="*/ 2147483647 h 246"/>
                <a:gd name="T42" fmla="*/ 2147483647 w 64"/>
                <a:gd name="T43" fmla="*/ 2147483647 h 246"/>
                <a:gd name="T44" fmla="*/ 2147483647 w 64"/>
                <a:gd name="T45" fmla="*/ 2147483647 h 246"/>
                <a:gd name="T46" fmla="*/ 2147483647 w 64"/>
                <a:gd name="T47" fmla="*/ 2147483647 h 246"/>
                <a:gd name="T48" fmla="*/ 2147483647 w 64"/>
                <a:gd name="T49" fmla="*/ 2147483647 h 246"/>
                <a:gd name="T50" fmla="*/ 2147483647 w 64"/>
                <a:gd name="T51" fmla="*/ 2147483647 h 246"/>
                <a:gd name="T52" fmla="*/ 2147483647 w 64"/>
                <a:gd name="T53" fmla="*/ 2147483647 h 246"/>
                <a:gd name="T54" fmla="*/ 2147483647 w 64"/>
                <a:gd name="T55" fmla="*/ 2147483647 h 246"/>
                <a:gd name="T56" fmla="*/ 2147483647 w 64"/>
                <a:gd name="T57" fmla="*/ 2147483647 h 246"/>
                <a:gd name="T58" fmla="*/ 2147483647 w 64"/>
                <a:gd name="T59" fmla="*/ 2147483647 h 246"/>
                <a:gd name="T60" fmla="*/ 2147483647 w 64"/>
                <a:gd name="T61" fmla="*/ 2147483647 h 246"/>
                <a:gd name="T62" fmla="*/ 2147483647 w 64"/>
                <a:gd name="T63" fmla="*/ 2147483647 h 246"/>
                <a:gd name="T64" fmla="*/ 2147483647 w 64"/>
                <a:gd name="T65" fmla="*/ 2147483647 h 246"/>
                <a:gd name="T66" fmla="*/ 2147483647 w 64"/>
                <a:gd name="T67" fmla="*/ 2147483647 h 246"/>
                <a:gd name="T68" fmla="*/ 2147483647 w 64"/>
                <a:gd name="T69" fmla="*/ 2147483647 h 246"/>
                <a:gd name="T70" fmla="*/ 2147483647 w 64"/>
                <a:gd name="T71" fmla="*/ 2147483647 h 246"/>
                <a:gd name="T72" fmla="*/ 2147483647 w 64"/>
                <a:gd name="T73" fmla="*/ 2147483647 h 246"/>
                <a:gd name="T74" fmla="*/ 2147483647 w 64"/>
                <a:gd name="T75" fmla="*/ 2147483647 h 246"/>
                <a:gd name="T76" fmla="*/ 2147483647 w 64"/>
                <a:gd name="T77" fmla="*/ 2147483647 h 246"/>
                <a:gd name="T78" fmla="*/ 2147483647 w 64"/>
                <a:gd name="T79" fmla="*/ 2147483647 h 246"/>
                <a:gd name="T80" fmla="*/ 2147483647 w 64"/>
                <a:gd name="T81" fmla="*/ 2147483647 h 246"/>
                <a:gd name="T82" fmla="*/ 2147483647 w 64"/>
                <a:gd name="T83" fmla="*/ 2147483647 h 246"/>
                <a:gd name="T84" fmla="*/ 2147483647 w 64"/>
                <a:gd name="T85" fmla="*/ 2147483647 h 246"/>
                <a:gd name="T86" fmla="*/ 2147483647 w 64"/>
                <a:gd name="T87" fmla="*/ 2147483647 h 246"/>
                <a:gd name="T88" fmla="*/ 2147483647 w 64"/>
                <a:gd name="T89" fmla="*/ 2147483647 h 246"/>
                <a:gd name="T90" fmla="*/ 2147483647 w 64"/>
                <a:gd name="T91" fmla="*/ 2147483647 h 246"/>
                <a:gd name="T92" fmla="*/ 2147483647 w 64"/>
                <a:gd name="T93" fmla="*/ 2147483647 h 246"/>
                <a:gd name="T94" fmla="*/ 2147483647 w 64"/>
                <a:gd name="T95" fmla="*/ 2147483647 h 246"/>
                <a:gd name="T96" fmla="*/ 2147483647 w 64"/>
                <a:gd name="T97" fmla="*/ 2147483647 h 246"/>
                <a:gd name="T98" fmla="*/ 2147483647 w 64"/>
                <a:gd name="T99" fmla="*/ 2147483647 h 24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64"/>
                <a:gd name="T151" fmla="*/ 0 h 246"/>
                <a:gd name="T152" fmla="*/ 64 w 64"/>
                <a:gd name="T153" fmla="*/ 246 h 24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64" h="246">
                  <a:moveTo>
                    <a:pt x="32" y="207"/>
                  </a:moveTo>
                  <a:lnTo>
                    <a:pt x="16" y="191"/>
                  </a:lnTo>
                  <a:lnTo>
                    <a:pt x="8" y="175"/>
                  </a:lnTo>
                  <a:lnTo>
                    <a:pt x="0" y="167"/>
                  </a:lnTo>
                  <a:lnTo>
                    <a:pt x="0" y="159"/>
                  </a:lnTo>
                  <a:lnTo>
                    <a:pt x="0" y="143"/>
                  </a:lnTo>
                  <a:lnTo>
                    <a:pt x="0" y="127"/>
                  </a:lnTo>
                  <a:lnTo>
                    <a:pt x="0" y="103"/>
                  </a:lnTo>
                  <a:lnTo>
                    <a:pt x="8" y="72"/>
                  </a:lnTo>
                  <a:lnTo>
                    <a:pt x="8" y="56"/>
                  </a:lnTo>
                  <a:lnTo>
                    <a:pt x="8" y="40"/>
                  </a:lnTo>
                  <a:lnTo>
                    <a:pt x="8" y="32"/>
                  </a:lnTo>
                  <a:lnTo>
                    <a:pt x="8" y="24"/>
                  </a:lnTo>
                  <a:lnTo>
                    <a:pt x="8" y="16"/>
                  </a:lnTo>
                  <a:lnTo>
                    <a:pt x="0" y="8"/>
                  </a:lnTo>
                  <a:lnTo>
                    <a:pt x="8" y="0"/>
                  </a:lnTo>
                  <a:lnTo>
                    <a:pt x="8" y="8"/>
                  </a:lnTo>
                  <a:lnTo>
                    <a:pt x="16" y="8"/>
                  </a:lnTo>
                  <a:lnTo>
                    <a:pt x="24" y="16"/>
                  </a:lnTo>
                  <a:lnTo>
                    <a:pt x="32" y="16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32" y="40"/>
                  </a:lnTo>
                  <a:lnTo>
                    <a:pt x="24" y="48"/>
                  </a:lnTo>
                  <a:lnTo>
                    <a:pt x="24" y="64"/>
                  </a:lnTo>
                  <a:lnTo>
                    <a:pt x="24" y="79"/>
                  </a:lnTo>
                  <a:lnTo>
                    <a:pt x="16" y="103"/>
                  </a:lnTo>
                  <a:lnTo>
                    <a:pt x="16" y="127"/>
                  </a:lnTo>
                  <a:lnTo>
                    <a:pt x="8" y="143"/>
                  </a:lnTo>
                  <a:lnTo>
                    <a:pt x="8" y="151"/>
                  </a:lnTo>
                  <a:lnTo>
                    <a:pt x="8" y="159"/>
                  </a:lnTo>
                  <a:lnTo>
                    <a:pt x="16" y="167"/>
                  </a:lnTo>
                  <a:lnTo>
                    <a:pt x="16" y="175"/>
                  </a:lnTo>
                  <a:lnTo>
                    <a:pt x="24" y="175"/>
                  </a:lnTo>
                  <a:lnTo>
                    <a:pt x="32" y="183"/>
                  </a:lnTo>
                  <a:lnTo>
                    <a:pt x="40" y="199"/>
                  </a:lnTo>
                  <a:lnTo>
                    <a:pt x="56" y="207"/>
                  </a:lnTo>
                  <a:lnTo>
                    <a:pt x="56" y="215"/>
                  </a:lnTo>
                  <a:lnTo>
                    <a:pt x="64" y="222"/>
                  </a:lnTo>
                  <a:lnTo>
                    <a:pt x="64" y="230"/>
                  </a:lnTo>
                  <a:lnTo>
                    <a:pt x="64" y="238"/>
                  </a:lnTo>
                  <a:lnTo>
                    <a:pt x="64" y="246"/>
                  </a:lnTo>
                  <a:lnTo>
                    <a:pt x="56" y="238"/>
                  </a:lnTo>
                  <a:lnTo>
                    <a:pt x="40" y="222"/>
                  </a:lnTo>
                  <a:lnTo>
                    <a:pt x="32" y="207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17" name="Freeform 57"/>
            <p:cNvSpPr>
              <a:spLocks/>
            </p:cNvSpPr>
            <p:nvPr/>
          </p:nvSpPr>
          <p:spPr bwMode="auto">
            <a:xfrm>
              <a:off x="7083496" y="4592959"/>
              <a:ext cx="190500" cy="63500"/>
            </a:xfrm>
            <a:custGeom>
              <a:avLst/>
              <a:gdLst>
                <a:gd name="T0" fmla="*/ 2147483647 w 120"/>
                <a:gd name="T1" fmla="*/ 2147483647 h 40"/>
                <a:gd name="T2" fmla="*/ 2147483647 w 120"/>
                <a:gd name="T3" fmla="*/ 2147483647 h 40"/>
                <a:gd name="T4" fmla="*/ 2147483647 w 120"/>
                <a:gd name="T5" fmla="*/ 2147483647 h 40"/>
                <a:gd name="T6" fmla="*/ 2147483647 w 120"/>
                <a:gd name="T7" fmla="*/ 2147483647 h 40"/>
                <a:gd name="T8" fmla="*/ 2147483647 w 120"/>
                <a:gd name="T9" fmla="*/ 2147483647 h 40"/>
                <a:gd name="T10" fmla="*/ 2147483647 w 120"/>
                <a:gd name="T11" fmla="*/ 2147483647 h 40"/>
                <a:gd name="T12" fmla="*/ 2147483647 w 120"/>
                <a:gd name="T13" fmla="*/ 2147483647 h 40"/>
                <a:gd name="T14" fmla="*/ 2147483647 w 120"/>
                <a:gd name="T15" fmla="*/ 2147483647 h 40"/>
                <a:gd name="T16" fmla="*/ 2147483647 w 120"/>
                <a:gd name="T17" fmla="*/ 2147483647 h 40"/>
                <a:gd name="T18" fmla="*/ 2147483647 w 120"/>
                <a:gd name="T19" fmla="*/ 2147483647 h 40"/>
                <a:gd name="T20" fmla="*/ 0 w 120"/>
                <a:gd name="T21" fmla="*/ 2147483647 h 40"/>
                <a:gd name="T22" fmla="*/ 2147483647 w 120"/>
                <a:gd name="T23" fmla="*/ 2147483647 h 40"/>
                <a:gd name="T24" fmla="*/ 2147483647 w 120"/>
                <a:gd name="T25" fmla="*/ 2147483647 h 40"/>
                <a:gd name="T26" fmla="*/ 2147483647 w 120"/>
                <a:gd name="T27" fmla="*/ 2147483647 h 40"/>
                <a:gd name="T28" fmla="*/ 2147483647 w 120"/>
                <a:gd name="T29" fmla="*/ 2147483647 h 40"/>
                <a:gd name="T30" fmla="*/ 2147483647 w 120"/>
                <a:gd name="T31" fmla="*/ 2147483647 h 40"/>
                <a:gd name="T32" fmla="*/ 2147483647 w 120"/>
                <a:gd name="T33" fmla="*/ 2147483647 h 40"/>
                <a:gd name="T34" fmla="*/ 2147483647 w 120"/>
                <a:gd name="T35" fmla="*/ 2147483647 h 40"/>
                <a:gd name="T36" fmla="*/ 2147483647 w 120"/>
                <a:gd name="T37" fmla="*/ 2147483647 h 40"/>
                <a:gd name="T38" fmla="*/ 2147483647 w 120"/>
                <a:gd name="T39" fmla="*/ 2147483647 h 40"/>
                <a:gd name="T40" fmla="*/ 2147483647 w 120"/>
                <a:gd name="T41" fmla="*/ 0 h 40"/>
                <a:gd name="T42" fmla="*/ 2147483647 w 120"/>
                <a:gd name="T43" fmla="*/ 2147483647 h 40"/>
                <a:gd name="T44" fmla="*/ 2147483647 w 120"/>
                <a:gd name="T45" fmla="*/ 2147483647 h 40"/>
                <a:gd name="T46" fmla="*/ 2147483647 w 120"/>
                <a:gd name="T47" fmla="*/ 2147483647 h 40"/>
                <a:gd name="T48" fmla="*/ 2147483647 w 120"/>
                <a:gd name="T49" fmla="*/ 2147483647 h 40"/>
                <a:gd name="T50" fmla="*/ 2147483647 w 120"/>
                <a:gd name="T51" fmla="*/ 2147483647 h 40"/>
                <a:gd name="T52" fmla="*/ 2147483647 w 120"/>
                <a:gd name="T53" fmla="*/ 2147483647 h 4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20"/>
                <a:gd name="T82" fmla="*/ 0 h 40"/>
                <a:gd name="T83" fmla="*/ 120 w 120"/>
                <a:gd name="T84" fmla="*/ 40 h 4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20" h="40">
                  <a:moveTo>
                    <a:pt x="80" y="24"/>
                  </a:moveTo>
                  <a:lnTo>
                    <a:pt x="64" y="32"/>
                  </a:lnTo>
                  <a:lnTo>
                    <a:pt x="56" y="32"/>
                  </a:lnTo>
                  <a:lnTo>
                    <a:pt x="40" y="32"/>
                  </a:lnTo>
                  <a:lnTo>
                    <a:pt x="40" y="40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40"/>
                  </a:lnTo>
                  <a:lnTo>
                    <a:pt x="8" y="32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24"/>
                  </a:lnTo>
                  <a:lnTo>
                    <a:pt x="24" y="24"/>
                  </a:lnTo>
                  <a:lnTo>
                    <a:pt x="32" y="24"/>
                  </a:lnTo>
                  <a:lnTo>
                    <a:pt x="48" y="16"/>
                  </a:lnTo>
                  <a:lnTo>
                    <a:pt x="56" y="16"/>
                  </a:lnTo>
                  <a:lnTo>
                    <a:pt x="72" y="8"/>
                  </a:lnTo>
                  <a:lnTo>
                    <a:pt x="96" y="8"/>
                  </a:lnTo>
                  <a:lnTo>
                    <a:pt x="120" y="0"/>
                  </a:lnTo>
                  <a:lnTo>
                    <a:pt x="120" y="16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24"/>
                  </a:lnTo>
                  <a:lnTo>
                    <a:pt x="80" y="24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18" name="Freeform 58"/>
            <p:cNvSpPr>
              <a:spLocks/>
            </p:cNvSpPr>
            <p:nvPr/>
          </p:nvSpPr>
          <p:spPr bwMode="auto">
            <a:xfrm>
              <a:off x="7312096" y="4454846"/>
              <a:ext cx="177800" cy="125413"/>
            </a:xfrm>
            <a:custGeom>
              <a:avLst/>
              <a:gdLst>
                <a:gd name="T0" fmla="*/ 2147483647 w 112"/>
                <a:gd name="T1" fmla="*/ 2147483647 h 79"/>
                <a:gd name="T2" fmla="*/ 2147483647 w 112"/>
                <a:gd name="T3" fmla="*/ 2147483647 h 79"/>
                <a:gd name="T4" fmla="*/ 2147483647 w 112"/>
                <a:gd name="T5" fmla="*/ 0 h 79"/>
                <a:gd name="T6" fmla="*/ 2147483647 w 112"/>
                <a:gd name="T7" fmla="*/ 0 h 79"/>
                <a:gd name="T8" fmla="*/ 2147483647 w 112"/>
                <a:gd name="T9" fmla="*/ 0 h 79"/>
                <a:gd name="T10" fmla="*/ 2147483647 w 112"/>
                <a:gd name="T11" fmla="*/ 0 h 79"/>
                <a:gd name="T12" fmla="*/ 2147483647 w 112"/>
                <a:gd name="T13" fmla="*/ 2147483647 h 79"/>
                <a:gd name="T14" fmla="*/ 2147483647 w 112"/>
                <a:gd name="T15" fmla="*/ 2147483647 h 79"/>
                <a:gd name="T16" fmla="*/ 2147483647 w 112"/>
                <a:gd name="T17" fmla="*/ 2147483647 h 79"/>
                <a:gd name="T18" fmla="*/ 2147483647 w 112"/>
                <a:gd name="T19" fmla="*/ 2147483647 h 79"/>
                <a:gd name="T20" fmla="*/ 2147483647 w 112"/>
                <a:gd name="T21" fmla="*/ 2147483647 h 79"/>
                <a:gd name="T22" fmla="*/ 2147483647 w 112"/>
                <a:gd name="T23" fmla="*/ 2147483647 h 79"/>
                <a:gd name="T24" fmla="*/ 2147483647 w 112"/>
                <a:gd name="T25" fmla="*/ 2147483647 h 79"/>
                <a:gd name="T26" fmla="*/ 2147483647 w 112"/>
                <a:gd name="T27" fmla="*/ 2147483647 h 79"/>
                <a:gd name="T28" fmla="*/ 2147483647 w 112"/>
                <a:gd name="T29" fmla="*/ 2147483647 h 79"/>
                <a:gd name="T30" fmla="*/ 2147483647 w 112"/>
                <a:gd name="T31" fmla="*/ 2147483647 h 79"/>
                <a:gd name="T32" fmla="*/ 2147483647 w 112"/>
                <a:gd name="T33" fmla="*/ 2147483647 h 79"/>
                <a:gd name="T34" fmla="*/ 2147483647 w 112"/>
                <a:gd name="T35" fmla="*/ 2147483647 h 79"/>
                <a:gd name="T36" fmla="*/ 2147483647 w 112"/>
                <a:gd name="T37" fmla="*/ 2147483647 h 79"/>
                <a:gd name="T38" fmla="*/ 2147483647 w 112"/>
                <a:gd name="T39" fmla="*/ 2147483647 h 79"/>
                <a:gd name="T40" fmla="*/ 2147483647 w 112"/>
                <a:gd name="T41" fmla="*/ 2147483647 h 79"/>
                <a:gd name="T42" fmla="*/ 2147483647 w 112"/>
                <a:gd name="T43" fmla="*/ 2147483647 h 79"/>
                <a:gd name="T44" fmla="*/ 2147483647 w 112"/>
                <a:gd name="T45" fmla="*/ 2147483647 h 79"/>
                <a:gd name="T46" fmla="*/ 2147483647 w 112"/>
                <a:gd name="T47" fmla="*/ 2147483647 h 79"/>
                <a:gd name="T48" fmla="*/ 2147483647 w 112"/>
                <a:gd name="T49" fmla="*/ 2147483647 h 79"/>
                <a:gd name="T50" fmla="*/ 2147483647 w 112"/>
                <a:gd name="T51" fmla="*/ 2147483647 h 79"/>
                <a:gd name="T52" fmla="*/ 2147483647 w 112"/>
                <a:gd name="T53" fmla="*/ 2147483647 h 79"/>
                <a:gd name="T54" fmla="*/ 2147483647 w 112"/>
                <a:gd name="T55" fmla="*/ 2147483647 h 79"/>
                <a:gd name="T56" fmla="*/ 2147483647 w 112"/>
                <a:gd name="T57" fmla="*/ 2147483647 h 79"/>
                <a:gd name="T58" fmla="*/ 2147483647 w 112"/>
                <a:gd name="T59" fmla="*/ 2147483647 h 79"/>
                <a:gd name="T60" fmla="*/ 0 w 112"/>
                <a:gd name="T61" fmla="*/ 2147483647 h 79"/>
                <a:gd name="T62" fmla="*/ 0 w 112"/>
                <a:gd name="T63" fmla="*/ 2147483647 h 79"/>
                <a:gd name="T64" fmla="*/ 0 w 112"/>
                <a:gd name="T65" fmla="*/ 2147483647 h 79"/>
                <a:gd name="T66" fmla="*/ 2147483647 w 112"/>
                <a:gd name="T67" fmla="*/ 2147483647 h 79"/>
                <a:gd name="T68" fmla="*/ 2147483647 w 112"/>
                <a:gd name="T69" fmla="*/ 2147483647 h 79"/>
                <a:gd name="T70" fmla="*/ 2147483647 w 112"/>
                <a:gd name="T71" fmla="*/ 2147483647 h 79"/>
                <a:gd name="T72" fmla="*/ 2147483647 w 112"/>
                <a:gd name="T73" fmla="*/ 2147483647 h 79"/>
                <a:gd name="T74" fmla="*/ 2147483647 w 112"/>
                <a:gd name="T75" fmla="*/ 2147483647 h 7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12"/>
                <a:gd name="T115" fmla="*/ 0 h 79"/>
                <a:gd name="T116" fmla="*/ 112 w 112"/>
                <a:gd name="T117" fmla="*/ 79 h 7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12" h="79">
                  <a:moveTo>
                    <a:pt x="56" y="16"/>
                  </a:moveTo>
                  <a:lnTo>
                    <a:pt x="64" y="8"/>
                  </a:lnTo>
                  <a:lnTo>
                    <a:pt x="72" y="0"/>
                  </a:lnTo>
                  <a:lnTo>
                    <a:pt x="80" y="0"/>
                  </a:lnTo>
                  <a:lnTo>
                    <a:pt x="88" y="0"/>
                  </a:lnTo>
                  <a:lnTo>
                    <a:pt x="96" y="8"/>
                  </a:lnTo>
                  <a:lnTo>
                    <a:pt x="112" y="16"/>
                  </a:lnTo>
                  <a:lnTo>
                    <a:pt x="112" y="24"/>
                  </a:lnTo>
                  <a:lnTo>
                    <a:pt x="104" y="32"/>
                  </a:lnTo>
                  <a:lnTo>
                    <a:pt x="96" y="32"/>
                  </a:lnTo>
                  <a:lnTo>
                    <a:pt x="80" y="40"/>
                  </a:lnTo>
                  <a:lnTo>
                    <a:pt x="72" y="63"/>
                  </a:lnTo>
                  <a:lnTo>
                    <a:pt x="56" y="79"/>
                  </a:lnTo>
                  <a:lnTo>
                    <a:pt x="48" y="79"/>
                  </a:lnTo>
                  <a:lnTo>
                    <a:pt x="64" y="56"/>
                  </a:lnTo>
                  <a:lnTo>
                    <a:pt x="72" y="40"/>
                  </a:lnTo>
                  <a:lnTo>
                    <a:pt x="72" y="24"/>
                  </a:lnTo>
                  <a:lnTo>
                    <a:pt x="64" y="24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16" y="40"/>
                  </a:lnTo>
                  <a:lnTo>
                    <a:pt x="8" y="40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24"/>
                  </a:lnTo>
                  <a:lnTo>
                    <a:pt x="24" y="16"/>
                  </a:lnTo>
                  <a:lnTo>
                    <a:pt x="56" y="16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19" name="Freeform 59"/>
            <p:cNvSpPr>
              <a:spLocks/>
            </p:cNvSpPr>
            <p:nvPr/>
          </p:nvSpPr>
          <p:spPr bwMode="auto">
            <a:xfrm>
              <a:off x="7337496" y="4554859"/>
              <a:ext cx="101600" cy="328613"/>
            </a:xfrm>
            <a:custGeom>
              <a:avLst/>
              <a:gdLst>
                <a:gd name="T0" fmla="*/ 2147483647 w 64"/>
                <a:gd name="T1" fmla="*/ 2147483647 h 207"/>
                <a:gd name="T2" fmla="*/ 2147483647 w 64"/>
                <a:gd name="T3" fmla="*/ 2147483647 h 207"/>
                <a:gd name="T4" fmla="*/ 2147483647 w 64"/>
                <a:gd name="T5" fmla="*/ 2147483647 h 207"/>
                <a:gd name="T6" fmla="*/ 2147483647 w 64"/>
                <a:gd name="T7" fmla="*/ 2147483647 h 207"/>
                <a:gd name="T8" fmla="*/ 2147483647 w 64"/>
                <a:gd name="T9" fmla="*/ 2147483647 h 207"/>
                <a:gd name="T10" fmla="*/ 2147483647 w 64"/>
                <a:gd name="T11" fmla="*/ 2147483647 h 207"/>
                <a:gd name="T12" fmla="*/ 2147483647 w 64"/>
                <a:gd name="T13" fmla="*/ 2147483647 h 207"/>
                <a:gd name="T14" fmla="*/ 2147483647 w 64"/>
                <a:gd name="T15" fmla="*/ 2147483647 h 207"/>
                <a:gd name="T16" fmla="*/ 0 w 64"/>
                <a:gd name="T17" fmla="*/ 2147483647 h 207"/>
                <a:gd name="T18" fmla="*/ 2147483647 w 64"/>
                <a:gd name="T19" fmla="*/ 2147483647 h 207"/>
                <a:gd name="T20" fmla="*/ 2147483647 w 64"/>
                <a:gd name="T21" fmla="*/ 2147483647 h 207"/>
                <a:gd name="T22" fmla="*/ 2147483647 w 64"/>
                <a:gd name="T23" fmla="*/ 2147483647 h 207"/>
                <a:gd name="T24" fmla="*/ 2147483647 w 64"/>
                <a:gd name="T25" fmla="*/ 2147483647 h 207"/>
                <a:gd name="T26" fmla="*/ 2147483647 w 64"/>
                <a:gd name="T27" fmla="*/ 2147483647 h 207"/>
                <a:gd name="T28" fmla="*/ 2147483647 w 64"/>
                <a:gd name="T29" fmla="*/ 2147483647 h 207"/>
                <a:gd name="T30" fmla="*/ 2147483647 w 64"/>
                <a:gd name="T31" fmla="*/ 2147483647 h 207"/>
                <a:gd name="T32" fmla="*/ 2147483647 w 64"/>
                <a:gd name="T33" fmla="*/ 2147483647 h 207"/>
                <a:gd name="T34" fmla="*/ 2147483647 w 64"/>
                <a:gd name="T35" fmla="*/ 2147483647 h 207"/>
                <a:gd name="T36" fmla="*/ 2147483647 w 64"/>
                <a:gd name="T37" fmla="*/ 2147483647 h 207"/>
                <a:gd name="T38" fmla="*/ 2147483647 w 64"/>
                <a:gd name="T39" fmla="*/ 2147483647 h 207"/>
                <a:gd name="T40" fmla="*/ 2147483647 w 64"/>
                <a:gd name="T41" fmla="*/ 2147483647 h 207"/>
                <a:gd name="T42" fmla="*/ 2147483647 w 64"/>
                <a:gd name="T43" fmla="*/ 2147483647 h 207"/>
                <a:gd name="T44" fmla="*/ 2147483647 w 64"/>
                <a:gd name="T45" fmla="*/ 2147483647 h 207"/>
                <a:gd name="T46" fmla="*/ 2147483647 w 64"/>
                <a:gd name="T47" fmla="*/ 2147483647 h 207"/>
                <a:gd name="T48" fmla="*/ 2147483647 w 64"/>
                <a:gd name="T49" fmla="*/ 2147483647 h 207"/>
                <a:gd name="T50" fmla="*/ 2147483647 w 64"/>
                <a:gd name="T51" fmla="*/ 2147483647 h 207"/>
                <a:gd name="T52" fmla="*/ 2147483647 w 64"/>
                <a:gd name="T53" fmla="*/ 2147483647 h 207"/>
                <a:gd name="T54" fmla="*/ 2147483647 w 64"/>
                <a:gd name="T55" fmla="*/ 2147483647 h 207"/>
                <a:gd name="T56" fmla="*/ 2147483647 w 64"/>
                <a:gd name="T57" fmla="*/ 2147483647 h 207"/>
                <a:gd name="T58" fmla="*/ 2147483647 w 64"/>
                <a:gd name="T59" fmla="*/ 0 h 207"/>
                <a:gd name="T60" fmla="*/ 2147483647 w 64"/>
                <a:gd name="T61" fmla="*/ 0 h 207"/>
                <a:gd name="T62" fmla="*/ 2147483647 w 64"/>
                <a:gd name="T63" fmla="*/ 2147483647 h 207"/>
                <a:gd name="T64" fmla="*/ 2147483647 w 64"/>
                <a:gd name="T65" fmla="*/ 2147483647 h 207"/>
                <a:gd name="T66" fmla="*/ 2147483647 w 64"/>
                <a:gd name="T67" fmla="*/ 2147483647 h 207"/>
                <a:gd name="T68" fmla="*/ 2147483647 w 64"/>
                <a:gd name="T69" fmla="*/ 2147483647 h 207"/>
                <a:gd name="T70" fmla="*/ 2147483647 w 64"/>
                <a:gd name="T71" fmla="*/ 2147483647 h 207"/>
                <a:gd name="T72" fmla="*/ 2147483647 w 64"/>
                <a:gd name="T73" fmla="*/ 2147483647 h 207"/>
                <a:gd name="T74" fmla="*/ 2147483647 w 64"/>
                <a:gd name="T75" fmla="*/ 2147483647 h 207"/>
                <a:gd name="T76" fmla="*/ 2147483647 w 64"/>
                <a:gd name="T77" fmla="*/ 2147483647 h 207"/>
                <a:gd name="T78" fmla="*/ 2147483647 w 64"/>
                <a:gd name="T79" fmla="*/ 2147483647 h 207"/>
                <a:gd name="T80" fmla="*/ 2147483647 w 64"/>
                <a:gd name="T81" fmla="*/ 2147483647 h 207"/>
                <a:gd name="T82" fmla="*/ 2147483647 w 64"/>
                <a:gd name="T83" fmla="*/ 2147483647 h 207"/>
                <a:gd name="T84" fmla="*/ 2147483647 w 64"/>
                <a:gd name="T85" fmla="*/ 2147483647 h 207"/>
                <a:gd name="T86" fmla="*/ 2147483647 w 64"/>
                <a:gd name="T87" fmla="*/ 2147483647 h 20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4"/>
                <a:gd name="T133" fmla="*/ 0 h 207"/>
                <a:gd name="T134" fmla="*/ 64 w 64"/>
                <a:gd name="T135" fmla="*/ 207 h 20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4" h="207">
                  <a:moveTo>
                    <a:pt x="48" y="199"/>
                  </a:moveTo>
                  <a:lnTo>
                    <a:pt x="40" y="207"/>
                  </a:lnTo>
                  <a:lnTo>
                    <a:pt x="32" y="207"/>
                  </a:lnTo>
                  <a:lnTo>
                    <a:pt x="32" y="199"/>
                  </a:lnTo>
                  <a:lnTo>
                    <a:pt x="24" y="191"/>
                  </a:lnTo>
                  <a:lnTo>
                    <a:pt x="16" y="175"/>
                  </a:lnTo>
                  <a:lnTo>
                    <a:pt x="8" y="167"/>
                  </a:lnTo>
                  <a:lnTo>
                    <a:pt x="0" y="167"/>
                  </a:lnTo>
                  <a:lnTo>
                    <a:pt x="8" y="167"/>
                  </a:lnTo>
                  <a:lnTo>
                    <a:pt x="16" y="167"/>
                  </a:lnTo>
                  <a:lnTo>
                    <a:pt x="32" y="167"/>
                  </a:lnTo>
                  <a:lnTo>
                    <a:pt x="40" y="167"/>
                  </a:lnTo>
                  <a:lnTo>
                    <a:pt x="40" y="159"/>
                  </a:lnTo>
                  <a:lnTo>
                    <a:pt x="40" y="151"/>
                  </a:lnTo>
                  <a:lnTo>
                    <a:pt x="40" y="143"/>
                  </a:lnTo>
                  <a:lnTo>
                    <a:pt x="48" y="128"/>
                  </a:lnTo>
                  <a:lnTo>
                    <a:pt x="48" y="112"/>
                  </a:lnTo>
                  <a:lnTo>
                    <a:pt x="48" y="104"/>
                  </a:lnTo>
                  <a:lnTo>
                    <a:pt x="48" y="96"/>
                  </a:lnTo>
                  <a:lnTo>
                    <a:pt x="40" y="80"/>
                  </a:lnTo>
                  <a:lnTo>
                    <a:pt x="40" y="64"/>
                  </a:lnTo>
                  <a:lnTo>
                    <a:pt x="40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24" y="0"/>
                  </a:lnTo>
                  <a:lnTo>
                    <a:pt x="32" y="8"/>
                  </a:lnTo>
                  <a:lnTo>
                    <a:pt x="40" y="16"/>
                  </a:lnTo>
                  <a:lnTo>
                    <a:pt x="48" y="24"/>
                  </a:lnTo>
                  <a:lnTo>
                    <a:pt x="48" y="32"/>
                  </a:lnTo>
                  <a:lnTo>
                    <a:pt x="56" y="48"/>
                  </a:lnTo>
                  <a:lnTo>
                    <a:pt x="56" y="56"/>
                  </a:lnTo>
                  <a:lnTo>
                    <a:pt x="64" y="88"/>
                  </a:lnTo>
                  <a:lnTo>
                    <a:pt x="64" y="120"/>
                  </a:lnTo>
                  <a:lnTo>
                    <a:pt x="64" y="143"/>
                  </a:lnTo>
                  <a:lnTo>
                    <a:pt x="56" y="167"/>
                  </a:lnTo>
                  <a:lnTo>
                    <a:pt x="48" y="183"/>
                  </a:lnTo>
                  <a:lnTo>
                    <a:pt x="48" y="199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20" name="Freeform 60"/>
            <p:cNvSpPr>
              <a:spLocks/>
            </p:cNvSpPr>
            <p:nvPr/>
          </p:nvSpPr>
          <p:spPr bwMode="auto">
            <a:xfrm>
              <a:off x="7261296" y="4605659"/>
              <a:ext cx="279400" cy="63500"/>
            </a:xfrm>
            <a:custGeom>
              <a:avLst/>
              <a:gdLst>
                <a:gd name="T0" fmla="*/ 2147483647 w 176"/>
                <a:gd name="T1" fmla="*/ 2147483647 h 40"/>
                <a:gd name="T2" fmla="*/ 2147483647 w 176"/>
                <a:gd name="T3" fmla="*/ 2147483647 h 40"/>
                <a:gd name="T4" fmla="*/ 2147483647 w 176"/>
                <a:gd name="T5" fmla="*/ 2147483647 h 40"/>
                <a:gd name="T6" fmla="*/ 2147483647 w 176"/>
                <a:gd name="T7" fmla="*/ 2147483647 h 40"/>
                <a:gd name="T8" fmla="*/ 0 w 176"/>
                <a:gd name="T9" fmla="*/ 2147483647 h 40"/>
                <a:gd name="T10" fmla="*/ 2147483647 w 176"/>
                <a:gd name="T11" fmla="*/ 2147483647 h 40"/>
                <a:gd name="T12" fmla="*/ 2147483647 w 176"/>
                <a:gd name="T13" fmla="*/ 2147483647 h 40"/>
                <a:gd name="T14" fmla="*/ 2147483647 w 176"/>
                <a:gd name="T15" fmla="*/ 2147483647 h 40"/>
                <a:gd name="T16" fmla="*/ 2147483647 w 176"/>
                <a:gd name="T17" fmla="*/ 2147483647 h 40"/>
                <a:gd name="T18" fmla="*/ 2147483647 w 176"/>
                <a:gd name="T19" fmla="*/ 2147483647 h 40"/>
                <a:gd name="T20" fmla="*/ 2147483647 w 176"/>
                <a:gd name="T21" fmla="*/ 0 h 40"/>
                <a:gd name="T22" fmla="*/ 2147483647 w 176"/>
                <a:gd name="T23" fmla="*/ 0 h 40"/>
                <a:gd name="T24" fmla="*/ 2147483647 w 176"/>
                <a:gd name="T25" fmla="*/ 0 h 40"/>
                <a:gd name="T26" fmla="*/ 2147483647 w 176"/>
                <a:gd name="T27" fmla="*/ 0 h 40"/>
                <a:gd name="T28" fmla="*/ 2147483647 w 176"/>
                <a:gd name="T29" fmla="*/ 0 h 40"/>
                <a:gd name="T30" fmla="*/ 2147483647 w 176"/>
                <a:gd name="T31" fmla="*/ 2147483647 h 40"/>
                <a:gd name="T32" fmla="*/ 2147483647 w 176"/>
                <a:gd name="T33" fmla="*/ 2147483647 h 40"/>
                <a:gd name="T34" fmla="*/ 2147483647 w 176"/>
                <a:gd name="T35" fmla="*/ 2147483647 h 40"/>
                <a:gd name="T36" fmla="*/ 2147483647 w 176"/>
                <a:gd name="T37" fmla="*/ 2147483647 h 40"/>
                <a:gd name="T38" fmla="*/ 2147483647 w 176"/>
                <a:gd name="T39" fmla="*/ 2147483647 h 40"/>
                <a:gd name="T40" fmla="*/ 2147483647 w 176"/>
                <a:gd name="T41" fmla="*/ 2147483647 h 40"/>
                <a:gd name="T42" fmla="*/ 2147483647 w 176"/>
                <a:gd name="T43" fmla="*/ 2147483647 h 40"/>
                <a:gd name="T44" fmla="*/ 2147483647 w 176"/>
                <a:gd name="T45" fmla="*/ 2147483647 h 40"/>
                <a:gd name="T46" fmla="*/ 2147483647 w 176"/>
                <a:gd name="T47" fmla="*/ 2147483647 h 40"/>
                <a:gd name="T48" fmla="*/ 2147483647 w 176"/>
                <a:gd name="T49" fmla="*/ 2147483647 h 40"/>
                <a:gd name="T50" fmla="*/ 2147483647 w 176"/>
                <a:gd name="T51" fmla="*/ 2147483647 h 40"/>
                <a:gd name="T52" fmla="*/ 2147483647 w 176"/>
                <a:gd name="T53" fmla="*/ 2147483647 h 40"/>
                <a:gd name="T54" fmla="*/ 2147483647 w 176"/>
                <a:gd name="T55" fmla="*/ 2147483647 h 40"/>
                <a:gd name="T56" fmla="*/ 2147483647 w 176"/>
                <a:gd name="T57" fmla="*/ 2147483647 h 40"/>
                <a:gd name="T58" fmla="*/ 2147483647 w 176"/>
                <a:gd name="T59" fmla="*/ 2147483647 h 4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76"/>
                <a:gd name="T91" fmla="*/ 0 h 40"/>
                <a:gd name="T92" fmla="*/ 176 w 176"/>
                <a:gd name="T93" fmla="*/ 40 h 4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76" h="40">
                  <a:moveTo>
                    <a:pt x="32" y="40"/>
                  </a:moveTo>
                  <a:lnTo>
                    <a:pt x="24" y="40"/>
                  </a:lnTo>
                  <a:lnTo>
                    <a:pt x="16" y="40"/>
                  </a:lnTo>
                  <a:lnTo>
                    <a:pt x="16" y="32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32" y="24"/>
                  </a:lnTo>
                  <a:lnTo>
                    <a:pt x="48" y="16"/>
                  </a:lnTo>
                  <a:lnTo>
                    <a:pt x="80" y="8"/>
                  </a:lnTo>
                  <a:lnTo>
                    <a:pt x="104" y="8"/>
                  </a:lnTo>
                  <a:lnTo>
                    <a:pt x="128" y="0"/>
                  </a:lnTo>
                  <a:lnTo>
                    <a:pt x="144" y="0"/>
                  </a:lnTo>
                  <a:lnTo>
                    <a:pt x="152" y="0"/>
                  </a:lnTo>
                  <a:lnTo>
                    <a:pt x="168" y="0"/>
                  </a:lnTo>
                  <a:lnTo>
                    <a:pt x="176" y="0"/>
                  </a:lnTo>
                  <a:lnTo>
                    <a:pt x="176" y="8"/>
                  </a:lnTo>
                  <a:lnTo>
                    <a:pt x="176" y="16"/>
                  </a:lnTo>
                  <a:lnTo>
                    <a:pt x="168" y="16"/>
                  </a:lnTo>
                  <a:lnTo>
                    <a:pt x="160" y="16"/>
                  </a:lnTo>
                  <a:lnTo>
                    <a:pt x="152" y="16"/>
                  </a:lnTo>
                  <a:lnTo>
                    <a:pt x="136" y="16"/>
                  </a:lnTo>
                  <a:lnTo>
                    <a:pt x="96" y="24"/>
                  </a:lnTo>
                  <a:lnTo>
                    <a:pt x="72" y="24"/>
                  </a:lnTo>
                  <a:lnTo>
                    <a:pt x="56" y="32"/>
                  </a:lnTo>
                  <a:lnTo>
                    <a:pt x="48" y="32"/>
                  </a:lnTo>
                  <a:lnTo>
                    <a:pt x="40" y="32"/>
                  </a:lnTo>
                  <a:lnTo>
                    <a:pt x="32" y="4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21" name="Freeform 61"/>
            <p:cNvSpPr>
              <a:spLocks/>
            </p:cNvSpPr>
            <p:nvPr/>
          </p:nvSpPr>
          <p:spPr bwMode="auto">
            <a:xfrm>
              <a:off x="7121596" y="4554859"/>
              <a:ext cx="165100" cy="277813"/>
            </a:xfrm>
            <a:custGeom>
              <a:avLst/>
              <a:gdLst>
                <a:gd name="T0" fmla="*/ 2147483647 w 104"/>
                <a:gd name="T1" fmla="*/ 2147483647 h 175"/>
                <a:gd name="T2" fmla="*/ 2147483647 w 104"/>
                <a:gd name="T3" fmla="*/ 2147483647 h 175"/>
                <a:gd name="T4" fmla="*/ 2147483647 w 104"/>
                <a:gd name="T5" fmla="*/ 0 h 175"/>
                <a:gd name="T6" fmla="*/ 2147483647 w 104"/>
                <a:gd name="T7" fmla="*/ 0 h 175"/>
                <a:gd name="T8" fmla="*/ 2147483647 w 104"/>
                <a:gd name="T9" fmla="*/ 0 h 175"/>
                <a:gd name="T10" fmla="*/ 2147483647 w 104"/>
                <a:gd name="T11" fmla="*/ 2147483647 h 175"/>
                <a:gd name="T12" fmla="*/ 2147483647 w 104"/>
                <a:gd name="T13" fmla="*/ 2147483647 h 175"/>
                <a:gd name="T14" fmla="*/ 2147483647 w 104"/>
                <a:gd name="T15" fmla="*/ 2147483647 h 175"/>
                <a:gd name="T16" fmla="*/ 2147483647 w 104"/>
                <a:gd name="T17" fmla="*/ 2147483647 h 175"/>
                <a:gd name="T18" fmla="*/ 2147483647 w 104"/>
                <a:gd name="T19" fmla="*/ 2147483647 h 175"/>
                <a:gd name="T20" fmla="*/ 2147483647 w 104"/>
                <a:gd name="T21" fmla="*/ 2147483647 h 175"/>
                <a:gd name="T22" fmla="*/ 2147483647 w 104"/>
                <a:gd name="T23" fmla="*/ 2147483647 h 175"/>
                <a:gd name="T24" fmla="*/ 2147483647 w 104"/>
                <a:gd name="T25" fmla="*/ 2147483647 h 175"/>
                <a:gd name="T26" fmla="*/ 2147483647 w 104"/>
                <a:gd name="T27" fmla="*/ 2147483647 h 175"/>
                <a:gd name="T28" fmla="*/ 2147483647 w 104"/>
                <a:gd name="T29" fmla="*/ 2147483647 h 175"/>
                <a:gd name="T30" fmla="*/ 2147483647 w 104"/>
                <a:gd name="T31" fmla="*/ 2147483647 h 175"/>
                <a:gd name="T32" fmla="*/ 2147483647 w 104"/>
                <a:gd name="T33" fmla="*/ 2147483647 h 175"/>
                <a:gd name="T34" fmla="*/ 2147483647 w 104"/>
                <a:gd name="T35" fmla="*/ 2147483647 h 175"/>
                <a:gd name="T36" fmla="*/ 2147483647 w 104"/>
                <a:gd name="T37" fmla="*/ 2147483647 h 175"/>
                <a:gd name="T38" fmla="*/ 0 w 104"/>
                <a:gd name="T39" fmla="*/ 2147483647 h 175"/>
                <a:gd name="T40" fmla="*/ 0 w 104"/>
                <a:gd name="T41" fmla="*/ 2147483647 h 175"/>
                <a:gd name="T42" fmla="*/ 0 w 104"/>
                <a:gd name="T43" fmla="*/ 2147483647 h 175"/>
                <a:gd name="T44" fmla="*/ 2147483647 w 104"/>
                <a:gd name="T45" fmla="*/ 2147483647 h 175"/>
                <a:gd name="T46" fmla="*/ 2147483647 w 104"/>
                <a:gd name="T47" fmla="*/ 2147483647 h 175"/>
                <a:gd name="T48" fmla="*/ 2147483647 w 104"/>
                <a:gd name="T49" fmla="*/ 2147483647 h 175"/>
                <a:gd name="T50" fmla="*/ 2147483647 w 104"/>
                <a:gd name="T51" fmla="*/ 2147483647 h 175"/>
                <a:gd name="T52" fmla="*/ 2147483647 w 104"/>
                <a:gd name="T53" fmla="*/ 2147483647 h 175"/>
                <a:gd name="T54" fmla="*/ 2147483647 w 104"/>
                <a:gd name="T55" fmla="*/ 2147483647 h 175"/>
                <a:gd name="T56" fmla="*/ 2147483647 w 104"/>
                <a:gd name="T57" fmla="*/ 2147483647 h 175"/>
                <a:gd name="T58" fmla="*/ 2147483647 w 104"/>
                <a:gd name="T59" fmla="*/ 2147483647 h 175"/>
                <a:gd name="T60" fmla="*/ 2147483647 w 104"/>
                <a:gd name="T61" fmla="*/ 2147483647 h 175"/>
                <a:gd name="T62" fmla="*/ 2147483647 w 104"/>
                <a:gd name="T63" fmla="*/ 2147483647 h 175"/>
                <a:gd name="T64" fmla="*/ 2147483647 w 104"/>
                <a:gd name="T65" fmla="*/ 2147483647 h 175"/>
                <a:gd name="T66" fmla="*/ 2147483647 w 104"/>
                <a:gd name="T67" fmla="*/ 2147483647 h 175"/>
                <a:gd name="T68" fmla="*/ 2147483647 w 104"/>
                <a:gd name="T69" fmla="*/ 2147483647 h 17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4"/>
                <a:gd name="T106" fmla="*/ 0 h 175"/>
                <a:gd name="T107" fmla="*/ 104 w 104"/>
                <a:gd name="T108" fmla="*/ 175 h 17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4" h="175">
                  <a:moveTo>
                    <a:pt x="88" y="8"/>
                  </a:moveTo>
                  <a:lnTo>
                    <a:pt x="80" y="8"/>
                  </a:lnTo>
                  <a:lnTo>
                    <a:pt x="88" y="0"/>
                  </a:lnTo>
                  <a:lnTo>
                    <a:pt x="96" y="0"/>
                  </a:lnTo>
                  <a:lnTo>
                    <a:pt x="104" y="8"/>
                  </a:lnTo>
                  <a:lnTo>
                    <a:pt x="104" y="16"/>
                  </a:lnTo>
                  <a:lnTo>
                    <a:pt x="104" y="24"/>
                  </a:lnTo>
                  <a:lnTo>
                    <a:pt x="104" y="32"/>
                  </a:lnTo>
                  <a:lnTo>
                    <a:pt x="96" y="56"/>
                  </a:lnTo>
                  <a:lnTo>
                    <a:pt x="88" y="80"/>
                  </a:lnTo>
                  <a:lnTo>
                    <a:pt x="80" y="112"/>
                  </a:lnTo>
                  <a:lnTo>
                    <a:pt x="64" y="128"/>
                  </a:lnTo>
                  <a:lnTo>
                    <a:pt x="48" y="143"/>
                  </a:lnTo>
                  <a:lnTo>
                    <a:pt x="24" y="167"/>
                  </a:lnTo>
                  <a:lnTo>
                    <a:pt x="16" y="175"/>
                  </a:lnTo>
                  <a:lnTo>
                    <a:pt x="8" y="175"/>
                  </a:lnTo>
                  <a:lnTo>
                    <a:pt x="0" y="175"/>
                  </a:lnTo>
                  <a:lnTo>
                    <a:pt x="8" y="167"/>
                  </a:lnTo>
                  <a:lnTo>
                    <a:pt x="16" y="159"/>
                  </a:lnTo>
                  <a:lnTo>
                    <a:pt x="24" y="151"/>
                  </a:lnTo>
                  <a:lnTo>
                    <a:pt x="48" y="128"/>
                  </a:lnTo>
                  <a:lnTo>
                    <a:pt x="56" y="112"/>
                  </a:lnTo>
                  <a:lnTo>
                    <a:pt x="64" y="104"/>
                  </a:lnTo>
                  <a:lnTo>
                    <a:pt x="72" y="80"/>
                  </a:lnTo>
                  <a:lnTo>
                    <a:pt x="80" y="48"/>
                  </a:lnTo>
                  <a:lnTo>
                    <a:pt x="88" y="32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8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12" name="组合 72"/>
          <p:cNvGrpSpPr>
            <a:grpSpLocks noChangeAspect="1"/>
          </p:cNvGrpSpPr>
          <p:nvPr/>
        </p:nvGrpSpPr>
        <p:grpSpPr bwMode="auto">
          <a:xfrm>
            <a:off x="7793038" y="4643438"/>
            <a:ext cx="280987" cy="287337"/>
            <a:chOff x="9742585" y="4220083"/>
            <a:chExt cx="444500" cy="454026"/>
          </a:xfrm>
        </p:grpSpPr>
        <p:sp>
          <p:nvSpPr>
            <p:cNvPr id="71713" name="Freeform 68"/>
            <p:cNvSpPr>
              <a:spLocks/>
            </p:cNvSpPr>
            <p:nvPr/>
          </p:nvSpPr>
          <p:spPr bwMode="auto">
            <a:xfrm>
              <a:off x="9806085" y="4370896"/>
              <a:ext cx="228600" cy="303213"/>
            </a:xfrm>
            <a:custGeom>
              <a:avLst/>
              <a:gdLst>
                <a:gd name="T0" fmla="*/ 2147483647 w 144"/>
                <a:gd name="T1" fmla="*/ 2147483647 h 191"/>
                <a:gd name="T2" fmla="*/ 2147483647 w 144"/>
                <a:gd name="T3" fmla="*/ 2147483647 h 191"/>
                <a:gd name="T4" fmla="*/ 2147483647 w 144"/>
                <a:gd name="T5" fmla="*/ 2147483647 h 191"/>
                <a:gd name="T6" fmla="*/ 2147483647 w 144"/>
                <a:gd name="T7" fmla="*/ 2147483647 h 191"/>
                <a:gd name="T8" fmla="*/ 2147483647 w 144"/>
                <a:gd name="T9" fmla="*/ 2147483647 h 191"/>
                <a:gd name="T10" fmla="*/ 2147483647 w 144"/>
                <a:gd name="T11" fmla="*/ 2147483647 h 191"/>
                <a:gd name="T12" fmla="*/ 2147483647 w 144"/>
                <a:gd name="T13" fmla="*/ 2147483647 h 191"/>
                <a:gd name="T14" fmla="*/ 2147483647 w 144"/>
                <a:gd name="T15" fmla="*/ 2147483647 h 191"/>
                <a:gd name="T16" fmla="*/ 0 w 144"/>
                <a:gd name="T17" fmla="*/ 2147483647 h 191"/>
                <a:gd name="T18" fmla="*/ 0 w 144"/>
                <a:gd name="T19" fmla="*/ 2147483647 h 191"/>
                <a:gd name="T20" fmla="*/ 0 w 144"/>
                <a:gd name="T21" fmla="*/ 2147483647 h 191"/>
                <a:gd name="T22" fmla="*/ 2147483647 w 144"/>
                <a:gd name="T23" fmla="*/ 2147483647 h 191"/>
                <a:gd name="T24" fmla="*/ 2147483647 w 144"/>
                <a:gd name="T25" fmla="*/ 2147483647 h 191"/>
                <a:gd name="T26" fmla="*/ 2147483647 w 144"/>
                <a:gd name="T27" fmla="*/ 2147483647 h 191"/>
                <a:gd name="T28" fmla="*/ 2147483647 w 144"/>
                <a:gd name="T29" fmla="*/ 2147483647 h 191"/>
                <a:gd name="T30" fmla="*/ 2147483647 w 144"/>
                <a:gd name="T31" fmla="*/ 2147483647 h 191"/>
                <a:gd name="T32" fmla="*/ 2147483647 w 144"/>
                <a:gd name="T33" fmla="*/ 2147483647 h 191"/>
                <a:gd name="T34" fmla="*/ 2147483647 w 144"/>
                <a:gd name="T35" fmla="*/ 2147483647 h 191"/>
                <a:gd name="T36" fmla="*/ 2147483647 w 144"/>
                <a:gd name="T37" fmla="*/ 2147483647 h 191"/>
                <a:gd name="T38" fmla="*/ 2147483647 w 144"/>
                <a:gd name="T39" fmla="*/ 2147483647 h 191"/>
                <a:gd name="T40" fmla="*/ 2147483647 w 144"/>
                <a:gd name="T41" fmla="*/ 2147483647 h 191"/>
                <a:gd name="T42" fmla="*/ 2147483647 w 144"/>
                <a:gd name="T43" fmla="*/ 2147483647 h 191"/>
                <a:gd name="T44" fmla="*/ 2147483647 w 144"/>
                <a:gd name="T45" fmla="*/ 2147483647 h 191"/>
                <a:gd name="T46" fmla="*/ 2147483647 w 144"/>
                <a:gd name="T47" fmla="*/ 2147483647 h 191"/>
                <a:gd name="T48" fmla="*/ 2147483647 w 144"/>
                <a:gd name="T49" fmla="*/ 2147483647 h 191"/>
                <a:gd name="T50" fmla="*/ 2147483647 w 144"/>
                <a:gd name="T51" fmla="*/ 0 h 191"/>
                <a:gd name="T52" fmla="*/ 2147483647 w 144"/>
                <a:gd name="T53" fmla="*/ 0 h 191"/>
                <a:gd name="T54" fmla="*/ 2147483647 w 144"/>
                <a:gd name="T55" fmla="*/ 0 h 191"/>
                <a:gd name="T56" fmla="*/ 2147483647 w 144"/>
                <a:gd name="T57" fmla="*/ 0 h 191"/>
                <a:gd name="T58" fmla="*/ 2147483647 w 144"/>
                <a:gd name="T59" fmla="*/ 2147483647 h 191"/>
                <a:gd name="T60" fmla="*/ 2147483647 w 144"/>
                <a:gd name="T61" fmla="*/ 2147483647 h 191"/>
                <a:gd name="T62" fmla="*/ 2147483647 w 144"/>
                <a:gd name="T63" fmla="*/ 2147483647 h 191"/>
                <a:gd name="T64" fmla="*/ 2147483647 w 144"/>
                <a:gd name="T65" fmla="*/ 2147483647 h 191"/>
                <a:gd name="T66" fmla="*/ 2147483647 w 144"/>
                <a:gd name="T67" fmla="*/ 2147483647 h 191"/>
                <a:gd name="T68" fmla="*/ 2147483647 w 144"/>
                <a:gd name="T69" fmla="*/ 2147483647 h 191"/>
                <a:gd name="T70" fmla="*/ 2147483647 w 144"/>
                <a:gd name="T71" fmla="*/ 2147483647 h 191"/>
                <a:gd name="T72" fmla="*/ 2147483647 w 144"/>
                <a:gd name="T73" fmla="*/ 2147483647 h 191"/>
                <a:gd name="T74" fmla="*/ 2147483647 w 144"/>
                <a:gd name="T75" fmla="*/ 2147483647 h 191"/>
                <a:gd name="T76" fmla="*/ 2147483647 w 144"/>
                <a:gd name="T77" fmla="*/ 2147483647 h 19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44"/>
                <a:gd name="T118" fmla="*/ 0 h 191"/>
                <a:gd name="T119" fmla="*/ 144 w 144"/>
                <a:gd name="T120" fmla="*/ 191 h 19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44" h="191">
                  <a:moveTo>
                    <a:pt x="112" y="120"/>
                  </a:moveTo>
                  <a:lnTo>
                    <a:pt x="88" y="143"/>
                  </a:lnTo>
                  <a:lnTo>
                    <a:pt x="64" y="159"/>
                  </a:lnTo>
                  <a:lnTo>
                    <a:pt x="56" y="167"/>
                  </a:lnTo>
                  <a:lnTo>
                    <a:pt x="40" y="175"/>
                  </a:lnTo>
                  <a:lnTo>
                    <a:pt x="16" y="183"/>
                  </a:lnTo>
                  <a:lnTo>
                    <a:pt x="8" y="183"/>
                  </a:lnTo>
                  <a:lnTo>
                    <a:pt x="8" y="191"/>
                  </a:lnTo>
                  <a:lnTo>
                    <a:pt x="0" y="191"/>
                  </a:lnTo>
                  <a:lnTo>
                    <a:pt x="0" y="183"/>
                  </a:lnTo>
                  <a:lnTo>
                    <a:pt x="8" y="183"/>
                  </a:lnTo>
                  <a:lnTo>
                    <a:pt x="24" y="175"/>
                  </a:lnTo>
                  <a:lnTo>
                    <a:pt x="40" y="159"/>
                  </a:lnTo>
                  <a:lnTo>
                    <a:pt x="64" y="143"/>
                  </a:lnTo>
                  <a:lnTo>
                    <a:pt x="80" y="127"/>
                  </a:lnTo>
                  <a:lnTo>
                    <a:pt x="96" y="104"/>
                  </a:lnTo>
                  <a:lnTo>
                    <a:pt x="112" y="80"/>
                  </a:lnTo>
                  <a:lnTo>
                    <a:pt x="120" y="48"/>
                  </a:lnTo>
                  <a:lnTo>
                    <a:pt x="120" y="40"/>
                  </a:lnTo>
                  <a:lnTo>
                    <a:pt x="120" y="24"/>
                  </a:lnTo>
                  <a:lnTo>
                    <a:pt x="120" y="16"/>
                  </a:lnTo>
                  <a:lnTo>
                    <a:pt x="120" y="8"/>
                  </a:lnTo>
                  <a:lnTo>
                    <a:pt x="120" y="0"/>
                  </a:lnTo>
                  <a:lnTo>
                    <a:pt x="128" y="0"/>
                  </a:lnTo>
                  <a:lnTo>
                    <a:pt x="136" y="0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24"/>
                  </a:lnTo>
                  <a:lnTo>
                    <a:pt x="144" y="32"/>
                  </a:lnTo>
                  <a:lnTo>
                    <a:pt x="144" y="40"/>
                  </a:lnTo>
                  <a:lnTo>
                    <a:pt x="136" y="56"/>
                  </a:lnTo>
                  <a:lnTo>
                    <a:pt x="128" y="88"/>
                  </a:lnTo>
                  <a:lnTo>
                    <a:pt x="112" y="12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14" name="Freeform 69"/>
            <p:cNvSpPr>
              <a:spLocks/>
            </p:cNvSpPr>
            <p:nvPr/>
          </p:nvSpPr>
          <p:spPr bwMode="auto">
            <a:xfrm>
              <a:off x="9742585" y="4396296"/>
              <a:ext cx="444500" cy="76200"/>
            </a:xfrm>
            <a:custGeom>
              <a:avLst/>
              <a:gdLst>
                <a:gd name="T0" fmla="*/ 2147483647 w 280"/>
                <a:gd name="T1" fmla="*/ 0 h 48"/>
                <a:gd name="T2" fmla="*/ 2147483647 w 280"/>
                <a:gd name="T3" fmla="*/ 0 h 48"/>
                <a:gd name="T4" fmla="*/ 2147483647 w 280"/>
                <a:gd name="T5" fmla="*/ 0 h 48"/>
                <a:gd name="T6" fmla="*/ 2147483647 w 280"/>
                <a:gd name="T7" fmla="*/ 0 h 48"/>
                <a:gd name="T8" fmla="*/ 2147483647 w 280"/>
                <a:gd name="T9" fmla="*/ 2147483647 h 48"/>
                <a:gd name="T10" fmla="*/ 2147483647 w 280"/>
                <a:gd name="T11" fmla="*/ 2147483647 h 48"/>
                <a:gd name="T12" fmla="*/ 2147483647 w 280"/>
                <a:gd name="T13" fmla="*/ 2147483647 h 48"/>
                <a:gd name="T14" fmla="*/ 2147483647 w 280"/>
                <a:gd name="T15" fmla="*/ 2147483647 h 48"/>
                <a:gd name="T16" fmla="*/ 2147483647 w 280"/>
                <a:gd name="T17" fmla="*/ 2147483647 h 48"/>
                <a:gd name="T18" fmla="*/ 2147483647 w 280"/>
                <a:gd name="T19" fmla="*/ 2147483647 h 48"/>
                <a:gd name="T20" fmla="*/ 2147483647 w 280"/>
                <a:gd name="T21" fmla="*/ 2147483647 h 48"/>
                <a:gd name="T22" fmla="*/ 2147483647 w 280"/>
                <a:gd name="T23" fmla="*/ 2147483647 h 48"/>
                <a:gd name="T24" fmla="*/ 2147483647 w 280"/>
                <a:gd name="T25" fmla="*/ 2147483647 h 48"/>
                <a:gd name="T26" fmla="*/ 2147483647 w 280"/>
                <a:gd name="T27" fmla="*/ 2147483647 h 48"/>
                <a:gd name="T28" fmla="*/ 2147483647 w 280"/>
                <a:gd name="T29" fmla="*/ 2147483647 h 48"/>
                <a:gd name="T30" fmla="*/ 2147483647 w 280"/>
                <a:gd name="T31" fmla="*/ 2147483647 h 48"/>
                <a:gd name="T32" fmla="*/ 2147483647 w 280"/>
                <a:gd name="T33" fmla="*/ 2147483647 h 48"/>
                <a:gd name="T34" fmla="*/ 2147483647 w 280"/>
                <a:gd name="T35" fmla="*/ 2147483647 h 48"/>
                <a:gd name="T36" fmla="*/ 2147483647 w 280"/>
                <a:gd name="T37" fmla="*/ 2147483647 h 48"/>
                <a:gd name="T38" fmla="*/ 2147483647 w 280"/>
                <a:gd name="T39" fmla="*/ 2147483647 h 48"/>
                <a:gd name="T40" fmla="*/ 2147483647 w 280"/>
                <a:gd name="T41" fmla="*/ 2147483647 h 48"/>
                <a:gd name="T42" fmla="*/ 2147483647 w 280"/>
                <a:gd name="T43" fmla="*/ 2147483647 h 48"/>
                <a:gd name="T44" fmla="*/ 2147483647 w 280"/>
                <a:gd name="T45" fmla="*/ 2147483647 h 48"/>
                <a:gd name="T46" fmla="*/ 2147483647 w 280"/>
                <a:gd name="T47" fmla="*/ 2147483647 h 48"/>
                <a:gd name="T48" fmla="*/ 2147483647 w 280"/>
                <a:gd name="T49" fmla="*/ 2147483647 h 48"/>
                <a:gd name="T50" fmla="*/ 2147483647 w 280"/>
                <a:gd name="T51" fmla="*/ 2147483647 h 48"/>
                <a:gd name="T52" fmla="*/ 0 w 280"/>
                <a:gd name="T53" fmla="*/ 2147483647 h 48"/>
                <a:gd name="T54" fmla="*/ 0 w 280"/>
                <a:gd name="T55" fmla="*/ 2147483647 h 48"/>
                <a:gd name="T56" fmla="*/ 0 w 280"/>
                <a:gd name="T57" fmla="*/ 2147483647 h 48"/>
                <a:gd name="T58" fmla="*/ 0 w 280"/>
                <a:gd name="T59" fmla="*/ 2147483647 h 48"/>
                <a:gd name="T60" fmla="*/ 0 w 280"/>
                <a:gd name="T61" fmla="*/ 2147483647 h 48"/>
                <a:gd name="T62" fmla="*/ 2147483647 w 280"/>
                <a:gd name="T63" fmla="*/ 2147483647 h 48"/>
                <a:gd name="T64" fmla="*/ 2147483647 w 280"/>
                <a:gd name="T65" fmla="*/ 2147483647 h 48"/>
                <a:gd name="T66" fmla="*/ 2147483647 w 280"/>
                <a:gd name="T67" fmla="*/ 2147483647 h 48"/>
                <a:gd name="T68" fmla="*/ 2147483647 w 280"/>
                <a:gd name="T69" fmla="*/ 2147483647 h 48"/>
                <a:gd name="T70" fmla="*/ 2147483647 w 280"/>
                <a:gd name="T71" fmla="*/ 2147483647 h 48"/>
                <a:gd name="T72" fmla="*/ 2147483647 w 280"/>
                <a:gd name="T73" fmla="*/ 2147483647 h 48"/>
                <a:gd name="T74" fmla="*/ 2147483647 w 280"/>
                <a:gd name="T75" fmla="*/ 2147483647 h 48"/>
                <a:gd name="T76" fmla="*/ 2147483647 w 280"/>
                <a:gd name="T77" fmla="*/ 2147483647 h 48"/>
                <a:gd name="T78" fmla="*/ 2147483647 w 280"/>
                <a:gd name="T79" fmla="*/ 2147483647 h 48"/>
                <a:gd name="T80" fmla="*/ 2147483647 w 280"/>
                <a:gd name="T81" fmla="*/ 2147483647 h 48"/>
                <a:gd name="T82" fmla="*/ 2147483647 w 280"/>
                <a:gd name="T83" fmla="*/ 0 h 48"/>
                <a:gd name="T84" fmla="*/ 2147483647 w 280"/>
                <a:gd name="T85" fmla="*/ 0 h 48"/>
                <a:gd name="T86" fmla="*/ 2147483647 w 280"/>
                <a:gd name="T87" fmla="*/ 0 h 4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80"/>
                <a:gd name="T133" fmla="*/ 0 h 48"/>
                <a:gd name="T134" fmla="*/ 280 w 280"/>
                <a:gd name="T135" fmla="*/ 48 h 4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80" h="48">
                  <a:moveTo>
                    <a:pt x="240" y="0"/>
                  </a:moveTo>
                  <a:lnTo>
                    <a:pt x="248" y="0"/>
                  </a:lnTo>
                  <a:lnTo>
                    <a:pt x="256" y="0"/>
                  </a:lnTo>
                  <a:lnTo>
                    <a:pt x="264" y="8"/>
                  </a:lnTo>
                  <a:lnTo>
                    <a:pt x="280" y="16"/>
                  </a:lnTo>
                  <a:lnTo>
                    <a:pt x="280" y="24"/>
                  </a:lnTo>
                  <a:lnTo>
                    <a:pt x="272" y="32"/>
                  </a:lnTo>
                  <a:lnTo>
                    <a:pt x="256" y="24"/>
                  </a:lnTo>
                  <a:lnTo>
                    <a:pt x="248" y="24"/>
                  </a:lnTo>
                  <a:lnTo>
                    <a:pt x="240" y="24"/>
                  </a:lnTo>
                  <a:lnTo>
                    <a:pt x="232" y="24"/>
                  </a:lnTo>
                  <a:lnTo>
                    <a:pt x="216" y="24"/>
                  </a:lnTo>
                  <a:lnTo>
                    <a:pt x="184" y="24"/>
                  </a:lnTo>
                  <a:lnTo>
                    <a:pt x="160" y="24"/>
                  </a:lnTo>
                  <a:lnTo>
                    <a:pt x="152" y="32"/>
                  </a:lnTo>
                  <a:lnTo>
                    <a:pt x="128" y="32"/>
                  </a:lnTo>
                  <a:lnTo>
                    <a:pt x="112" y="32"/>
                  </a:lnTo>
                  <a:lnTo>
                    <a:pt x="80" y="40"/>
                  </a:lnTo>
                  <a:lnTo>
                    <a:pt x="56" y="48"/>
                  </a:lnTo>
                  <a:lnTo>
                    <a:pt x="32" y="48"/>
                  </a:lnTo>
                  <a:lnTo>
                    <a:pt x="24" y="48"/>
                  </a:lnTo>
                  <a:lnTo>
                    <a:pt x="16" y="48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48" y="32"/>
                  </a:lnTo>
                  <a:lnTo>
                    <a:pt x="72" y="24"/>
                  </a:lnTo>
                  <a:lnTo>
                    <a:pt x="104" y="24"/>
                  </a:lnTo>
                  <a:lnTo>
                    <a:pt x="136" y="16"/>
                  </a:lnTo>
                  <a:lnTo>
                    <a:pt x="160" y="16"/>
                  </a:lnTo>
                  <a:lnTo>
                    <a:pt x="184" y="8"/>
                  </a:lnTo>
                  <a:lnTo>
                    <a:pt x="200" y="8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40" y="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15" name="Freeform 70"/>
            <p:cNvSpPr>
              <a:spLocks/>
            </p:cNvSpPr>
            <p:nvPr/>
          </p:nvSpPr>
          <p:spPr bwMode="auto">
            <a:xfrm>
              <a:off x="9882285" y="4220083"/>
              <a:ext cx="203200" cy="454025"/>
            </a:xfrm>
            <a:custGeom>
              <a:avLst/>
              <a:gdLst>
                <a:gd name="T0" fmla="*/ 2147483647 w 128"/>
                <a:gd name="T1" fmla="*/ 2147483647 h 286"/>
                <a:gd name="T2" fmla="*/ 2147483647 w 128"/>
                <a:gd name="T3" fmla="*/ 2147483647 h 286"/>
                <a:gd name="T4" fmla="*/ 2147483647 w 128"/>
                <a:gd name="T5" fmla="*/ 2147483647 h 286"/>
                <a:gd name="T6" fmla="*/ 2147483647 w 128"/>
                <a:gd name="T7" fmla="*/ 2147483647 h 286"/>
                <a:gd name="T8" fmla="*/ 2147483647 w 128"/>
                <a:gd name="T9" fmla="*/ 2147483647 h 286"/>
                <a:gd name="T10" fmla="*/ 2147483647 w 128"/>
                <a:gd name="T11" fmla="*/ 2147483647 h 286"/>
                <a:gd name="T12" fmla="*/ 2147483647 w 128"/>
                <a:gd name="T13" fmla="*/ 2147483647 h 286"/>
                <a:gd name="T14" fmla="*/ 2147483647 w 128"/>
                <a:gd name="T15" fmla="*/ 2147483647 h 286"/>
                <a:gd name="T16" fmla="*/ 2147483647 w 128"/>
                <a:gd name="T17" fmla="*/ 2147483647 h 286"/>
                <a:gd name="T18" fmla="*/ 2147483647 w 128"/>
                <a:gd name="T19" fmla="*/ 2147483647 h 286"/>
                <a:gd name="T20" fmla="*/ 2147483647 w 128"/>
                <a:gd name="T21" fmla="*/ 0 h 286"/>
                <a:gd name="T22" fmla="*/ 2147483647 w 128"/>
                <a:gd name="T23" fmla="*/ 2147483647 h 286"/>
                <a:gd name="T24" fmla="*/ 2147483647 w 128"/>
                <a:gd name="T25" fmla="*/ 2147483647 h 286"/>
                <a:gd name="T26" fmla="*/ 2147483647 w 128"/>
                <a:gd name="T27" fmla="*/ 2147483647 h 286"/>
                <a:gd name="T28" fmla="*/ 2147483647 w 128"/>
                <a:gd name="T29" fmla="*/ 2147483647 h 286"/>
                <a:gd name="T30" fmla="*/ 2147483647 w 128"/>
                <a:gd name="T31" fmla="*/ 2147483647 h 286"/>
                <a:gd name="T32" fmla="*/ 2147483647 w 128"/>
                <a:gd name="T33" fmla="*/ 2147483647 h 286"/>
                <a:gd name="T34" fmla="*/ 2147483647 w 128"/>
                <a:gd name="T35" fmla="*/ 2147483647 h 286"/>
                <a:gd name="T36" fmla="*/ 2147483647 w 128"/>
                <a:gd name="T37" fmla="*/ 2147483647 h 286"/>
                <a:gd name="T38" fmla="*/ 2147483647 w 128"/>
                <a:gd name="T39" fmla="*/ 2147483647 h 286"/>
                <a:gd name="T40" fmla="*/ 2147483647 w 128"/>
                <a:gd name="T41" fmla="*/ 2147483647 h 286"/>
                <a:gd name="T42" fmla="*/ 2147483647 w 128"/>
                <a:gd name="T43" fmla="*/ 2147483647 h 286"/>
                <a:gd name="T44" fmla="*/ 2147483647 w 128"/>
                <a:gd name="T45" fmla="*/ 2147483647 h 286"/>
                <a:gd name="T46" fmla="*/ 2147483647 w 128"/>
                <a:gd name="T47" fmla="*/ 2147483647 h 286"/>
                <a:gd name="T48" fmla="*/ 2147483647 w 128"/>
                <a:gd name="T49" fmla="*/ 2147483647 h 286"/>
                <a:gd name="T50" fmla="*/ 2147483647 w 128"/>
                <a:gd name="T51" fmla="*/ 2147483647 h 286"/>
                <a:gd name="T52" fmla="*/ 2147483647 w 128"/>
                <a:gd name="T53" fmla="*/ 2147483647 h 286"/>
                <a:gd name="T54" fmla="*/ 2147483647 w 128"/>
                <a:gd name="T55" fmla="*/ 2147483647 h 286"/>
                <a:gd name="T56" fmla="*/ 2147483647 w 128"/>
                <a:gd name="T57" fmla="*/ 2147483647 h 286"/>
                <a:gd name="T58" fmla="*/ 2147483647 w 128"/>
                <a:gd name="T59" fmla="*/ 2147483647 h 286"/>
                <a:gd name="T60" fmla="*/ 2147483647 w 128"/>
                <a:gd name="T61" fmla="*/ 2147483647 h 286"/>
                <a:gd name="T62" fmla="*/ 2147483647 w 128"/>
                <a:gd name="T63" fmla="*/ 2147483647 h 286"/>
                <a:gd name="T64" fmla="*/ 2147483647 w 128"/>
                <a:gd name="T65" fmla="*/ 2147483647 h 286"/>
                <a:gd name="T66" fmla="*/ 2147483647 w 128"/>
                <a:gd name="T67" fmla="*/ 2147483647 h 286"/>
                <a:gd name="T68" fmla="*/ 2147483647 w 128"/>
                <a:gd name="T69" fmla="*/ 2147483647 h 286"/>
                <a:gd name="T70" fmla="*/ 2147483647 w 128"/>
                <a:gd name="T71" fmla="*/ 2147483647 h 286"/>
                <a:gd name="T72" fmla="*/ 2147483647 w 128"/>
                <a:gd name="T73" fmla="*/ 2147483647 h 286"/>
                <a:gd name="T74" fmla="*/ 2147483647 w 128"/>
                <a:gd name="T75" fmla="*/ 2147483647 h 286"/>
                <a:gd name="T76" fmla="*/ 2147483647 w 128"/>
                <a:gd name="T77" fmla="*/ 2147483647 h 286"/>
                <a:gd name="T78" fmla="*/ 2147483647 w 128"/>
                <a:gd name="T79" fmla="*/ 2147483647 h 286"/>
                <a:gd name="T80" fmla="*/ 2147483647 w 128"/>
                <a:gd name="T81" fmla="*/ 2147483647 h 286"/>
                <a:gd name="T82" fmla="*/ 2147483647 w 128"/>
                <a:gd name="T83" fmla="*/ 2147483647 h 286"/>
                <a:gd name="T84" fmla="*/ 2147483647 w 128"/>
                <a:gd name="T85" fmla="*/ 2147483647 h 286"/>
                <a:gd name="T86" fmla="*/ 2147483647 w 128"/>
                <a:gd name="T87" fmla="*/ 2147483647 h 286"/>
                <a:gd name="T88" fmla="*/ 2147483647 w 128"/>
                <a:gd name="T89" fmla="*/ 2147483647 h 286"/>
                <a:gd name="T90" fmla="*/ 2147483647 w 128"/>
                <a:gd name="T91" fmla="*/ 2147483647 h 286"/>
                <a:gd name="T92" fmla="*/ 2147483647 w 128"/>
                <a:gd name="T93" fmla="*/ 2147483647 h 286"/>
                <a:gd name="T94" fmla="*/ 0 w 128"/>
                <a:gd name="T95" fmla="*/ 2147483647 h 286"/>
                <a:gd name="T96" fmla="*/ 0 w 128"/>
                <a:gd name="T97" fmla="*/ 2147483647 h 286"/>
                <a:gd name="T98" fmla="*/ 0 w 128"/>
                <a:gd name="T99" fmla="*/ 2147483647 h 286"/>
                <a:gd name="T100" fmla="*/ 2147483647 w 128"/>
                <a:gd name="T101" fmla="*/ 2147483647 h 286"/>
                <a:gd name="T102" fmla="*/ 2147483647 w 128"/>
                <a:gd name="T103" fmla="*/ 2147483647 h 286"/>
                <a:gd name="T104" fmla="*/ 2147483647 w 128"/>
                <a:gd name="T105" fmla="*/ 2147483647 h 28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28"/>
                <a:gd name="T160" fmla="*/ 0 h 286"/>
                <a:gd name="T161" fmla="*/ 128 w 128"/>
                <a:gd name="T162" fmla="*/ 286 h 28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28" h="286">
                  <a:moveTo>
                    <a:pt x="8" y="135"/>
                  </a:moveTo>
                  <a:lnTo>
                    <a:pt x="16" y="111"/>
                  </a:lnTo>
                  <a:lnTo>
                    <a:pt x="24" y="87"/>
                  </a:lnTo>
                  <a:lnTo>
                    <a:pt x="24" y="48"/>
                  </a:lnTo>
                  <a:lnTo>
                    <a:pt x="24" y="40"/>
                  </a:lnTo>
                  <a:lnTo>
                    <a:pt x="32" y="24"/>
                  </a:lnTo>
                  <a:lnTo>
                    <a:pt x="24" y="16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40" y="8"/>
                  </a:lnTo>
                  <a:lnTo>
                    <a:pt x="48" y="16"/>
                  </a:lnTo>
                  <a:lnTo>
                    <a:pt x="56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72"/>
                  </a:lnTo>
                  <a:lnTo>
                    <a:pt x="32" y="111"/>
                  </a:lnTo>
                  <a:lnTo>
                    <a:pt x="24" y="143"/>
                  </a:lnTo>
                  <a:lnTo>
                    <a:pt x="16" y="151"/>
                  </a:lnTo>
                  <a:lnTo>
                    <a:pt x="16" y="167"/>
                  </a:lnTo>
                  <a:lnTo>
                    <a:pt x="16" y="175"/>
                  </a:lnTo>
                  <a:lnTo>
                    <a:pt x="16" y="183"/>
                  </a:lnTo>
                  <a:lnTo>
                    <a:pt x="24" y="183"/>
                  </a:lnTo>
                  <a:lnTo>
                    <a:pt x="40" y="199"/>
                  </a:lnTo>
                  <a:lnTo>
                    <a:pt x="64" y="207"/>
                  </a:lnTo>
                  <a:lnTo>
                    <a:pt x="88" y="222"/>
                  </a:lnTo>
                  <a:lnTo>
                    <a:pt x="104" y="238"/>
                  </a:lnTo>
                  <a:lnTo>
                    <a:pt x="120" y="246"/>
                  </a:lnTo>
                  <a:lnTo>
                    <a:pt x="128" y="254"/>
                  </a:lnTo>
                  <a:lnTo>
                    <a:pt x="128" y="262"/>
                  </a:lnTo>
                  <a:lnTo>
                    <a:pt x="128" y="278"/>
                  </a:lnTo>
                  <a:lnTo>
                    <a:pt x="128" y="286"/>
                  </a:lnTo>
                  <a:lnTo>
                    <a:pt x="120" y="286"/>
                  </a:lnTo>
                  <a:lnTo>
                    <a:pt x="120" y="278"/>
                  </a:lnTo>
                  <a:lnTo>
                    <a:pt x="112" y="270"/>
                  </a:lnTo>
                  <a:lnTo>
                    <a:pt x="96" y="262"/>
                  </a:lnTo>
                  <a:lnTo>
                    <a:pt x="72" y="230"/>
                  </a:lnTo>
                  <a:lnTo>
                    <a:pt x="40" y="207"/>
                  </a:lnTo>
                  <a:lnTo>
                    <a:pt x="24" y="199"/>
                  </a:lnTo>
                  <a:lnTo>
                    <a:pt x="8" y="191"/>
                  </a:lnTo>
                  <a:lnTo>
                    <a:pt x="8" y="183"/>
                  </a:lnTo>
                  <a:lnTo>
                    <a:pt x="0" y="183"/>
                  </a:lnTo>
                  <a:lnTo>
                    <a:pt x="0" y="175"/>
                  </a:lnTo>
                  <a:lnTo>
                    <a:pt x="0" y="167"/>
                  </a:lnTo>
                  <a:lnTo>
                    <a:pt x="8" y="151"/>
                  </a:lnTo>
                  <a:lnTo>
                    <a:pt x="8" y="135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3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38c13194c9df4b4e341df175e6d9d7f27b8c75"/>
  <p:tag name="ISPRING_RESOURCE_PATHS_HASH_2" val="1a786c92928e87ce906b71e539ccead36832b68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F0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默认设计模板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5687</TotalTime>
  <Pages>0</Pages>
  <Words>2411</Words>
  <Characters>0</Characters>
  <Application>Microsoft Office PowerPoint</Application>
  <DocSecurity>0</DocSecurity>
  <PresentationFormat>宽屏</PresentationFormat>
  <Lines>0</Lines>
  <Paragraphs>655</Paragraphs>
  <Slides>52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52</vt:i4>
      </vt:variant>
    </vt:vector>
  </HeadingPairs>
  <TitlesOfParts>
    <vt:vector size="76" baseType="lpstr">
      <vt:lpstr>幼圆</vt:lpstr>
      <vt:lpstr>宋体</vt:lpstr>
      <vt:lpstr>华文新魏</vt:lpstr>
      <vt:lpstr>Dotum</vt:lpstr>
      <vt:lpstr>Arial</vt:lpstr>
      <vt:lpstr>SimSun-ExtB</vt:lpstr>
      <vt:lpstr>楷体</vt:lpstr>
      <vt:lpstr>Times New Roman</vt:lpstr>
      <vt:lpstr>Batang</vt:lpstr>
      <vt:lpstr>Calibri Light</vt:lpstr>
      <vt:lpstr>GB Pinyinok-D</vt:lpstr>
      <vt:lpstr>Bradley Hand ITC</vt:lpstr>
      <vt:lpstr>华文楷体</vt:lpstr>
      <vt:lpstr>华文细黑</vt:lpstr>
      <vt:lpstr>楷体_GB2312</vt:lpstr>
      <vt:lpstr>方正舒体</vt:lpstr>
      <vt:lpstr>微软雅黑</vt:lpstr>
      <vt:lpstr>Calibri</vt:lpstr>
      <vt:lpstr>默认设计模板</vt:lpstr>
      <vt:lpstr>自定义设计方案</vt:lpstr>
      <vt:lpstr>1_自定义设计方案</vt:lpstr>
      <vt:lpstr>2_自定义设计方案</vt:lpstr>
      <vt:lpstr>1_默认设计模板</vt:lpstr>
      <vt:lpstr>3_默认设计模板</vt:lpstr>
      <vt:lpstr>第 5 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dell</dc:creator>
  <cp:lastModifiedBy>FXL</cp:lastModifiedBy>
  <cp:revision>618</cp:revision>
  <dcterms:created xsi:type="dcterms:W3CDTF">2013-01-25T01:44:32Z</dcterms:created>
  <dcterms:modified xsi:type="dcterms:W3CDTF">2026-03-23T05:01:31Z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2052-9.1.0.4953</vt:lpwstr>
  </property>
</Properties>
</file>